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79774" autoAdjust="0"/>
  </p:normalViewPr>
  <p:slideViewPr>
    <p:cSldViewPr showGuides="1">
      <p:cViewPr varScale="1">
        <p:scale>
          <a:sx n="68" d="100"/>
          <a:sy n="68" d="100"/>
        </p:scale>
        <p:origin x="1810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Regulation deployed comparison for November 23 is consistent with last year. We see more bias towards regulation down deployment during all hour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levels of reg up deployment overall. 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 November 23 is consistent with that of the previous two years. Spike in HE9 due to high gen dev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the previous two years. Overall, trends are very similar. Again, we see more regulation down for HE9 due to high gen dev.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Zero crossing regulation is lower than last two years. On average the zero crossing regulation is above 70%. The lower zero crossing percentage is seen during the sunset hours where there is bias for regulation up deployment.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</a:t>
            </a:r>
            <a:r>
              <a:rPr lang="en-US"/>
              <a:t>above 70% </a:t>
            </a:r>
            <a:r>
              <a:rPr lang="en-US" dirty="0"/>
              <a:t>for all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2.13% which is higher than previous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4.79%, higher than previous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hours is 58 and peak hours is 26.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hours is 139 and peak hours is 36.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is generally minimal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for November 23 is slightly higher than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 load is higher than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hourly load ramp trend is consistent with last two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Wind </a:t>
            </a:r>
            <a:r>
              <a:rPr lang="en-US" dirty="0"/>
              <a:t>generation is lower compared to last two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 up and shut down is fairly consistent with the last two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For STLF, we have seen over forecast during peak hours and under forecast during down ramp hours.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11/2/2023 10:30 -&gt; 721.797 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11/1/2023 18:45 -&gt; -251.358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was a spike in expected gen dev for HE 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consistent and persistently smaller than the persistence forecast across the board.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SCED PWRR is consistent and performing significantly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generally performing significantly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bigger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we see more bias towards Regulation Down deployment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emf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emf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November 2023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December 20, 2023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CCC31-0937-0B68-9839-E4AA51DAC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0431" y="1143000"/>
            <a:ext cx="8147591" cy="41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5ED0B-C4D4-F4AC-2D48-684891E11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5907" y="1328935"/>
            <a:ext cx="5875971" cy="42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69542-C803-8676-C65F-26515FD52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07" r="507"/>
          <a:stretch/>
        </p:blipFill>
        <p:spPr>
          <a:xfrm>
            <a:off x="80207" y="800100"/>
            <a:ext cx="898358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898AC-D6EC-CBF8-F382-7345488E2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7895" y="1125948"/>
            <a:ext cx="8478978" cy="491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70218-826C-6148-71D3-B707D943C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8935" y="1159777"/>
            <a:ext cx="8537734" cy="45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A952D-032B-2C7A-51B4-B989FC829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339" y="880790"/>
            <a:ext cx="5848925" cy="514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2021, 2022, and 2023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1AE47-0E82-A2AE-11CF-6D63D1B6FC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r="340"/>
          <a:stretch/>
        </p:blipFill>
        <p:spPr>
          <a:xfrm>
            <a:off x="1009381" y="2484589"/>
            <a:ext cx="7125237" cy="188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BD481-FB5F-9D35-1654-FE8595C08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2933" y="1168087"/>
            <a:ext cx="7958132" cy="45218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8AAA35-35F0-46BD-647F-CA12BAC86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981200"/>
            <a:ext cx="279654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E4E7A-6E47-2704-15F0-F4BBA5BD9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2933" y="1171545"/>
            <a:ext cx="7958133" cy="4514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E53D8A-C3B0-3A3C-4008-3B0473237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729" y="2133600"/>
            <a:ext cx="2796540" cy="7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66C21-D730-A06D-63BC-A9D615F06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5495" y="1125330"/>
            <a:ext cx="8106309" cy="4607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49C86D-6EDE-711A-E2C7-DD0B49E20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8683" y="1640283"/>
            <a:ext cx="2059112" cy="91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9CA28-729D-3875-B7E8-94906C994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6426" y="1207984"/>
            <a:ext cx="8316547" cy="4442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6268D3-F171-D14F-8E44-B3F7E915F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5405" y="1717514"/>
            <a:ext cx="2013857" cy="83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FAD68-A53A-0A4C-4C33-774D5D0EE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8108" y="1143288"/>
            <a:ext cx="8127783" cy="45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0D21E-0D11-D585-525B-CA58D6B5C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5684" y="1126725"/>
            <a:ext cx="8392632" cy="46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FE22AA-9503-283A-C6D6-B341BD8F0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4969089"/>
            <a:ext cx="2842506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818E5-DBFE-4919-D8C7-6AB436FDF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00" r="1700"/>
          <a:stretch/>
        </p:blipFill>
        <p:spPr>
          <a:xfrm>
            <a:off x="249561" y="990600"/>
            <a:ext cx="8644877" cy="49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43D3A-F61F-3381-67A4-D2163E6DB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0489" y="1105647"/>
            <a:ext cx="8483021" cy="46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A32D8-9A59-29AC-5191-7C294EADF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9816" y="1079120"/>
            <a:ext cx="8384365" cy="46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87FA7-BAAF-2E46-65CB-1FC7B349E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1548"/>
          <a:stretch/>
        </p:blipFill>
        <p:spPr>
          <a:xfrm>
            <a:off x="304800" y="953635"/>
            <a:ext cx="8620121" cy="49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E5696-A577-BD07-0EEF-1D3004421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96" r="2496"/>
          <a:stretch/>
        </p:blipFill>
        <p:spPr>
          <a:xfrm>
            <a:off x="319853" y="877432"/>
            <a:ext cx="8580494" cy="49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31777-13C8-CDEA-3C4C-135AA91A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7712" y="1131575"/>
            <a:ext cx="8008576" cy="45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5DA69-02C1-48C4-907D-153AD6FB0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9219" y="1104854"/>
            <a:ext cx="8085559" cy="46482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37D41C-128F-7D4B-ECFD-DB50CB356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6957" y="4303728"/>
            <a:ext cx="2883086" cy="66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6E2E1-C82B-C6A4-3F2C-751CFD04A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0265" y="1484419"/>
            <a:ext cx="8303470" cy="38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13138-B255-E2E6-E398-EA77FCBAC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0264" y="1592654"/>
            <a:ext cx="8303471" cy="367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E8E28-49B5-D56D-E57F-07781FFC8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65863" y="901583"/>
            <a:ext cx="8212273" cy="5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6A389-5DCF-20F2-B1D5-317198151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5591" y="1010159"/>
            <a:ext cx="7723438" cy="48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AB022-3B27-F886-4754-CA655C5A3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3408" y="1055677"/>
            <a:ext cx="7677182" cy="47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40174-958F-39AE-BCAC-4FFCA362D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68010" y="1162923"/>
            <a:ext cx="7991833" cy="49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5B3CD-0DCD-1FA0-1B57-1CF3A88EB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926" y="2350085"/>
            <a:ext cx="5224147" cy="169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90687</TotalTime>
  <Words>1419</Words>
  <Application>Microsoft Office PowerPoint</Application>
  <PresentationFormat>On-screen Show (4:3)</PresentationFormat>
  <Paragraphs>196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Lara, Marissa</cp:lastModifiedBy>
  <cp:revision>944</cp:revision>
  <cp:lastPrinted>2016-01-21T20:53:15Z</cp:lastPrinted>
  <dcterms:created xsi:type="dcterms:W3CDTF">2016-01-21T15:20:31Z</dcterms:created>
  <dcterms:modified xsi:type="dcterms:W3CDTF">2023-12-19T19:49:46Z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