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303" r:id="rId8"/>
    <p:sldId id="306" r:id="rId9"/>
    <p:sldId id="307" r:id="rId10"/>
    <p:sldId id="300" r:id="rId11"/>
    <p:sldId id="308" r:id="rId12"/>
    <p:sldId id="309" r:id="rId13"/>
    <p:sldId id="264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23" autoAdjust="0"/>
    <p:restoredTop sz="70153" autoAdjust="0"/>
  </p:normalViewPr>
  <p:slideViewPr>
    <p:cSldViewPr showGuides="1">
      <p:cViewPr varScale="1">
        <p:scale>
          <a:sx n="91" d="100"/>
          <a:sy n="91" d="100"/>
        </p:scale>
        <p:origin x="1782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079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tripped offline while carrying approximately 422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59.987 Hz</a:t>
            </a:r>
          </a:p>
          <a:p>
            <a:r>
              <a:rPr lang="en-US" baseline="0" dirty="0"/>
              <a:t>Minimum Frequency: 59.914 Hz</a:t>
            </a:r>
          </a:p>
          <a:p>
            <a:r>
              <a:rPr lang="en-US" baseline="0" dirty="0"/>
              <a:t>A-C Time : 4 seconds</a:t>
            </a:r>
          </a:p>
          <a:p>
            <a:r>
              <a:rPr lang="en-US" baseline="0" dirty="0"/>
              <a:t>Recovery Time(back to deadband): 4 minutes 31 seconds</a:t>
            </a:r>
          </a:p>
          <a:p>
            <a:r>
              <a:rPr lang="en-US" baseline="0" dirty="0"/>
              <a:t>ECRS Released: 0 MW</a:t>
            </a:r>
          </a:p>
          <a:p>
            <a:r>
              <a:rPr lang="en-US" baseline="0" dirty="0"/>
              <a:t>Trip Reason: </a:t>
            </a:r>
            <a:r>
              <a:rPr lang="en-US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Unknown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Contextual Information: A total of 315 MW of regulation Up was deployed and manual offset of 250 MW was applied during the event.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Reason for no selection : MW loss is small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5299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Unit  tripped offline while carrying approximately 504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60.015 Hz</a:t>
            </a:r>
          </a:p>
          <a:p>
            <a:r>
              <a:rPr lang="en-US" baseline="0" dirty="0"/>
              <a:t>Minimum Frequency: 59.918 Hz</a:t>
            </a:r>
          </a:p>
          <a:p>
            <a:r>
              <a:rPr lang="en-US" baseline="0" dirty="0"/>
              <a:t>A-C Time : 5 seconds</a:t>
            </a:r>
          </a:p>
          <a:p>
            <a:r>
              <a:rPr lang="en-US" baseline="0" dirty="0"/>
              <a:t>Recovery Time(back to deadband): 3 minutes 17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Boiler control issue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Contextual Information: A total of 290 MW of regulation Up was deployed during the event.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776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unit tripped offline while carrying approximately 611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59.981 Hz</a:t>
            </a:r>
          </a:p>
          <a:p>
            <a:r>
              <a:rPr lang="en-US" baseline="0" dirty="0"/>
              <a:t>Minimum Frequency: 59.905 Hz</a:t>
            </a:r>
          </a:p>
          <a:p>
            <a:r>
              <a:rPr lang="en-US" baseline="0" dirty="0"/>
              <a:t>A-C Time : 4 seconds</a:t>
            </a:r>
          </a:p>
          <a:p>
            <a:r>
              <a:rPr lang="en-US" baseline="0" dirty="0"/>
              <a:t>Recovery Time(back to deadband): 3 minutes 38 seconds</a:t>
            </a:r>
          </a:p>
          <a:p>
            <a:r>
              <a:rPr lang="en-US" baseline="0" dirty="0"/>
              <a:t>ECRS Released: 148.66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Unknown.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Contextual Information: A total of 414 MW of regulation Up was deployed  and 200 MW of SCED offset was applied during the event.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Reason for no selection : Starting frequency was outside the low deadband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7891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Load loss of approximately 649 MW</a:t>
            </a:r>
          </a:p>
          <a:p>
            <a:endParaRPr lang="en-US" baseline="0" dirty="0"/>
          </a:p>
          <a:p>
            <a:r>
              <a:rPr lang="en-US" baseline="0" dirty="0"/>
              <a:t>Starting Frequency: 60.031 Hz</a:t>
            </a:r>
          </a:p>
          <a:p>
            <a:r>
              <a:rPr lang="en-US" baseline="0" dirty="0"/>
              <a:t>Minimum Frequency: 60.103 Hz</a:t>
            </a:r>
          </a:p>
          <a:p>
            <a:r>
              <a:rPr lang="en-US" baseline="0" dirty="0"/>
              <a:t>A-C Time : 3 seconds</a:t>
            </a:r>
          </a:p>
          <a:p>
            <a:r>
              <a:rPr lang="en-US" baseline="0" dirty="0"/>
              <a:t>Recovery Time(back to deadband): 4 minutes 28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</a:t>
            </a:r>
            <a:r>
              <a:rPr lang="en-US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Unknown</a:t>
            </a:r>
            <a:endParaRPr lang="en-US" b="0" i="0" dirty="0">
              <a:solidFill>
                <a:srgbClr val="5B6770"/>
              </a:solidFill>
              <a:effectLst/>
              <a:latin typeface="Trade Gothic Pro Ligh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Contextual Information: A total of 430 MW of Regulation Down was deployed during this event.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Reason for no selection : Starting frequency was outside the high deadband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Wind was ramping up during frequency recovery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93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experienced a runback and tripped offline while carrying 748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59.990 Hz</a:t>
            </a:r>
          </a:p>
          <a:p>
            <a:r>
              <a:rPr lang="en-US" baseline="0" dirty="0"/>
              <a:t>Minimum Frequency: 59.883 Hz</a:t>
            </a:r>
          </a:p>
          <a:p>
            <a:r>
              <a:rPr lang="en-US" baseline="0" dirty="0"/>
              <a:t>A-C Time : 4 seconds</a:t>
            </a:r>
          </a:p>
          <a:p>
            <a:r>
              <a:rPr lang="en-US" baseline="0" dirty="0"/>
              <a:t>Recovery Time(back to deadband): 5 minutes 9 seconds</a:t>
            </a:r>
          </a:p>
          <a:p>
            <a:r>
              <a:rPr lang="en-US" baseline="0" dirty="0"/>
              <a:t>ECRS Released: 546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Unknown.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Contextual Information: A total of 322 MW of regulation Up was deployed  and 150 MW of SCED offset was applied during the event.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Reason for no selection : The unit trip is not clean, experienced run back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0695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experienced a runback and tripped offline while carrying 554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59.82 Hz</a:t>
            </a:r>
          </a:p>
          <a:p>
            <a:r>
              <a:rPr lang="en-US" baseline="0" dirty="0"/>
              <a:t>Minimum Frequency: 59.904 Hz</a:t>
            </a:r>
          </a:p>
          <a:p>
            <a:r>
              <a:rPr lang="en-US" baseline="0" dirty="0"/>
              <a:t>A-C Time : 3 seconds</a:t>
            </a:r>
          </a:p>
          <a:p>
            <a:r>
              <a:rPr lang="en-US" baseline="0" dirty="0"/>
              <a:t>Recovery Time(back to deadband): 3 minutes 47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Unknown.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Contextual Information: A total of 94 MW of regulation Up was deployed  during the event.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Reason for no selection : The unit experienced a runback and starting frequency is outside the low deadband.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264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 dirty="0">
                <a:solidFill>
                  <a:srgbClr val="5B6770"/>
                </a:solidFill>
              </a:rPr>
              <a:t>November 2023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</a:t>
            </a:r>
          </a:p>
          <a:p>
            <a:r>
              <a:rPr lang="en-US" dirty="0">
                <a:solidFill>
                  <a:srgbClr val="5B6770"/>
                </a:solidFill>
              </a:rPr>
              <a:t>Operations Planning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PDCWG |Dec 20</a:t>
            </a:r>
            <a:r>
              <a:rPr lang="en-US" baseline="30000" dirty="0">
                <a:solidFill>
                  <a:srgbClr val="5B6770"/>
                </a:solidFill>
              </a:rPr>
              <a:t>th</a:t>
            </a:r>
            <a:r>
              <a:rPr lang="en-US" dirty="0">
                <a:solidFill>
                  <a:srgbClr val="5B6770"/>
                </a:solidFill>
              </a:rPr>
              <a:t>,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11/7/2023 10:03:04(Non-FME)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4BA4347-5286-867E-8548-40A7A60873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279452"/>
            <a:ext cx="8382000" cy="4299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421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518318"/>
          </a:xfrm>
        </p:spPr>
        <p:txBody>
          <a:bodyPr/>
          <a:lstStyle/>
          <a:p>
            <a:r>
              <a:rPr lang="en-US" dirty="0"/>
              <a:t>11/9/2023 12:37:36(FME)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992E1F7-D528-0BFD-5129-8241DDE964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1366393"/>
            <a:ext cx="8267700" cy="4125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986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12882"/>
            <a:ext cx="8458200" cy="518318"/>
          </a:xfrm>
        </p:spPr>
        <p:txBody>
          <a:bodyPr/>
          <a:lstStyle/>
          <a:p>
            <a:r>
              <a:rPr lang="en-US" dirty="0"/>
              <a:t>11/13/2023 6:21:41 (Non-FME)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7F91523-A18E-07C4-6467-3964AAF304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1312644"/>
            <a:ext cx="8458200" cy="4232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504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11/13/23 7:10:44(Non-FME)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9CD841-6798-9014-072C-BA704578EE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390271"/>
            <a:ext cx="8229600" cy="4077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1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12882"/>
            <a:ext cx="8458200" cy="518318"/>
          </a:xfrm>
        </p:spPr>
        <p:txBody>
          <a:bodyPr/>
          <a:lstStyle/>
          <a:p>
            <a:r>
              <a:rPr lang="en-US" dirty="0"/>
              <a:t>11/13/2023 10:28:23 (Non-FME)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CC813A-66F8-E41B-2A3D-99B03F3306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331536"/>
            <a:ext cx="8572500" cy="4194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281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12882"/>
            <a:ext cx="8458200" cy="518318"/>
          </a:xfrm>
        </p:spPr>
        <p:txBody>
          <a:bodyPr/>
          <a:lstStyle/>
          <a:p>
            <a:r>
              <a:rPr lang="en-US" dirty="0"/>
              <a:t>11/20/2023 23:39:17 (Non-FME)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CBAD695-9B09-53D2-975C-B89D6D1383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1388408"/>
            <a:ext cx="8458200" cy="4081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807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48408</TotalTime>
  <Words>533</Words>
  <Application>Microsoft Office PowerPoint</Application>
  <PresentationFormat>On-screen Show (4:3)</PresentationFormat>
  <Paragraphs>93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Palatino Linotype</vt:lpstr>
      <vt:lpstr>Trade Gothic Pro Light</vt:lpstr>
      <vt:lpstr>1_Custom Design</vt:lpstr>
      <vt:lpstr>Office Theme</vt:lpstr>
      <vt:lpstr>Custom Design</vt:lpstr>
      <vt:lpstr>PowerPoint Presentation</vt:lpstr>
      <vt:lpstr>11/7/2023 10:03:04(Non-FME)</vt:lpstr>
      <vt:lpstr>11/9/2023 12:37:36(FME)</vt:lpstr>
      <vt:lpstr>11/13/2023 6:21:41 (Non-FME)</vt:lpstr>
      <vt:lpstr>11/13/23 7:10:44(Non-FME)</vt:lpstr>
      <vt:lpstr>11/13/2023 10:28:23 (Non-FME)</vt:lpstr>
      <vt:lpstr>11/20/2023 23:39:17 (Non-FME)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785</cp:revision>
  <cp:lastPrinted>2016-01-21T20:53:15Z</cp:lastPrinted>
  <dcterms:created xsi:type="dcterms:W3CDTF">2016-01-21T15:20:31Z</dcterms:created>
  <dcterms:modified xsi:type="dcterms:W3CDTF">2023-12-19T19:59:27Z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2023-08-14T20:48:17Z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6f76fc83-86a0-4121-9e03-6f3646cb86e7</vt:lpwstr>
  </property>
  <property fmtid="{D5CDD505-2E9C-101B-9397-08002B2CF9AE}" pid="9" name="MSIP_Label_7084cbda-52b8-46fb-a7b7-cb5bd465ed85_ContentBits">
    <vt:lpwstr>0</vt:lpwstr>
  </property>
</Properties>
</file>