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2" r:id="rId2"/>
    <p:sldMasterId id="2147483672" r:id="rId3"/>
    <p:sldMasterId id="2147483687" r:id="rId4"/>
    <p:sldMasterId id="2147483693" r:id="rId5"/>
    <p:sldMasterId id="2147483728" r:id="rId6"/>
    <p:sldMasterId id="2147483750" r:id="rId7"/>
  </p:sldMasterIdLst>
  <p:notesMasterIdLst>
    <p:notesMasterId r:id="rId9"/>
  </p:notesMasterIdLst>
  <p:handoutMasterIdLst>
    <p:handoutMasterId r:id="rId10"/>
  </p:handoutMasterIdLst>
  <p:sldIdLst>
    <p:sldId id="589" r:id="rId8"/>
  </p:sldIdLst>
  <p:sldSz cx="12192000" cy="6858000"/>
  <p:notesSz cx="7023100" cy="93091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Wingdings 3" panose="05040102010807070707" pitchFamily="18" charset="2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86A"/>
    <a:srgbClr val="F250A1"/>
    <a:srgbClr val="CC5DF5"/>
    <a:srgbClr val="41AAFA"/>
    <a:srgbClr val="48CFDB"/>
    <a:srgbClr val="FEFAFA"/>
    <a:srgbClr val="496096"/>
    <a:srgbClr val="E7E7E7"/>
    <a:srgbClr val="7ABC32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4419" autoAdjust="0"/>
  </p:normalViewPr>
  <p:slideViewPr>
    <p:cSldViewPr snapToGrid="0">
      <p:cViewPr varScale="1">
        <p:scale>
          <a:sx n="109" d="100"/>
          <a:sy n="109" d="100"/>
        </p:scale>
        <p:origin x="112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01" tIns="46650" rIns="93301" bIns="466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01" tIns="46650" rIns="93301" bIns="46650" rtlCol="0"/>
          <a:lstStyle>
            <a:lvl1pPr algn="r">
              <a:defRPr sz="1200"/>
            </a:lvl1pPr>
          </a:lstStyle>
          <a:p>
            <a:fld id="{64AB2D23-78A4-47DB-A414-EF86CA449B0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01" tIns="46650" rIns="93301" bIns="466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01" tIns="46650" rIns="93301" bIns="46650" rtlCol="0" anchor="b"/>
          <a:lstStyle>
            <a:lvl1pPr algn="r">
              <a:defRPr sz="1200"/>
            </a:lvl1pPr>
          </a:lstStyle>
          <a:p>
            <a:fld id="{9F50887F-F4B8-4F40-BA33-796779C25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5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01" tIns="46650" rIns="93301" bIns="466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01" tIns="46650" rIns="93301" bIns="46650" rtlCol="0"/>
          <a:lstStyle>
            <a:lvl1pPr algn="r">
              <a:defRPr sz="1200"/>
            </a:lvl1pPr>
          </a:lstStyle>
          <a:p>
            <a:fld id="{02F3CDE4-75F9-46F7-93A2-1959FCEFE71B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1" tIns="46650" rIns="93301" bIns="466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01" tIns="46650" rIns="93301" bIns="4665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01" tIns="46650" rIns="93301" bIns="466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01" tIns="46650" rIns="93301" bIns="46650" rtlCol="0" anchor="b"/>
          <a:lstStyle>
            <a:lvl1pPr algn="r">
              <a:defRPr sz="1200"/>
            </a:lvl1pPr>
          </a:lstStyle>
          <a:p>
            <a:fld id="{D54DE7CD-F516-425C-BDE1-C4A4B2EA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DE7CD-F516-425C-BDE1-C4A4B2EAA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865" y="2067313"/>
            <a:ext cx="6162257" cy="1470025"/>
          </a:xfrm>
          <a:prstGeom prst="rect">
            <a:avLst/>
          </a:prstGeom>
        </p:spPr>
        <p:txBody>
          <a:bodyPr/>
          <a:lstStyle>
            <a:lvl1pPr algn="l">
              <a:defRPr sz="5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</a:t>
            </a:r>
            <a:br>
              <a:rPr lang="en-US" dirty="0"/>
            </a:br>
            <a:r>
              <a:rPr lang="en-US" dirty="0"/>
              <a:t>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9129" y="3766932"/>
            <a:ext cx="6148993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rgbClr val="6FBE65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067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00200"/>
            <a:ext cx="5386917" cy="574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>
              <a:defRPr lang="en-US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8788" lvl="0" indent="-401638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en-US" dirty="0"/>
              <a:t>First level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Wingdings 3" panose="05040102010807070707" pitchFamily="18" charset="2"/>
              <a:buChar char="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604688"/>
            <a:ext cx="5389033" cy="57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>
              <a:defRPr lang="en-US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8788" lvl="0" indent="-401638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en-US" dirty="0"/>
              <a:t>First level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Wingdings 3" panose="05040102010807070707" pitchFamily="18" charset="2"/>
              <a:buChar char="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41C1CCE-9F28-4914-A613-2851A8494B30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Footer Info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0683152-FE04-45BB-B140-82E75CBAB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412324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6C31FDA1-6E1F-4820-A77D-A24B89CDD94E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Footer Info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0683152-FE04-45BB-B140-82E75CBAB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6371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1600200"/>
            <a:ext cx="6815667" cy="4525963"/>
          </a:xfrm>
          <a:prstGeom prst="rect">
            <a:avLst/>
          </a:prstGeom>
        </p:spPr>
        <p:txBody>
          <a:bodyPr/>
          <a:lstStyle>
            <a:lvl1pPr marL="514350" indent="-457200">
              <a:defRPr lang="en-US" sz="2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>
              <a:defRPr lang="en-US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458788" lvl="0" indent="-401638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en-US" dirty="0"/>
              <a:t>First level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Wingdings 3" panose="05040102010807070707" pitchFamily="18" charset="2"/>
              <a:buChar char="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E42EE363-ACC8-487C-A23A-11DDF3447FAF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Footer Info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0683152-FE04-45BB-B140-82E75CBAB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75678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5257800"/>
            <a:ext cx="7315200" cy="838200"/>
          </a:xfrm>
          <a:prstGeom prst="rect">
            <a:avLst/>
          </a:prstGeom>
        </p:spPr>
        <p:txBody>
          <a:bodyPr anchor="t"/>
          <a:lstStyle>
            <a:lvl1pPr algn="l">
              <a:defRPr sz="2000" b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Title of Slide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978E928-8883-467F-B539-903CB3C88D10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Footer Info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0683152-FE04-45BB-B140-82E75CBAB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3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45441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Century Gothic" panose="020B0502020202020204" pitchFamily="34" charset="0"/>
              <a:buChar char="►"/>
              <a:defRPr>
                <a:latin typeface="Century Gothic" panose="020B0502020202020204" pitchFamily="34" charset="0"/>
              </a:defRPr>
            </a:lvl1pPr>
            <a:lvl2pPr marL="742950" indent="-285750">
              <a:buSzPct val="80000"/>
              <a:buFont typeface="Century Gothic" panose="020B0502020202020204" pitchFamily="34" charset="0"/>
              <a:buChar char="»"/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38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0683152-FE04-45BB-B140-82E75CBAB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45441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38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0683152-FE04-45BB-B140-82E75CBAB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63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hecklist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4715" r="45307"/>
          <a:stretch/>
        </p:blipFill>
        <p:spPr bwMode="auto">
          <a:xfrm>
            <a:off x="8081555" y="2992560"/>
            <a:ext cx="4093787" cy="386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45441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38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0683152-FE04-45BB-B140-82E75CBAB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600201"/>
            <a:ext cx="7622903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Century Gothic" panose="020B0502020202020204" pitchFamily="34" charset="0"/>
              <a:buChar char="►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80000"/>
              <a:buFont typeface="Century Gothic" panose="020B0502020202020204" pitchFamily="34" charset="0"/>
              <a:buChar char="»"/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1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409508" y="1210491"/>
            <a:ext cx="5782493" cy="56475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45441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338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0683152-FE04-45BB-B140-82E75CBAB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5567680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Century Gothic" panose="020B0502020202020204" pitchFamily="34" charset="0"/>
              <a:buChar char="►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80000"/>
              <a:buFont typeface="Century Gothic" panose="020B0502020202020204" pitchFamily="34" charset="0"/>
              <a:buChar char="»"/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8919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C2A195F-E87E-419C-81FF-95343759C108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Insert Footer Info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0683152-FE04-45BB-B140-82E75CBAB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919016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8241" y="1983060"/>
            <a:ext cx="5355772" cy="771804"/>
          </a:xfrm>
          <a:prstGeom prst="rect">
            <a:avLst/>
          </a:prstGeom>
        </p:spPr>
        <p:txBody>
          <a:bodyPr/>
          <a:lstStyle>
            <a:lvl1pPr>
              <a:defRPr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207826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9A164C5D-E0A1-4468-88A2-9F3ACDDFB6AD}" type="datetime1">
              <a:rPr lang="en-US" smtClean="0">
                <a:solidFill>
                  <a:prstClr val="black"/>
                </a:solidFill>
              </a:rPr>
              <a:pPr defTabSz="457200"/>
              <a:t>10/18/2023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Insert Footer Info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10683152-FE04-45BB-B140-82E75CBAB90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79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43699" t="19030" r="5145" b="9475"/>
          <a:stretch/>
        </p:blipFill>
        <p:spPr>
          <a:xfrm>
            <a:off x="11838" y="0"/>
            <a:ext cx="122038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5069" y="2848785"/>
            <a:ext cx="5457372" cy="771804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1682958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uzzle piec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/>
          <a:stretch/>
        </p:blipFill>
        <p:spPr bwMode="auto">
          <a:xfrm>
            <a:off x="11612" y="0"/>
            <a:ext cx="12492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2775" y="3571597"/>
            <a:ext cx="5457372" cy="771804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AUDIT PROCESS</a:t>
            </a:r>
          </a:p>
        </p:txBody>
      </p:sp>
    </p:spTree>
    <p:extLst>
      <p:ext uri="{BB962C8B-B14F-4D97-AF65-F5344CB8AC3E}">
        <p14:creationId xmlns:p14="http://schemas.microsoft.com/office/powerpoint/2010/main" val="2184682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key point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1"/>
          <a:stretch/>
        </p:blipFill>
        <p:spPr bwMode="auto">
          <a:xfrm>
            <a:off x="1" y="0"/>
            <a:ext cx="12215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0683" y="2885719"/>
            <a:ext cx="6328232" cy="771804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AUDIT RESULTS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473926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05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67313" y="1588142"/>
            <a:ext cx="3924665" cy="771804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FINANCIAL HIGHLIGHTS</a:t>
            </a:r>
          </a:p>
        </p:txBody>
      </p:sp>
    </p:spTree>
    <p:extLst>
      <p:ext uri="{BB962C8B-B14F-4D97-AF65-F5344CB8AC3E}">
        <p14:creationId xmlns:p14="http://schemas.microsoft.com/office/powerpoint/2010/main" val="1274325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ng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6" r="-14864"/>
          <a:stretch/>
        </p:blipFill>
        <p:spPr>
          <a:xfrm>
            <a:off x="-1" y="0"/>
            <a:ext cx="143348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0478" y="5533124"/>
            <a:ext cx="6781076" cy="771804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STRENGTHS AND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1550924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1613" y="2"/>
            <a:ext cx="12180388" cy="6853645"/>
            <a:chOff x="8709" y="1"/>
            <a:chExt cx="9135291" cy="685364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b="87048"/>
            <a:stretch/>
          </p:blipFill>
          <p:spPr>
            <a:xfrm>
              <a:off x="8709" y="1"/>
              <a:ext cx="9135291" cy="8882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b="9842"/>
            <a:stretch/>
          </p:blipFill>
          <p:spPr>
            <a:xfrm>
              <a:off x="8709" y="670561"/>
              <a:ext cx="9135291" cy="618308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18008" y="360231"/>
            <a:ext cx="7849325" cy="771804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OPPORTUNITIES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3829109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4"/>
          <a:stretch/>
        </p:blipFill>
        <p:spPr>
          <a:xfrm>
            <a:off x="81282" y="638380"/>
            <a:ext cx="12110719" cy="6219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18008" y="360231"/>
            <a:ext cx="7849325" cy="771804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UPCOMING CHANGES</a:t>
            </a:r>
          </a:p>
        </p:txBody>
      </p:sp>
    </p:spTree>
    <p:extLst>
      <p:ext uri="{BB962C8B-B14F-4D97-AF65-F5344CB8AC3E}">
        <p14:creationId xmlns:p14="http://schemas.microsoft.com/office/powerpoint/2010/main" val="3055136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/>
          <a:stretch/>
        </p:blipFill>
        <p:spPr>
          <a:xfrm>
            <a:off x="-58057" y="-1"/>
            <a:ext cx="12250057" cy="69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3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9A164C5D-E0A1-4468-88A2-9F3ACDDFB6AD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Footer Info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0683152-FE04-45BB-B140-82E75CBAB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08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2786" r="2153" b="2736"/>
          <a:stretch>
            <a:fillRect/>
          </a:stretch>
        </p:blipFill>
        <p:spPr>
          <a:xfrm>
            <a:off x="306868" y="238154"/>
            <a:ext cx="11578265" cy="638208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56" y="697736"/>
            <a:ext cx="3990109" cy="517140"/>
          </a:xfrm>
        </p:spPr>
        <p:txBody>
          <a:bodyPr wrap="square" lIns="0" tIns="0" rIns="0" bIns="0" anchor="b">
            <a:noAutofit/>
          </a:bodyPr>
          <a:lstStyle>
            <a:lvl1pPr>
              <a:buFontTx/>
              <a:buNone/>
              <a:tabLst>
                <a:tab pos="436815" algn="l"/>
              </a:tabLst>
              <a:defRPr sz="230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3356" y="1542877"/>
            <a:ext cx="3990109" cy="17408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noAutofit/>
          </a:bodyPr>
          <a:lstStyle>
            <a:lvl1pPr marL="22163" indent="0">
              <a:buFontTx/>
              <a:buNone/>
              <a:defRPr sz="1454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360" y="3143313"/>
            <a:ext cx="2843582" cy="12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292867">
              <a:defRPr sz="1091" i="0">
                <a:solidFill>
                  <a:schemeClr val="bg1"/>
                </a:solidFill>
              </a:defRPr>
            </a:lvl1pPr>
          </a:lstStyle>
          <a:p>
            <a:r>
              <a:rPr lang="en-US"/>
              <a:t>June 14, 2021</a:t>
            </a:r>
            <a:endParaRPr lang="en-US" dirty="0"/>
          </a:p>
        </p:txBody>
      </p:sp>
      <p:sp>
        <p:nvSpPr>
          <p:cNvPr id="12" name="Rectangle 395"/>
          <p:cNvSpPr>
            <a:spLocks noChangeArrowheads="1"/>
          </p:cNvSpPr>
          <p:nvPr/>
        </p:nvSpPr>
        <p:spPr bwMode="auto">
          <a:xfrm>
            <a:off x="314565" y="256917"/>
            <a:ext cx="11562872" cy="6382081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697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3364" y="3633358"/>
            <a:ext cx="2849352" cy="17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1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588" algn="l" defTabSz="1042988" rtl="0" fontAlgn="base">
              <a:spcBef>
                <a:spcPts val="8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</a:defRPr>
            </a:lvl2pPr>
            <a:lvl3pPr marL="152400" indent="-149225" algn="l" defTabSz="1042988" rtl="0" fontAlgn="base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3pPr>
            <a:lvl4pPr marL="309563" indent="-155575" algn="l" defTabSz="1042988" rtl="0" fontAlgn="base">
              <a:spcBef>
                <a:spcPts val="400"/>
              </a:spcBef>
              <a:spcAft>
                <a:spcPct val="0"/>
              </a:spcAft>
              <a:buSzPct val="85000"/>
              <a:buFont typeface="Arial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490538" indent="-179388" algn="l" defTabSz="1042988" rtl="0" fontAlgn="base">
              <a:spcBef>
                <a:spcPts val="200"/>
              </a:spcBef>
              <a:spcAft>
                <a:spcPct val="0"/>
              </a:spcAft>
              <a:buSzPct val="65000"/>
              <a:buFont typeface="Arial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947738" indent="-179388" algn="l" defTabSz="1042988" rtl="0" fontAlgn="base">
              <a:spcBef>
                <a:spcPts val="200"/>
              </a:spcBef>
              <a:spcAft>
                <a:spcPct val="0"/>
              </a:spcAft>
              <a:buSzPct val="65000"/>
              <a:buFont typeface="Arial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6pPr>
            <a:lvl7pPr marL="1404938" indent="-179388" algn="l" defTabSz="1042988" rtl="0" fontAlgn="base">
              <a:spcBef>
                <a:spcPts val="200"/>
              </a:spcBef>
              <a:spcAft>
                <a:spcPct val="0"/>
              </a:spcAft>
              <a:buSzPct val="65000"/>
              <a:buFont typeface="Arial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7pPr>
            <a:lvl8pPr marL="1862138" indent="-179388" algn="l" defTabSz="1042988" rtl="0" fontAlgn="base">
              <a:spcBef>
                <a:spcPts val="200"/>
              </a:spcBef>
              <a:spcAft>
                <a:spcPct val="0"/>
              </a:spcAft>
              <a:buSzPct val="65000"/>
              <a:buFont typeface="Arial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8pPr>
            <a:lvl9pPr marL="2319338" indent="-179388" algn="l" defTabSz="1042988" rtl="0" fontAlgn="base">
              <a:spcBef>
                <a:spcPts val="200"/>
              </a:spcBef>
              <a:spcAft>
                <a:spcPct val="0"/>
              </a:spcAft>
              <a:buSzPct val="65000"/>
              <a:buFont typeface="Arial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1147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STRICTLY</a:t>
            </a:r>
            <a:r>
              <a:rPr lang="en-US" sz="1147" b="1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PRIVATE AND CONFIDENTIAL</a:t>
            </a:r>
            <a:endParaRPr lang="en-US" sz="1147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6" y="5647765"/>
            <a:ext cx="1971656" cy="8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877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DC2A195F-E87E-419C-81FF-95343759C108}" type="datetime1">
              <a:rPr lang="en-US" smtClean="0">
                <a:solidFill>
                  <a:prstClr val="black"/>
                </a:solidFill>
              </a:rPr>
              <a:pPr defTabSz="457200"/>
              <a:t>10/18/2023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Insert Footer Info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10683152-FE04-45BB-B140-82E75CBAB90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941388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2786" r="2153" b="2736"/>
          <a:stretch>
            <a:fillRect/>
          </a:stretch>
        </p:blipFill>
        <p:spPr>
          <a:xfrm>
            <a:off x="299172" y="256917"/>
            <a:ext cx="11578265" cy="638208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57" y="697736"/>
            <a:ext cx="3657023" cy="517140"/>
          </a:xfrm>
        </p:spPr>
        <p:txBody>
          <a:bodyPr wrap="square" lIns="0" tIns="0" rIns="0" bIns="0" anchor="b">
            <a:noAutofit/>
          </a:bodyPr>
          <a:lstStyle>
            <a:lvl1pPr>
              <a:buFontTx/>
              <a:buNone/>
              <a:tabLst>
                <a:tab pos="436815" algn="l"/>
              </a:tabLst>
              <a:defRPr sz="230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3357" y="1542877"/>
            <a:ext cx="3657023" cy="17408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noAutofit/>
          </a:bodyPr>
          <a:lstStyle>
            <a:lvl1pPr marL="22163" indent="0">
              <a:buFontTx/>
              <a:buNone/>
              <a:defRPr sz="1454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Rectangle 395"/>
          <p:cNvSpPr>
            <a:spLocks noChangeArrowheads="1"/>
          </p:cNvSpPr>
          <p:nvPr/>
        </p:nvSpPr>
        <p:spPr bwMode="auto">
          <a:xfrm>
            <a:off x="314565" y="256917"/>
            <a:ext cx="11562872" cy="6382081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697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647765"/>
            <a:ext cx="2038892" cy="8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7268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2786" r="2153" b="2736"/>
          <a:stretch>
            <a:fillRect/>
          </a:stretch>
        </p:blipFill>
        <p:spPr>
          <a:xfrm>
            <a:off x="321300" y="256917"/>
            <a:ext cx="11578265" cy="6382081"/>
          </a:xfrm>
          <a:prstGeom prst="rect">
            <a:avLst/>
          </a:prstGeom>
        </p:spPr>
      </p:pic>
      <p:sp>
        <p:nvSpPr>
          <p:cNvPr id="3467" name="Rectangle 395"/>
          <p:cNvSpPr>
            <a:spLocks noChangeArrowheads="1"/>
          </p:cNvSpPr>
          <p:nvPr/>
        </p:nvSpPr>
        <p:spPr bwMode="auto">
          <a:xfrm>
            <a:off x="321300" y="256917"/>
            <a:ext cx="11562872" cy="6382081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697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57" y="697736"/>
            <a:ext cx="3657023" cy="517140"/>
          </a:xfrm>
        </p:spPr>
        <p:txBody>
          <a:bodyPr wrap="square" lIns="0" tIns="0" rIns="0" bIns="0" anchor="b">
            <a:noAutofit/>
          </a:bodyPr>
          <a:lstStyle>
            <a:lvl1pPr>
              <a:buFontTx/>
              <a:buNone/>
              <a:tabLst>
                <a:tab pos="436815" algn="l"/>
              </a:tabLst>
              <a:defRPr sz="2303">
                <a:solidFill>
                  <a:srgbClr val="00316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3357" y="1542877"/>
            <a:ext cx="3657023" cy="17408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noAutofit/>
          </a:bodyPr>
          <a:lstStyle>
            <a:lvl1pPr marL="22163" indent="0">
              <a:buFontTx/>
              <a:buNone/>
              <a:defRPr sz="1454" b="0">
                <a:solidFill>
                  <a:srgbClr val="003168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21300" y="3445136"/>
            <a:ext cx="11562872" cy="0"/>
          </a:xfrm>
          <a:prstGeom prst="line">
            <a:avLst/>
          </a:prstGeom>
          <a:solidFill>
            <a:srgbClr val="EBF0F5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10" y="5724012"/>
            <a:ext cx="1793770" cy="6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7366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heading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tabLst>
                <a:tab pos="436815" algn="l"/>
              </a:tabLst>
              <a:defRPr/>
            </a:lvl1pPr>
          </a:lstStyle>
          <a:p>
            <a:pPr marL="0" marR="0" lvl="0" indent="0" algn="l" defTabSz="619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739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21106" indent="-177308">
              <a:buFont typeface="Symbol" panose="05050102010706020507" pitchFamily="18" charset="2"/>
              <a:buChar char="-"/>
              <a:defRPr/>
            </a:lvl2pPr>
            <a:lvl3pPr marL="642739" indent="-177308">
              <a:buFont typeface="Symbol" panose="05050102010706020507" pitchFamily="18" charset="2"/>
              <a:buChar char="-"/>
              <a:defRPr/>
            </a:lvl3pPr>
            <a:lvl4pPr marL="864373" indent="-177308">
              <a:buSzPct val="100000"/>
              <a:buFont typeface="Symbol" panose="05050102010706020507" pitchFamily="18" charset="2"/>
              <a:buChar char="-"/>
              <a:defRPr/>
            </a:lvl4pPr>
            <a:lvl5pPr marL="1086008" indent="-177308">
              <a:buSzPct val="100000"/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140317" y="3730798"/>
            <a:ext cx="5556334" cy="14564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140317" y="3730798"/>
            <a:ext cx="5556334" cy="14564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4713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heading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436815" algn="l"/>
              </a:tabLst>
              <a:defRPr/>
            </a:lvl1pPr>
          </a:lstStyle>
          <a:p>
            <a:pPr marL="0" marR="0" lvl="0" indent="0" algn="l" defTabSz="619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739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137" y="1193856"/>
            <a:ext cx="5521704" cy="1262974"/>
          </a:xfrm>
        </p:spPr>
        <p:txBody>
          <a:bodyPr>
            <a:spAutoFit/>
          </a:bodyPr>
          <a:lstStyle>
            <a:lvl1pPr>
              <a:defRPr sz="1212"/>
            </a:lvl1pPr>
            <a:lvl2pPr>
              <a:defRPr sz="1212"/>
            </a:lvl2pPr>
            <a:lvl3pPr>
              <a:defRPr sz="1212"/>
            </a:lvl3pPr>
            <a:lvl4pPr>
              <a:defRPr sz="1212"/>
            </a:lvl4pPr>
            <a:lvl5pPr>
              <a:defRPr sz="1212"/>
            </a:lvl5pPr>
            <a:lvl6pPr>
              <a:defRPr sz="2182"/>
            </a:lvl6pPr>
            <a:lvl7pPr>
              <a:defRPr sz="2182"/>
            </a:lvl7pPr>
            <a:lvl8pPr>
              <a:defRPr sz="2182"/>
            </a:lvl8pPr>
            <a:lvl9pPr>
              <a:defRPr sz="21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543" y="1193856"/>
            <a:ext cx="5523629" cy="1262974"/>
          </a:xfrm>
        </p:spPr>
        <p:txBody>
          <a:bodyPr>
            <a:spAutoFit/>
          </a:bodyPr>
          <a:lstStyle>
            <a:lvl1pPr>
              <a:defRPr sz="1212"/>
            </a:lvl1pPr>
            <a:lvl2pPr>
              <a:defRPr sz="1212"/>
            </a:lvl2pPr>
            <a:lvl3pPr>
              <a:defRPr sz="1212"/>
            </a:lvl3pPr>
            <a:lvl4pPr>
              <a:defRPr sz="1212"/>
            </a:lvl4pPr>
            <a:lvl5pPr>
              <a:defRPr sz="1212"/>
            </a:lvl5pPr>
            <a:lvl6pPr>
              <a:defRPr sz="2182"/>
            </a:lvl6pPr>
            <a:lvl7pPr>
              <a:defRPr sz="2182"/>
            </a:lvl7pPr>
            <a:lvl8pPr>
              <a:defRPr sz="2182"/>
            </a:lvl8pPr>
            <a:lvl9pPr>
              <a:defRPr sz="21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803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heading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436815" algn="l"/>
              </a:tabLst>
              <a:defRPr/>
            </a:lvl1pPr>
          </a:lstStyle>
          <a:p>
            <a:pPr marL="0" marR="0" lvl="0" indent="0" algn="l" defTabSz="619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739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34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125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63142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ankSlide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436815" algn="l"/>
              </a:tabLst>
              <a:defRPr/>
            </a:lvl1pPr>
          </a:lstStyle>
          <a:p>
            <a:pPr marL="0" marR="0" lvl="0" indent="0" algn="l" defTabSz="619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739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5850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C234-BF36-4E19-990E-94830AB55741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B391-6D36-4231-9A0B-D5DD3D614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2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3E32-9905-4954-A2A6-F1374664E830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B391-6D36-4231-9A0B-D5DD3D614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1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600200"/>
            <a:ext cx="5386917" cy="574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604688"/>
            <a:ext cx="5389033" cy="57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D41C1CCE-9F28-4914-A613-2851A8494B30}" type="datetime1">
              <a:rPr lang="en-US" smtClean="0">
                <a:solidFill>
                  <a:prstClr val="black"/>
                </a:solidFill>
              </a:rPr>
              <a:pPr defTabSz="457200"/>
              <a:t>10/18/2023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Insert Footer Info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10683152-FE04-45BB-B140-82E75CBAB90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46271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92BF-3049-4150-A557-8DC1C6064F97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B391-6D36-4231-9A0B-D5DD3D614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13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5F8F-5402-4960-9B07-06FE7590790F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B391-6D36-4231-9A0B-D5DD3D614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56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4568-BAA9-46A0-BD67-C6C825CED4AC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B391-6D36-4231-9A0B-D5DD3D614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30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D164-45BE-465C-BA22-FDFB3FC808B7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B391-6D36-4231-9A0B-D5DD3D614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08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432F-012B-4EE9-A1BC-A817CBE7594C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B391-6D36-4231-9A0B-D5DD3D614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52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BD81-7180-404B-BA87-586C161DAED9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B391-6D36-4231-9A0B-D5DD3D614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33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3C2D-3C50-498F-B490-FD7B76396603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B391-6D36-4231-9A0B-D5DD3D614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73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7C44-96BF-47C9-AEC7-84012D9F0B45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B391-6D36-4231-9A0B-D5DD3D614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03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8118-83C7-440C-9A3F-4DDB07F86A96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B391-6D36-4231-9A0B-D5DD3D614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6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6C31FDA1-6E1F-4820-A77D-A24B89CDD94E}" type="datetime1">
              <a:rPr lang="en-US" smtClean="0">
                <a:solidFill>
                  <a:prstClr val="black"/>
                </a:solidFill>
              </a:rPr>
              <a:pPr defTabSz="457200"/>
              <a:t>10/18/2023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Insert Footer Info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10683152-FE04-45BB-B140-82E75CBAB90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18560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1600200"/>
            <a:ext cx="6815667" cy="452596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E42EE363-ACC8-487C-A23A-11DDF3447FAF}" type="datetime1">
              <a:rPr lang="en-US" smtClean="0">
                <a:solidFill>
                  <a:prstClr val="black"/>
                </a:solidFill>
              </a:rPr>
              <a:pPr defTabSz="457200"/>
              <a:t>10/18/2023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Insert Footer Info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10683152-FE04-45BB-B140-82E75CBAB90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33893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5257800"/>
            <a:ext cx="7315200" cy="838200"/>
          </a:xfrm>
          <a:prstGeom prst="rect">
            <a:avLst/>
          </a:prstGeom>
        </p:spPr>
        <p:txBody>
          <a:bodyPr anchor="t"/>
          <a:lstStyle>
            <a:lvl1pPr algn="l">
              <a:defRPr sz="2000" b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</a:rPr>
              <a:t>Title of Slide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1978E928-8883-467F-B539-903CB3C88D10}" type="datetime1">
              <a:rPr lang="en-US" smtClean="0">
                <a:solidFill>
                  <a:prstClr val="black"/>
                </a:solidFill>
              </a:rPr>
              <a:pPr defTabSz="457200"/>
              <a:t>10/18/2023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Insert Footer Info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fld id="{10683152-FE04-45BB-B140-82E75CBAB90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458788" indent="-401638">
              <a:spcBef>
                <a:spcPts val="1200"/>
              </a:spcBef>
              <a:buClr>
                <a:schemeClr val="accent1"/>
              </a:buClr>
              <a:buFont typeface="Wingdings 3" panose="05040102010807070707" pitchFamily="18" charset="2"/>
              <a:buChar char=""/>
              <a:defRPr sz="2800">
                <a:latin typeface="Century Gothic" panose="020B0502020202020204" pitchFamily="34" charset="0"/>
              </a:defRPr>
            </a:lvl1pPr>
            <a:lvl2pPr marL="800100" indent="-285750">
              <a:buFont typeface="Wingdings 3" panose="05040102010807070707" pitchFamily="18" charset="2"/>
              <a:buChar char=""/>
              <a:defRPr sz="24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9A164C5D-E0A1-4468-88A2-9F3ACDDFB6AD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Footer Info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0683152-FE04-45BB-B140-82E75CBAB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6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514350" indent="-457200">
              <a:defRPr lang="en-US" sz="2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8788" lvl="0" indent="-401638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en-US" dirty="0"/>
              <a:t>First level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Wingdings 3" panose="05040102010807070707" pitchFamily="18" charset="2"/>
              <a:buChar char="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 marL="514350" indent="-457200">
              <a:defRPr lang="en-US" sz="2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8788" lvl="0" indent="-401638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en-US" dirty="0"/>
              <a:t>First level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Wingdings 3" panose="05040102010807070707" pitchFamily="18" charset="2"/>
              <a:buChar char="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C2A195F-E87E-419C-81FF-95343759C108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Footer Info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0683152-FE04-45BB-B140-82E75CBAB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0576" y="354150"/>
            <a:ext cx="8287024" cy="71927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9658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0" r="34521" b="5939"/>
          <a:stretch/>
        </p:blipFill>
        <p:spPr>
          <a:xfrm>
            <a:off x="2903631" y="-1"/>
            <a:ext cx="9288369" cy="685800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30784" y="3667857"/>
            <a:ext cx="431017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eaver-Logo-4C-indentifier-blac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1" y="4442708"/>
            <a:ext cx="2757664" cy="6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aver-Logo-4C-indentifier-black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49" y="369179"/>
            <a:ext cx="2757664" cy="60713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177953"/>
            <a:ext cx="12192000" cy="0"/>
          </a:xfrm>
          <a:prstGeom prst="line">
            <a:avLst/>
          </a:prstGeom>
          <a:ln w="19050">
            <a:solidFill>
              <a:srgbClr val="6FBE6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aver-Logo-4C-indentifier-black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49" y="369179"/>
            <a:ext cx="2757664" cy="60713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177953"/>
            <a:ext cx="12192000" cy="0"/>
          </a:xfrm>
          <a:prstGeom prst="line">
            <a:avLst/>
          </a:prstGeom>
          <a:ln w="19050">
            <a:solidFill>
              <a:srgbClr val="6FBE6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78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aver-Logo-4C-indentifier-black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49" y="282094"/>
            <a:ext cx="2757664" cy="60713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177953"/>
            <a:ext cx="12192000" cy="0"/>
          </a:xfrm>
          <a:prstGeom prst="line">
            <a:avLst/>
          </a:prstGeom>
          <a:ln w="57150">
            <a:solidFill>
              <a:srgbClr val="6FBE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1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r-Logo-4C-indentifier-blac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87" y="369179"/>
            <a:ext cx="2757664" cy="607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3"/>
          <a:srcRect r="22514" b="21300"/>
          <a:stretch/>
        </p:blipFill>
        <p:spPr>
          <a:xfrm>
            <a:off x="5414701" y="1880859"/>
            <a:ext cx="6777300" cy="49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Line 101"/>
          <p:cNvSpPr>
            <a:spLocks noChangeShapeType="1"/>
          </p:cNvSpPr>
          <p:nvPr/>
        </p:nvSpPr>
        <p:spPr bwMode="auto">
          <a:xfrm>
            <a:off x="477484" y="6457891"/>
            <a:ext cx="1123703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12"/>
          </a:p>
        </p:txBody>
      </p:sp>
      <p:sp>
        <p:nvSpPr>
          <p:cNvPr id="1132" name="Pageheading"/>
          <p:cNvSpPr>
            <a:spLocks noGrp="1" noChangeArrowheads="1"/>
          </p:cNvSpPr>
          <p:nvPr>
            <p:ph type="title"/>
          </p:nvPr>
        </p:nvSpPr>
        <p:spPr bwMode="auto">
          <a:xfrm>
            <a:off x="477484" y="473113"/>
            <a:ext cx="11230031" cy="21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619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739" algn="l"/>
              </a:tabLs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>
            <a:off x="477484" y="727215"/>
            <a:ext cx="1123703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97"/>
          </a:p>
        </p:txBody>
      </p:sp>
      <p:sp>
        <p:nvSpPr>
          <p:cNvPr id="1136" name="Rectangle 1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484" y="1191229"/>
            <a:ext cx="11230031" cy="483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576" rIns="36576" bIns="3657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39" name="Text Box 115"/>
          <p:cNvSpPr txBox="1">
            <a:spLocks noChangeArrowheads="1"/>
          </p:cNvSpPr>
          <p:nvPr/>
        </p:nvSpPr>
        <p:spPr bwMode="auto">
          <a:xfrm>
            <a:off x="8076698" y="6455085"/>
            <a:ext cx="3630473" cy="20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66959" rIns="0" bIns="0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11175" defTabSz="1019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6763" defTabSz="1019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3963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1163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8363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5563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882"/>
              <a:t>RBC Capital Markets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77138" y="6455083"/>
            <a:ext cx="265012" cy="2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5443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1042988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E772D7A-59B7-4B0A-8C4B-B43329AEA75C}" type="slidenum">
              <a:rPr lang="en-US" sz="882" smtClean="0"/>
              <a:pPr/>
              <a:t>‹#›</a:t>
            </a:fld>
            <a:endParaRPr lang="en-US" sz="882" dirty="0"/>
          </a:p>
        </p:txBody>
      </p:sp>
      <p:pic>
        <p:nvPicPr>
          <p:cNvPr id="9" name="Picture 73" descr="U:\COMMON\PUBFIN\PFSHARE\2014\Lubbock, City of - 401d020\1.5 inch Logo with Capital L_1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86" y="64179"/>
            <a:ext cx="1305776" cy="6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805" y="101294"/>
            <a:ext cx="751700" cy="5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hf hdr="0" ftr="0"/>
  <p:txStyles>
    <p:titleStyle>
      <a:lvl1pPr algn="l" defTabSz="619499" rtl="0" eaLnBrk="1" fontAlgn="base" hangingPunct="1">
        <a:spcBef>
          <a:spcPct val="0"/>
        </a:spcBef>
        <a:spcAft>
          <a:spcPct val="0"/>
        </a:spcAft>
        <a:tabLst>
          <a:tab pos="436815" algn="l"/>
        </a:tabLst>
        <a:defRPr sz="1588">
          <a:solidFill>
            <a:schemeClr val="tx2"/>
          </a:solidFill>
          <a:latin typeface="+mj-lt"/>
          <a:ea typeface="+mj-ea"/>
          <a:cs typeface="+mj-cs"/>
        </a:defRPr>
      </a:lvl1pPr>
      <a:lvl2pPr algn="l" defTabSz="619499" rtl="0" eaLnBrk="1" fontAlgn="base" hangingPunct="1">
        <a:spcBef>
          <a:spcPct val="0"/>
        </a:spcBef>
        <a:spcAft>
          <a:spcPct val="0"/>
        </a:spcAft>
        <a:defRPr sz="1940">
          <a:solidFill>
            <a:schemeClr val="tx2"/>
          </a:solidFill>
          <a:latin typeface="Arial" pitchFamily="34" charset="0"/>
          <a:ea typeface="Geneva" pitchFamily="1" charset="-128"/>
        </a:defRPr>
      </a:lvl2pPr>
      <a:lvl3pPr algn="l" defTabSz="619499" rtl="0" eaLnBrk="1" fontAlgn="base" hangingPunct="1">
        <a:spcBef>
          <a:spcPct val="0"/>
        </a:spcBef>
        <a:spcAft>
          <a:spcPct val="0"/>
        </a:spcAft>
        <a:defRPr sz="1940">
          <a:solidFill>
            <a:schemeClr val="tx2"/>
          </a:solidFill>
          <a:latin typeface="Arial" pitchFamily="34" charset="0"/>
          <a:ea typeface="Geneva" pitchFamily="1" charset="-128"/>
        </a:defRPr>
      </a:lvl3pPr>
      <a:lvl4pPr algn="l" defTabSz="619499" rtl="0" eaLnBrk="1" fontAlgn="base" hangingPunct="1">
        <a:spcBef>
          <a:spcPct val="0"/>
        </a:spcBef>
        <a:spcAft>
          <a:spcPct val="0"/>
        </a:spcAft>
        <a:defRPr sz="1940">
          <a:solidFill>
            <a:schemeClr val="tx2"/>
          </a:solidFill>
          <a:latin typeface="Arial" pitchFamily="34" charset="0"/>
          <a:ea typeface="Geneva" pitchFamily="1" charset="-128"/>
        </a:defRPr>
      </a:lvl4pPr>
      <a:lvl5pPr algn="l" defTabSz="619499" rtl="0" eaLnBrk="1" fontAlgn="base" hangingPunct="1">
        <a:spcBef>
          <a:spcPct val="0"/>
        </a:spcBef>
        <a:spcAft>
          <a:spcPct val="0"/>
        </a:spcAft>
        <a:defRPr sz="1940">
          <a:solidFill>
            <a:schemeClr val="tx2"/>
          </a:solidFill>
          <a:latin typeface="Arial" pitchFamily="34" charset="0"/>
          <a:ea typeface="Geneva" pitchFamily="1" charset="-128"/>
        </a:defRPr>
      </a:lvl5pPr>
      <a:lvl6pPr marL="554086" algn="l" defTabSz="619499" rtl="0" eaLnBrk="1" fontAlgn="base" hangingPunct="1">
        <a:spcBef>
          <a:spcPct val="0"/>
        </a:spcBef>
        <a:spcAft>
          <a:spcPct val="0"/>
        </a:spcAft>
        <a:defRPr sz="1940">
          <a:solidFill>
            <a:schemeClr val="tx2"/>
          </a:solidFill>
          <a:latin typeface="Arial" pitchFamily="34" charset="0"/>
          <a:ea typeface="Geneva" pitchFamily="1" charset="-128"/>
        </a:defRPr>
      </a:lvl6pPr>
      <a:lvl7pPr marL="1108171" algn="l" defTabSz="619499" rtl="0" eaLnBrk="1" fontAlgn="base" hangingPunct="1">
        <a:spcBef>
          <a:spcPct val="0"/>
        </a:spcBef>
        <a:spcAft>
          <a:spcPct val="0"/>
        </a:spcAft>
        <a:defRPr sz="1940">
          <a:solidFill>
            <a:schemeClr val="tx2"/>
          </a:solidFill>
          <a:latin typeface="Arial" pitchFamily="34" charset="0"/>
          <a:ea typeface="Geneva" pitchFamily="1" charset="-128"/>
        </a:defRPr>
      </a:lvl7pPr>
      <a:lvl8pPr marL="1662257" algn="l" defTabSz="619499" rtl="0" eaLnBrk="1" fontAlgn="base" hangingPunct="1">
        <a:spcBef>
          <a:spcPct val="0"/>
        </a:spcBef>
        <a:spcAft>
          <a:spcPct val="0"/>
        </a:spcAft>
        <a:defRPr sz="1940">
          <a:solidFill>
            <a:schemeClr val="tx2"/>
          </a:solidFill>
          <a:latin typeface="Arial" pitchFamily="34" charset="0"/>
          <a:ea typeface="Geneva" pitchFamily="1" charset="-128"/>
        </a:defRPr>
      </a:lvl8pPr>
      <a:lvl9pPr marL="2216342" algn="l" defTabSz="619499" rtl="0" eaLnBrk="1" fontAlgn="base" hangingPunct="1">
        <a:spcBef>
          <a:spcPct val="0"/>
        </a:spcBef>
        <a:spcAft>
          <a:spcPct val="0"/>
        </a:spcAft>
        <a:defRPr sz="1940">
          <a:solidFill>
            <a:schemeClr val="tx2"/>
          </a:solidFill>
          <a:latin typeface="Arial" pitchFamily="34" charset="0"/>
          <a:ea typeface="Geneva" pitchFamily="1" charset="-128"/>
        </a:defRPr>
      </a:lvl9pPr>
    </p:titleStyle>
    <p:bodyStyle>
      <a:lvl1pPr marL="199471" indent="-177308" algn="l" defTabSz="619499" rtl="0" eaLnBrk="1" fontAlgn="base" hangingPunct="1">
        <a:spcBef>
          <a:spcPts val="484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212" b="0">
          <a:solidFill>
            <a:schemeClr val="tx1"/>
          </a:solidFill>
          <a:latin typeface="+mn-lt"/>
          <a:ea typeface="+mn-ea"/>
          <a:cs typeface="+mn-cs"/>
        </a:defRPr>
      </a:lvl1pPr>
      <a:lvl2pPr marL="421106" indent="-177308" algn="l" defTabSz="619499" rtl="0" eaLnBrk="1" fontAlgn="base" hangingPunct="1">
        <a:lnSpc>
          <a:spcPct val="100000"/>
        </a:lnSpc>
        <a:spcBef>
          <a:spcPts val="484"/>
        </a:spcBef>
        <a:spcAft>
          <a:spcPts val="0"/>
        </a:spcAft>
        <a:buClrTx/>
        <a:buFont typeface="Symbol" panose="05050102010706020507" pitchFamily="18" charset="2"/>
        <a:buChar char="-"/>
        <a:defRPr sz="1212">
          <a:solidFill>
            <a:schemeClr val="tx1"/>
          </a:solidFill>
          <a:latin typeface="+mn-lt"/>
        </a:defRPr>
      </a:lvl2pPr>
      <a:lvl3pPr marL="642739" indent="-177308" algn="l" defTabSz="619499" rtl="0" eaLnBrk="1" fontAlgn="base" hangingPunct="1">
        <a:lnSpc>
          <a:spcPct val="100000"/>
        </a:lnSpc>
        <a:spcBef>
          <a:spcPts val="484"/>
        </a:spcBef>
        <a:spcAft>
          <a:spcPts val="0"/>
        </a:spcAft>
        <a:buClrTx/>
        <a:buFont typeface="Symbol" panose="05050102010706020507" pitchFamily="18" charset="2"/>
        <a:buChar char="-"/>
        <a:defRPr sz="1212">
          <a:solidFill>
            <a:schemeClr val="tx1"/>
          </a:solidFill>
          <a:latin typeface="+mn-lt"/>
        </a:defRPr>
      </a:lvl3pPr>
      <a:lvl4pPr marL="864373" indent="-177308" algn="l" defTabSz="619499" rtl="0" eaLnBrk="1" fontAlgn="base" hangingPunct="1">
        <a:lnSpc>
          <a:spcPct val="100000"/>
        </a:lnSpc>
        <a:spcBef>
          <a:spcPts val="484"/>
        </a:spcBef>
        <a:spcAft>
          <a:spcPts val="0"/>
        </a:spcAft>
        <a:buClrTx/>
        <a:buSzPct val="85000"/>
        <a:buFont typeface="Symbol" panose="05050102010706020507" pitchFamily="18" charset="2"/>
        <a:buChar char="-"/>
        <a:defRPr sz="1212">
          <a:solidFill>
            <a:schemeClr val="tx1"/>
          </a:solidFill>
          <a:latin typeface="+mn-lt"/>
        </a:defRPr>
      </a:lvl4pPr>
      <a:lvl5pPr marL="1116482" indent="-207782" algn="l" defTabSz="619499" rtl="0" eaLnBrk="1" fontAlgn="base" hangingPunct="1">
        <a:lnSpc>
          <a:spcPct val="100000"/>
        </a:lnSpc>
        <a:spcBef>
          <a:spcPts val="484"/>
        </a:spcBef>
        <a:spcAft>
          <a:spcPts val="0"/>
        </a:spcAft>
        <a:buClrTx/>
        <a:buSzPct val="100000"/>
        <a:buFont typeface="Symbol" panose="05050102010706020507" pitchFamily="18" charset="2"/>
        <a:buChar char="-"/>
        <a:defRPr sz="1212">
          <a:solidFill>
            <a:schemeClr val="tx1"/>
          </a:solidFill>
          <a:latin typeface="+mn-lt"/>
        </a:defRPr>
      </a:lvl5pPr>
      <a:lvl6pPr marL="1162040" indent="-221249" algn="l" defTabSz="619499" rtl="0" eaLnBrk="1" fontAlgn="base" hangingPunct="1">
        <a:spcBef>
          <a:spcPct val="0"/>
        </a:spcBef>
        <a:spcAft>
          <a:spcPts val="606"/>
        </a:spcAft>
        <a:buSzPct val="65000"/>
        <a:buFont typeface="Arial" pitchFamily="34" charset="0"/>
        <a:buChar char="–"/>
        <a:defRPr sz="1212">
          <a:solidFill>
            <a:schemeClr val="tx1"/>
          </a:solidFill>
          <a:latin typeface="+mn-lt"/>
        </a:defRPr>
      </a:lvl6pPr>
      <a:lvl7pPr marL="1716126" indent="-221249" algn="l" defTabSz="619499" rtl="0" eaLnBrk="1" fontAlgn="base" hangingPunct="1">
        <a:spcBef>
          <a:spcPct val="0"/>
        </a:spcBef>
        <a:spcAft>
          <a:spcPts val="606"/>
        </a:spcAft>
        <a:buSzPct val="65000"/>
        <a:buFont typeface="Arial" pitchFamily="34" charset="0"/>
        <a:buChar char="–"/>
        <a:defRPr sz="1212">
          <a:solidFill>
            <a:schemeClr val="tx1"/>
          </a:solidFill>
          <a:latin typeface="+mn-lt"/>
        </a:defRPr>
      </a:lvl7pPr>
      <a:lvl8pPr marL="2270210" indent="-221249" algn="l" defTabSz="619499" rtl="0" eaLnBrk="1" fontAlgn="base" hangingPunct="1">
        <a:spcBef>
          <a:spcPct val="0"/>
        </a:spcBef>
        <a:spcAft>
          <a:spcPts val="606"/>
        </a:spcAft>
        <a:buSzPct val="65000"/>
        <a:buFont typeface="Arial" pitchFamily="34" charset="0"/>
        <a:buChar char="–"/>
        <a:defRPr sz="1212">
          <a:solidFill>
            <a:schemeClr val="tx1"/>
          </a:solidFill>
          <a:latin typeface="+mn-lt"/>
        </a:defRPr>
      </a:lvl8pPr>
      <a:lvl9pPr marL="2824297" indent="-221249" algn="l" defTabSz="619499" rtl="0" eaLnBrk="1" fontAlgn="base" hangingPunct="1">
        <a:spcBef>
          <a:spcPct val="0"/>
        </a:spcBef>
        <a:spcAft>
          <a:spcPts val="606"/>
        </a:spcAft>
        <a:buSzPct val="65000"/>
        <a:buFont typeface="Arial" pitchFamily="34" charset="0"/>
        <a:buChar char="–"/>
        <a:defRPr sz="121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171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54086" algn="l" defTabSz="1108171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108171" algn="l" defTabSz="1108171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3pPr>
      <a:lvl4pPr marL="1662257" algn="l" defTabSz="1108171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4pPr>
      <a:lvl5pPr marL="2216342" algn="l" defTabSz="1108171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5pPr>
      <a:lvl6pPr marL="2770427" algn="l" defTabSz="1108171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6pPr>
      <a:lvl7pPr marL="3324513" algn="l" defTabSz="1108171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7pPr>
      <a:lvl8pPr marL="3878598" algn="l" defTabSz="1108171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8pPr>
      <a:lvl9pPr marL="4432683" algn="l" defTabSz="1108171" rtl="0" eaLnBrk="1" latinLnBrk="0" hangingPunct="1">
        <a:defRPr sz="21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E4803-7E6D-4AFF-9C0E-6A5C40B94F57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B391-6D36-4231-9A0B-D5DD3D614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1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216" y="331839"/>
            <a:ext cx="11402008" cy="6010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8B391-6D36-4231-9A0B-D5DD3D614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1215" y="381000"/>
            <a:ext cx="11402008" cy="5240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Rate Structure vs Distribution System Charge Rate Structure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831" y="954231"/>
            <a:ext cx="92487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Weaver">
      <a:dk1>
        <a:sysClr val="windowText" lastClr="000000"/>
      </a:dk1>
      <a:lt1>
        <a:sysClr val="window" lastClr="FFFFFF"/>
      </a:lt1>
      <a:dk2>
        <a:srgbClr val="3E6C57"/>
      </a:dk2>
      <a:lt2>
        <a:srgbClr val="6EBE65"/>
      </a:lt2>
      <a:accent1>
        <a:srgbClr val="FAAF4B"/>
      </a:accent1>
      <a:accent2>
        <a:srgbClr val="F96302"/>
      </a:accent2>
      <a:accent3>
        <a:srgbClr val="00AFEC"/>
      </a:accent3>
      <a:accent4>
        <a:srgbClr val="00559C"/>
      </a:accent4>
      <a:accent5>
        <a:srgbClr val="B7DEB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Weaver">
      <a:dk1>
        <a:sysClr val="windowText" lastClr="000000"/>
      </a:dk1>
      <a:lt1>
        <a:sysClr val="window" lastClr="FFFFFF"/>
      </a:lt1>
      <a:dk2>
        <a:srgbClr val="EF5B34"/>
      </a:dk2>
      <a:lt2>
        <a:srgbClr val="FAAF4C"/>
      </a:lt2>
      <a:accent1>
        <a:srgbClr val="6FBE65"/>
      </a:accent1>
      <a:accent2>
        <a:srgbClr val="3E6C57"/>
      </a:accent2>
      <a:accent3>
        <a:srgbClr val="EF5B34"/>
      </a:accent3>
      <a:accent4>
        <a:srgbClr val="FAAF4C"/>
      </a:accent4>
      <a:accent5>
        <a:srgbClr val="00AFEC"/>
      </a:accent5>
      <a:accent6>
        <a:srgbClr val="00559C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Weaver Colors">
      <a:dk1>
        <a:sysClr val="windowText" lastClr="000000"/>
      </a:dk1>
      <a:lt1>
        <a:sysClr val="window" lastClr="FFFFFF"/>
      </a:lt1>
      <a:dk2>
        <a:srgbClr val="446C57"/>
      </a:dk2>
      <a:lt2>
        <a:srgbClr val="6FBE65"/>
      </a:lt2>
      <a:accent1>
        <a:srgbClr val="EF5B34"/>
      </a:accent1>
      <a:accent2>
        <a:srgbClr val="FAAF4C"/>
      </a:accent2>
      <a:accent3>
        <a:srgbClr val="00559C"/>
      </a:accent3>
      <a:accent4>
        <a:srgbClr val="00AFEC"/>
      </a:accent4>
      <a:accent5>
        <a:srgbClr val="414042"/>
      </a:accent5>
      <a:accent6>
        <a:srgbClr val="A7A9AC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ansition Slide">
  <a:themeElements>
    <a:clrScheme name="Weaver Colors">
      <a:dk1>
        <a:sysClr val="windowText" lastClr="000000"/>
      </a:dk1>
      <a:lt1>
        <a:sysClr val="window" lastClr="FFFFFF"/>
      </a:lt1>
      <a:dk2>
        <a:srgbClr val="446C57"/>
      </a:dk2>
      <a:lt2>
        <a:srgbClr val="6FBE65"/>
      </a:lt2>
      <a:accent1>
        <a:srgbClr val="EF5B34"/>
      </a:accent1>
      <a:accent2>
        <a:srgbClr val="FAAF4C"/>
      </a:accent2>
      <a:accent3>
        <a:srgbClr val="00559C"/>
      </a:accent3>
      <a:accent4>
        <a:srgbClr val="00AFEC"/>
      </a:accent4>
      <a:accent5>
        <a:srgbClr val="414042"/>
      </a:accent5>
      <a:accent6>
        <a:srgbClr val="A7A9AC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BCCM_2014_Landscape">
  <a:themeElements>
    <a:clrScheme name="RBC Presentation Tools">
      <a:dk1>
        <a:srgbClr val="000000"/>
      </a:dk1>
      <a:lt1>
        <a:srgbClr val="FFFFFF"/>
      </a:lt1>
      <a:dk2>
        <a:srgbClr val="002750"/>
      </a:dk2>
      <a:lt2>
        <a:srgbClr val="ADC2D2"/>
      </a:lt2>
      <a:accent1>
        <a:srgbClr val="002750"/>
      </a:accent1>
      <a:accent2>
        <a:srgbClr val="0051A5"/>
      </a:accent2>
      <a:accent3>
        <a:srgbClr val="6AADE4"/>
      </a:accent3>
      <a:accent4>
        <a:srgbClr val="FFD200"/>
      </a:accent4>
      <a:accent5>
        <a:srgbClr val="8499A6"/>
      </a:accent5>
      <a:accent6>
        <a:srgbClr val="9D8954"/>
      </a:accent6>
      <a:hlink>
        <a:srgbClr val="0051A5"/>
      </a:hlink>
      <a:folHlink>
        <a:srgbClr val="008FFA"/>
      </a:folHlink>
    </a:clrScheme>
    <a:fontScheme name="RBCCM_2014_Landscape">
      <a:majorFont>
        <a:latin typeface="Arial"/>
        <a:ea typeface="Geneva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BF0F5"/>
        </a:solidFill>
        <a:ln w="9525" algn="ctr">
          <a:noFill/>
          <a:miter lim="800000"/>
          <a:headEnd/>
          <a:tailEnd/>
        </a:ln>
        <a:effectLst/>
        <a:extLst>
          <a:ext uri="{91240B29-F687-4F45-9708-019B960494DF}">
            <a14:hiddenLine xmlns:a14="http://schemas.microsoft.com/office/drawing/2010/main" w="9525" algn="ctr">
              <a:solidFill>
                <a:srgbClr val="EBF0F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non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000" dirty="0" smtClean="0">
            <a:solidFill>
              <a:srgbClr val="000000"/>
            </a:solidFill>
            <a:latin typeface="Arial" panose="020B0604020202020204" pitchFamily="34" charset="0"/>
          </a:defRPr>
        </a:defPPr>
      </a:lstStyle>
    </a:spDef>
    <a:lnDef>
      <a:spPr bwMode="auto">
        <a:solidFill>
          <a:srgbClr val="EBF0F5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  <a:extLst>
          <a:ext uri="{909E8E84-426E-40DD-AFC4-6F175D3DCCD1}">
            <a14:hiddenFill xmlns:a14="http://schemas.microsoft.com/office/drawing/2010/main">
              <a:solidFill>
                <a:srgbClr val="EBF0F5"/>
              </a:solidFill>
            </a14:hiddenFill>
          </a:ext>
        </a:extLst>
      </a:spPr>
      <a:bodyPr vert="horz" wrap="square" lIns="0" tIns="0" rIns="0" bIns="0" rtlCol="0" anchor="t">
        <a:spAutoFit/>
      </a:bodyPr>
      <a:lstStyle>
        <a:defPPr>
          <a:defRPr sz="1000" dirty="0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RBC Presentation Tools">
        <a:dk1>
          <a:srgbClr val="000000"/>
        </a:dk1>
        <a:lt1>
          <a:srgbClr val="FFFFFF"/>
        </a:lt1>
        <a:dk2>
          <a:srgbClr val="002750"/>
        </a:dk2>
        <a:lt2>
          <a:srgbClr val="ADC2D2"/>
        </a:lt2>
        <a:accent1>
          <a:srgbClr val="002750"/>
        </a:accent1>
        <a:accent2>
          <a:srgbClr val="0051A5"/>
        </a:accent2>
        <a:accent3>
          <a:srgbClr val="6AADE4"/>
        </a:accent3>
        <a:accent4>
          <a:srgbClr val="FFD200"/>
        </a:accent4>
        <a:accent5>
          <a:srgbClr val="8499A6"/>
        </a:accent5>
        <a:accent6>
          <a:srgbClr val="9D8954"/>
        </a:accent6>
        <a:hlink>
          <a:srgbClr val="0051A5"/>
        </a:hlink>
        <a:folHlink>
          <a:srgbClr val="008F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Dark Blue">
      <a:srgbClr val="002750"/>
    </a:custClr>
    <a:custClr name="Bright Blue">
      <a:srgbClr val="0051A5"/>
    </a:custClr>
    <a:custClr name="Light Blue">
      <a:srgbClr val="73B0E3"/>
    </a:custClr>
    <a:custClr name="Yellow">
      <a:srgbClr val="FEDF01"/>
    </a:custClr>
    <a:custClr name="Blue-Grey">
      <a:srgbClr val="8499A6"/>
    </a:custClr>
    <a:custClr name="Gold">
      <a:srgbClr val="E8CF00"/>
    </a:custClr>
    <a:custClr name="Orange">
      <a:srgbClr val="FCA311"/>
    </a:custClr>
    <a:custClr name="Red">
      <a:srgbClr val="9B301B"/>
    </a:custClr>
    <a:custClr name="Silver">
      <a:srgbClr val="707A78"/>
    </a:custClr>
    <a:custClr name="Slate">
      <a:srgbClr val="6F6E6F"/>
    </a:custClr>
    <a:custClr name="Dark Blue Tint 1">
      <a:srgbClr val="74748E"/>
    </a:custClr>
    <a:custClr name="Bright Blue Tint 1">
      <a:srgbClr val="086AC3"/>
    </a:custClr>
    <a:custClr name="Light Blue Tint 2">
      <a:srgbClr val="E3F4FF"/>
    </a:custClr>
    <a:custClr name="Yellow Tint 1">
      <a:srgbClr val="FFE692"/>
    </a:custClr>
    <a:custClr name="Blue-Grey Tint 1">
      <a:srgbClr val="ADC2D2"/>
    </a:custClr>
    <a:custClr name="Gold Tint 1">
      <a:srgbClr val="F2E395"/>
    </a:custClr>
    <a:custClr name="Orange Tint 1">
      <a:srgbClr val="FDC16B"/>
    </a:custClr>
    <a:custClr name="Red Tint 1">
      <a:srgbClr val="BD695D"/>
    </a:custClr>
    <a:custClr name="Silver Tint 3">
      <a:srgbClr val="DCDDDE"/>
    </a:custClr>
    <a:custClr name="Slate Tint 1">
      <a:srgbClr val="9D9D9D"/>
    </a:custClr>
    <a:custClr name="Dark Blue Tint 2">
      <a:srgbClr val="BBBAC7"/>
    </a:custClr>
    <a:custClr name="Bright Blue Tint 2">
      <a:srgbClr val="C3E2FA"/>
    </a:custClr>
    <a:custClr name="Grey (table shading)">
      <a:srgbClr val="E6EBF0"/>
    </a:custClr>
    <a:custClr name="Yellow Tint 2">
      <a:srgbClr val="FFF3D5"/>
    </a:custClr>
    <a:custClr name="Blue-Grey Tint 2">
      <a:srgbClr val="D3DDE5"/>
    </a:custClr>
    <a:custClr name="Gold Tint 2">
      <a:srgbClr val="FBF7E6"/>
    </a:custClr>
    <a:custClr name="Orange Tint 2">
      <a:srgbClr val="FFE2BA"/>
    </a:custClr>
    <a:custClr name="Red Tint 2">
      <a:srgbClr val="DFB4AA"/>
    </a:custClr>
    <a:custClr name="Silver tint 4">
      <a:srgbClr val="F2F1F0"/>
    </a:custClr>
    <a:custClr name="Slate Tint 2">
      <a:srgbClr val="D7D7D7"/>
    </a:custClr>
    <a:custClr name="Light Grey">
      <a:srgbClr val="C1B5A5"/>
    </a:custClr>
    <a:custClr name="Beige">
      <a:srgbClr val="B8A970"/>
    </a:custClr>
    <a:custClr name="Brown">
      <a:srgbClr val="906646"/>
    </a:custClr>
    <a:custClr name="Apple">
      <a:srgbClr val="AABA0A"/>
    </a:custClr>
    <a:custClr name="Green">
      <a:srgbClr val="6B702B"/>
    </a:custClr>
    <a:custClr name="Warm red">
      <a:srgbClr val="F93F26"/>
    </a:custClr>
    <a:custClr name="Light Grey Tint 4">
      <a:srgbClr val="F4F2E8"/>
    </a:custClr>
    <a:custClr name="Beige Tint 4">
      <a:srgbClr val="F3F0E8"/>
    </a:custClr>
    <a:custClr name="Grey (map fill)">
      <a:srgbClr val="CDD1D0"/>
    </a:custClr>
    <a:custClr name="Warm red Tint 3">
      <a:srgbClr val="F4CEBB"/>
    </a:custClr>
    <a:custClr name="Light Grey Tint 2">
      <a:srgbClr val="E1DDD5"/>
    </a:custClr>
    <a:custClr name="Beige Tint 2">
      <a:srgbClr val="DFD8BF"/>
    </a:custClr>
    <a:custClr name="Brown Tint 2">
      <a:srgbClr val="D7BFAD"/>
    </a:custClr>
    <a:custClr name="Apple Tint 3">
      <a:srgbClr val="F2F3B9"/>
    </a:custClr>
    <a:custClr name="Green Tint 2">
      <a:srgbClr val="C8CE7C"/>
    </a:custClr>
  </a:custClrLst>
  <a:extLst>
    <a:ext uri="{05A4C25C-085E-4340-85A3-A5531E510DB2}">
      <thm15:themeFamily xmlns:thm15="http://schemas.microsoft.com/office/thememl/2012/main" name="RBCCM_2014_Landscape" id="{8FA339B0-97D5-4AE7-8F89-DCA699EF476A}" vid="{97460AB2-A2EB-45F3-A29E-1190DBEB4623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7021</TotalTime>
  <Words>11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8" baseType="lpstr">
      <vt:lpstr>Courier New</vt:lpstr>
      <vt:lpstr>Symbol</vt:lpstr>
      <vt:lpstr>Cambria</vt:lpstr>
      <vt:lpstr>Wingdings 3</vt:lpstr>
      <vt:lpstr>Arial</vt:lpstr>
      <vt:lpstr>Calibri Light</vt:lpstr>
      <vt:lpstr>Calibri</vt:lpstr>
      <vt:lpstr>Century Gothic</vt:lpstr>
      <vt:lpstr>Wingdings</vt:lpstr>
      <vt:lpstr>Geneva</vt:lpstr>
      <vt:lpstr>Title Slide</vt:lpstr>
      <vt:lpstr>Custom Design</vt:lpstr>
      <vt:lpstr>2_Custom Design</vt:lpstr>
      <vt:lpstr>3_Custom Design</vt:lpstr>
      <vt:lpstr>Transition Slide</vt:lpstr>
      <vt:lpstr>RBCCM_2014_Landscape</vt:lpstr>
      <vt:lpstr>1_Office Theme</vt:lpstr>
      <vt:lpstr>PowerPoint Presentation</vt:lpstr>
    </vt:vector>
  </TitlesOfParts>
  <Company>City of Lubbock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Burcham</dc:creator>
  <cp:lastModifiedBy>Joe Jimenez</cp:lastModifiedBy>
  <cp:revision>402</cp:revision>
  <cp:lastPrinted>2023-03-21T18:16:22Z</cp:lastPrinted>
  <dcterms:created xsi:type="dcterms:W3CDTF">2021-02-06T14:34:25Z</dcterms:created>
  <dcterms:modified xsi:type="dcterms:W3CDTF">2023-10-18T14:00:12Z</dcterms:modified>
</cp:coreProperties>
</file>