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709" r:id="rId8"/>
    <p:sldId id="710" r:id="rId9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98" d="100"/>
          <a:sy n="98" d="100"/>
        </p:scale>
        <p:origin x="10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27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25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October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Market Participant Identity Management (MPIM)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December 14,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1388"/>
            <a:ext cx="42672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MPIM / MFA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9050"/>
            <a:ext cx="8610600" cy="5257800"/>
          </a:xfrm>
        </p:spPr>
        <p:txBody>
          <a:bodyPr/>
          <a:lstStyle/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</a:rPr>
              <a:t>Background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Digital certificates are used to manage Market Participant (MP) access to ERCOT systems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Entities may register under multiple MP types (LSE, QSE, Resource Entity, etc.) and have multiple registrations of each MP type. 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Users of ERCOT systems are required to have as many digital certificates as instances of their entity’s registration at ERCOT 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Users are often required to use and maintain a large number of digital certificates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12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</a:rPr>
              <a:t>ERCOT is planning a series of projects to move beyond digital certificates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kern="0" dirty="0"/>
              <a:t>This is expected to result in an access management approach that is greatly simplified compared to the current state</a:t>
            </a:r>
            <a:endParaRPr lang="en-US" sz="1600" kern="0" dirty="0">
              <a:solidFill>
                <a:srgbClr val="FF0000"/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4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</a:rPr>
              <a:t>ERCOT expects that a change in access methodology for MPs will require an accompanying set of Revision Requests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kern="0" dirty="0"/>
              <a:t>Protocol Sections 2, 16.12, 15.2, 16.15, 19.6, 23 (A, B, E, G, I, J, L, M)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kern="0" dirty="0"/>
              <a:t>ERCOT would appreciate Market Participant collaboration in writing the NPRR and any supporting guide revision requests</a:t>
            </a:r>
            <a:endParaRPr lang="en-US" sz="1600" b="0" i="0" dirty="0">
              <a:effectLst/>
              <a:latin typeface="Roboto" panose="02000000000000000000" pitchFamily="2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B3275A-8D02-C6AE-1B22-D9944DF51762}"/>
              </a:ext>
            </a:extLst>
          </p:cNvPr>
          <p:cNvSpPr txBox="1"/>
          <p:nvPr/>
        </p:nvSpPr>
        <p:spPr>
          <a:xfrm>
            <a:off x="4783015" y="264833"/>
            <a:ext cx="4038600" cy="52322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MPIM = Market Participant Identity Management</a:t>
            </a:r>
          </a:p>
          <a:p>
            <a:r>
              <a:rPr lang="en-US" sz="1400" dirty="0"/>
              <a:t>MFA = Multi-Factor Authentication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654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1388"/>
            <a:ext cx="69342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MPIM / MFA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181600"/>
          </a:xfrm>
        </p:spPr>
        <p:txBody>
          <a:bodyPr/>
          <a:lstStyle/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</a:rPr>
              <a:t>ERCOT has identified a set of MPIM projects to be run in sequence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marL="800100" lvl="1" indent="-342900">
              <a:buFont typeface="+mj-lt"/>
              <a:buAutoNum type="arabicPeriod"/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MPIM Tech Health Upgrade</a:t>
            </a:r>
          </a:p>
          <a:p>
            <a:pPr marL="1200150" lvl="2" indent="-342900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Project started in September 2023</a:t>
            </a:r>
          </a:p>
          <a:p>
            <a:pPr marL="1200150" lvl="2" indent="-342900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Targeted for completion in late 2024</a:t>
            </a:r>
          </a:p>
          <a:p>
            <a:pPr marL="800100" lvl="1" indent="-342900">
              <a:buFont typeface="+mj-lt"/>
              <a:buAutoNum type="arabicPeriod"/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MPIM Redesign for Use of Digital Certificate</a:t>
            </a:r>
          </a:p>
          <a:p>
            <a:pPr marL="1200150" lvl="2" indent="-342900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Project to determine approach/technology for MPIM MFA project</a:t>
            </a:r>
          </a:p>
          <a:p>
            <a:pPr marL="800100" lvl="1" indent="-342900">
              <a:buFont typeface="+mj-lt"/>
              <a:buAutoNum type="arabicPeriod"/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MPIM MFA</a:t>
            </a:r>
          </a:p>
          <a:p>
            <a:pPr marL="1200150" lvl="2" indent="-342900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Implementation project to convert access to ERCOT secure user interfaces from digital certificates to MFA</a:t>
            </a:r>
          </a:p>
          <a:p>
            <a:pPr marL="1657350" lvl="3" indent="-342900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Digital certificates will still be used for machine to machine API access</a:t>
            </a:r>
          </a:p>
          <a:p>
            <a:pPr marL="1200150" lvl="2" indent="-342900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Project start currently targeted for 2025</a:t>
            </a:r>
            <a:endParaRPr lang="en-US" sz="1800" dirty="0"/>
          </a:p>
          <a:p>
            <a:pPr marL="457200" lvl="1" indent="0">
              <a:buNone/>
              <a:tabLst>
                <a:tab pos="1774825" algn="l"/>
                <a:tab pos="2225675" algn="l"/>
                <a:tab pos="7199313" algn="l"/>
              </a:tabLst>
            </a:pPr>
            <a:endParaRPr lang="en-US" sz="12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Timeline</a:t>
            </a:r>
            <a:endParaRPr lang="en-US" sz="16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It would be optimal to have a Revision Request approved through the stakeholder process prior to the start of project #3 above (MPIM MFA)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Assuming a 4-6 month stakeholder approval timeline, getting Revision Requests submitted by the end of </a:t>
            </a:r>
            <a:r>
              <a:rPr lang="en-US" sz="1600" b="0" i="0" dirty="0">
                <a:effectLst/>
                <a:latin typeface="Arial" panose="020B0604020202020204" pitchFamily="34" charset="0"/>
              </a:rPr>
              <a:t>Q2 2024 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would meet this timeline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B3275A-8D02-C6AE-1B22-D9944DF51762}"/>
              </a:ext>
            </a:extLst>
          </p:cNvPr>
          <p:cNvSpPr txBox="1"/>
          <p:nvPr/>
        </p:nvSpPr>
        <p:spPr>
          <a:xfrm>
            <a:off x="4783015" y="264833"/>
            <a:ext cx="4038600" cy="52322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MPIM = Market Participant Identity Management</a:t>
            </a:r>
          </a:p>
          <a:p>
            <a:r>
              <a:rPr lang="en-US" sz="1400" dirty="0"/>
              <a:t>MFA = Multi-Factor Authentication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583855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519725</TotalTime>
  <Words>351</Words>
  <Application>Microsoft Office PowerPoint</Application>
  <PresentationFormat>On-screen Show (4:3)</PresentationFormat>
  <Paragraphs>44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Roboto</vt:lpstr>
      <vt:lpstr>1_Custom Design</vt:lpstr>
      <vt:lpstr>Office Theme</vt:lpstr>
      <vt:lpstr>Custom Design</vt:lpstr>
      <vt:lpstr>PowerPoint Presentation</vt:lpstr>
      <vt:lpstr>MPIM / MFA Discussion</vt:lpstr>
      <vt:lpstr>MPIM / MFA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3124</cp:revision>
  <cp:lastPrinted>2022-08-13T23:36:00Z</cp:lastPrinted>
  <dcterms:created xsi:type="dcterms:W3CDTF">2016-01-21T15:20:31Z</dcterms:created>
  <dcterms:modified xsi:type="dcterms:W3CDTF">2023-12-12T16:51:51Z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