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318" r:id="rId8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32BCF8-EE68-4C68-AFBA-ACFDC95FC591}" v="1" dt="2023-12-14T16:36:44.7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64" autoAdjust="0"/>
    <p:restoredTop sz="96721" autoAdjust="0"/>
  </p:normalViewPr>
  <p:slideViewPr>
    <p:cSldViewPr showGuides="1">
      <p:cViewPr varScale="1">
        <p:scale>
          <a:sx n="130" d="100"/>
          <a:sy n="130" d="100"/>
        </p:scale>
        <p:origin x="1536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4E32BCF8-EE68-4C68-AFBA-ACFDC95FC591}"/>
    <pc:docChg chg="custSel modSld">
      <pc:chgData name="Badri, Sreenivas" userId="0b43dccd-042e-4be0-871d-afa1d90d6a2e" providerId="ADAL" clId="{4E32BCF8-EE68-4C68-AFBA-ACFDC95FC591}" dt="2023-12-14T16:36:55.851" v="182" actId="1076"/>
      <pc:docMkLst>
        <pc:docMk/>
      </pc:docMkLst>
      <pc:sldChg chg="modSp mod">
        <pc:chgData name="Badri, Sreenivas" userId="0b43dccd-042e-4be0-871d-afa1d90d6a2e" providerId="ADAL" clId="{4E32BCF8-EE68-4C68-AFBA-ACFDC95FC591}" dt="2023-12-14T15:22:32.044" v="7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4E32BCF8-EE68-4C68-AFBA-ACFDC95FC591}" dt="2023-12-14T15:22:32.044" v="7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4E32BCF8-EE68-4C68-AFBA-ACFDC95FC591}" dt="2023-12-14T16:36:55.851" v="182" actId="1076"/>
        <pc:sldMkLst>
          <pc:docMk/>
          <pc:sldMk cId="4064255820" sldId="318"/>
        </pc:sldMkLst>
        <pc:spChg chg="mod">
          <ac:chgData name="Badri, Sreenivas" userId="0b43dccd-042e-4be0-871d-afa1d90d6a2e" providerId="ADAL" clId="{4E32BCF8-EE68-4C68-AFBA-ACFDC95FC591}" dt="2023-12-14T16:36:55.851" v="182" actId="1076"/>
          <ac:spMkLst>
            <pc:docMk/>
            <pc:sldMk cId="4064255820" sldId="318"/>
            <ac:spMk id="2" creationId="{00000000-0000-0000-0000-000000000000}"/>
          </ac:spMkLst>
        </pc:spChg>
        <pc:spChg chg="mod">
          <ac:chgData name="Badri, Sreenivas" userId="0b43dccd-042e-4be0-871d-afa1d90d6a2e" providerId="ADAL" clId="{4E32BCF8-EE68-4C68-AFBA-ACFDC95FC591}" dt="2023-12-14T15:37:33.675" v="181" actId="20577"/>
          <ac:spMkLst>
            <pc:docMk/>
            <pc:sldMk cId="4064255820" sldId="318"/>
            <ac:spMk id="3" creationId="{00000000-0000-0000-0000-000000000000}"/>
          </ac:spMkLst>
        </pc:spChg>
      </pc:sldChg>
    </pc:docChg>
  </pc:docChgLst>
  <pc:docChgLst>
    <pc:chgData name="Badri, Sreenivas" userId="0b43dccd-042e-4be0-871d-afa1d90d6a2e" providerId="ADAL" clId="{0C31D26A-EEE1-411A-BEB4-16733AD385FE}"/>
    <pc:docChg chg="custSel modSld">
      <pc:chgData name="Badri, Sreenivas" userId="0b43dccd-042e-4be0-871d-afa1d90d6a2e" providerId="ADAL" clId="{0C31D26A-EEE1-411A-BEB4-16733AD385FE}" dt="2023-12-14T18:41:27.220" v="769" actId="20577"/>
      <pc:docMkLst>
        <pc:docMk/>
      </pc:docMkLst>
      <pc:sldChg chg="modSp mod">
        <pc:chgData name="Badri, Sreenivas" userId="0b43dccd-042e-4be0-871d-afa1d90d6a2e" providerId="ADAL" clId="{0C31D26A-EEE1-411A-BEB4-16733AD385FE}" dt="2023-12-14T18:41:07.477" v="763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0C31D26A-EEE1-411A-BEB4-16733AD385FE}" dt="2023-12-14T18:41:07.477" v="763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0C31D26A-EEE1-411A-BEB4-16733AD385FE}" dt="2023-12-14T18:41:27.220" v="769" actId="20577"/>
        <pc:sldMkLst>
          <pc:docMk/>
          <pc:sldMk cId="4064255820" sldId="318"/>
        </pc:sldMkLst>
        <pc:spChg chg="mod">
          <ac:chgData name="Badri, Sreenivas" userId="0b43dccd-042e-4be0-871d-afa1d90d6a2e" providerId="ADAL" clId="{0C31D26A-EEE1-411A-BEB4-16733AD385FE}" dt="2023-12-14T18:17:26.551" v="52" actId="20577"/>
          <ac:spMkLst>
            <pc:docMk/>
            <pc:sldMk cId="4064255820" sldId="318"/>
            <ac:spMk id="2" creationId="{00000000-0000-0000-0000-000000000000}"/>
          </ac:spMkLst>
        </pc:spChg>
        <pc:spChg chg="mod">
          <ac:chgData name="Badri, Sreenivas" userId="0b43dccd-042e-4be0-871d-afa1d90d6a2e" providerId="ADAL" clId="{0C31D26A-EEE1-411A-BEB4-16733AD385FE}" dt="2023-12-14T18:41:27.220" v="769" actId="20577"/>
          <ac:spMkLst>
            <pc:docMk/>
            <pc:sldMk cId="4064255820" sldId="318"/>
            <ac:spMk id="3" creationId="{00000000-0000-0000-0000-000000000000}"/>
          </ac:spMkLst>
        </pc:spChg>
      </pc:sldChg>
    </pc:docChg>
  </pc:docChgLst>
  <pc:docChgLst>
    <pc:chgData name="Anderson, Troy" userId="04de3903-03dd-44db-8353-3f14e4dd6886" providerId="ADAL" clId="{D4451043-70A1-453C-8218-F608FA6BFA18}"/>
    <pc:docChg chg="undo custSel addSld delSld modSld">
      <pc:chgData name="Anderson, Troy" userId="04de3903-03dd-44db-8353-3f14e4dd6886" providerId="ADAL" clId="{D4451043-70A1-453C-8218-F608FA6BFA18}" dt="2023-07-28T16:27:48.409" v="1119" actId="20577"/>
      <pc:docMkLst>
        <pc:docMk/>
      </pc:docMkLst>
      <pc:sldChg chg="del">
        <pc:chgData name="Anderson, Troy" userId="04de3903-03dd-44db-8353-3f14e4dd6886" providerId="ADAL" clId="{D4451043-70A1-453C-8218-F608FA6BFA18}" dt="2023-07-28T15:39:12.358" v="14" actId="47"/>
        <pc:sldMkLst>
          <pc:docMk/>
          <pc:sldMk cId="530499478" sldId="258"/>
        </pc:sldMkLst>
      </pc:sldChg>
      <pc:sldChg chg="modSp mod">
        <pc:chgData name="Anderson, Troy" userId="04de3903-03dd-44db-8353-3f14e4dd6886" providerId="ADAL" clId="{D4451043-70A1-453C-8218-F608FA6BFA18}" dt="2023-07-28T15:38:59.559" v="12" actId="20577"/>
        <pc:sldMkLst>
          <pc:docMk/>
          <pc:sldMk cId="730603795" sldId="260"/>
        </pc:sldMkLst>
        <pc:spChg chg="mod">
          <ac:chgData name="Anderson, Troy" userId="04de3903-03dd-44db-8353-3f14e4dd6886" providerId="ADAL" clId="{D4451043-70A1-453C-8218-F608FA6BFA18}" dt="2023-07-28T15:38:59.559" v="12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3190927396" sldId="267"/>
        </pc:sldMkLst>
      </pc:sldChg>
      <pc:sldChg chg="delSp modSp mod">
        <pc:chgData name="Anderson, Troy" userId="04de3903-03dd-44db-8353-3f14e4dd6886" providerId="ADAL" clId="{D4451043-70A1-453C-8218-F608FA6BFA18}" dt="2023-07-28T16:27:48.409" v="1119" actId="20577"/>
        <pc:sldMkLst>
          <pc:docMk/>
          <pc:sldMk cId="4064255820" sldId="318"/>
        </pc:sldMkLst>
        <pc:spChg chg="mod">
          <ac:chgData name="Anderson, Troy" userId="04de3903-03dd-44db-8353-3f14e4dd6886" providerId="ADAL" clId="{D4451043-70A1-453C-8218-F608FA6BFA18}" dt="2023-07-28T15:45:19.058" v="181" actId="20577"/>
          <ac:spMkLst>
            <pc:docMk/>
            <pc:sldMk cId="4064255820" sldId="318"/>
            <ac:spMk id="2" creationId="{00000000-0000-0000-0000-000000000000}"/>
          </ac:spMkLst>
        </pc:spChg>
        <pc:spChg chg="mod">
          <ac:chgData name="Anderson, Troy" userId="04de3903-03dd-44db-8353-3f14e4dd6886" providerId="ADAL" clId="{D4451043-70A1-453C-8218-F608FA6BFA18}" dt="2023-07-28T16:27:48.409" v="1119" actId="20577"/>
          <ac:spMkLst>
            <pc:docMk/>
            <pc:sldMk cId="4064255820" sldId="318"/>
            <ac:spMk id="3" creationId="{00000000-0000-0000-0000-000000000000}"/>
          </ac:spMkLst>
        </pc:spChg>
        <pc:spChg chg="del">
          <ac:chgData name="Anderson, Troy" userId="04de3903-03dd-44db-8353-3f14e4dd6886" providerId="ADAL" clId="{D4451043-70A1-453C-8218-F608FA6BFA18}" dt="2023-07-28T15:40:12.075" v="17" actId="478"/>
          <ac:spMkLst>
            <pc:docMk/>
            <pc:sldMk cId="4064255820" sldId="318"/>
            <ac:spMk id="7" creationId="{00000000-0000-0000-0000-000000000000}"/>
          </ac:spMkLst>
        </pc:spChg>
      </pc:sldChg>
      <pc:sldChg chg="modSp add mod">
        <pc:chgData name="Anderson, Troy" userId="04de3903-03dd-44db-8353-3f14e4dd6886" providerId="ADAL" clId="{D4451043-70A1-453C-8218-F608FA6BFA18}" dt="2023-07-28T16:26:46.671" v="1111" actId="20577"/>
        <pc:sldMkLst>
          <pc:docMk/>
          <pc:sldMk cId="3812552547" sldId="319"/>
        </pc:sldMkLst>
        <pc:spChg chg="mod">
          <ac:chgData name="Anderson, Troy" userId="04de3903-03dd-44db-8353-3f14e4dd6886" providerId="ADAL" clId="{D4451043-70A1-453C-8218-F608FA6BFA18}" dt="2023-07-28T15:50:11.494" v="309" actId="14100"/>
          <ac:spMkLst>
            <pc:docMk/>
            <pc:sldMk cId="3812552547" sldId="319"/>
            <ac:spMk id="2" creationId="{00000000-0000-0000-0000-000000000000}"/>
          </ac:spMkLst>
        </pc:spChg>
        <pc:spChg chg="mod">
          <ac:chgData name="Anderson, Troy" userId="04de3903-03dd-44db-8353-3f14e4dd6886" providerId="ADAL" clId="{D4451043-70A1-453C-8218-F608FA6BFA18}" dt="2023-07-28T16:26:46.671" v="1111" actId="20577"/>
          <ac:spMkLst>
            <pc:docMk/>
            <pc:sldMk cId="3812552547" sldId="319"/>
            <ac:spMk id="3" creationId="{00000000-0000-0000-0000-000000000000}"/>
          </ac:spMkLst>
        </pc:spChg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2944727326" sldId="356"/>
        </pc:sldMkLst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1067933821" sldId="703"/>
        </pc:sldMkLst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3860210434" sldId="704"/>
        </pc:sldMkLst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2555911169" sldId="705"/>
        </pc:sldMkLst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608469073" sldId="706"/>
        </pc:sldMkLst>
      </pc:sldChg>
    </pc:docChg>
  </pc:docChgLst>
  <pc:docChgLst>
    <pc:chgData name="Badri, Sreenivas" userId="0b43dccd-042e-4be0-871d-afa1d90d6a2e" providerId="ADAL" clId="{F24B09A2-58EB-42A1-B4DE-7C6E3BC80DCD}"/>
    <pc:docChg chg="undo custSel addSld modSld">
      <pc:chgData name="Badri, Sreenivas" userId="0b43dccd-042e-4be0-871d-afa1d90d6a2e" providerId="ADAL" clId="{F24B09A2-58EB-42A1-B4DE-7C6E3BC80DCD}" dt="2023-08-24T00:20:49.294" v="734" actId="20577"/>
      <pc:docMkLst>
        <pc:docMk/>
      </pc:docMkLst>
      <pc:sldChg chg="modSp mod">
        <pc:chgData name="Badri, Sreenivas" userId="0b43dccd-042e-4be0-871d-afa1d90d6a2e" providerId="ADAL" clId="{F24B09A2-58EB-42A1-B4DE-7C6E3BC80DCD}" dt="2023-08-23T22:41:00.637" v="1" actId="6549"/>
        <pc:sldMkLst>
          <pc:docMk/>
          <pc:sldMk cId="730603795" sldId="260"/>
        </pc:sldMkLst>
        <pc:spChg chg="mod">
          <ac:chgData name="Badri, Sreenivas" userId="0b43dccd-042e-4be0-871d-afa1d90d6a2e" providerId="ADAL" clId="{F24B09A2-58EB-42A1-B4DE-7C6E3BC80DCD}" dt="2023-08-23T22:41:00.637" v="1" actId="6549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F24B09A2-58EB-42A1-B4DE-7C6E3BC80DCD}" dt="2023-08-24T00:01:15.081" v="574" actId="20577"/>
        <pc:sldMkLst>
          <pc:docMk/>
          <pc:sldMk cId="4064255820" sldId="318"/>
        </pc:sldMkLst>
        <pc:spChg chg="mod">
          <ac:chgData name="Badri, Sreenivas" userId="0b43dccd-042e-4be0-871d-afa1d90d6a2e" providerId="ADAL" clId="{F24B09A2-58EB-42A1-B4DE-7C6E3BC80DCD}" dt="2023-08-23T23:33:54.672" v="133" actId="20577"/>
          <ac:spMkLst>
            <pc:docMk/>
            <pc:sldMk cId="4064255820" sldId="318"/>
            <ac:spMk id="2" creationId="{00000000-0000-0000-0000-000000000000}"/>
          </ac:spMkLst>
        </pc:spChg>
        <pc:spChg chg="mod">
          <ac:chgData name="Badri, Sreenivas" userId="0b43dccd-042e-4be0-871d-afa1d90d6a2e" providerId="ADAL" clId="{F24B09A2-58EB-42A1-B4DE-7C6E3BC80DCD}" dt="2023-08-24T00:01:15.081" v="574" actId="20577"/>
          <ac:spMkLst>
            <pc:docMk/>
            <pc:sldMk cId="4064255820" sldId="318"/>
            <ac:spMk id="3" creationId="{00000000-0000-0000-0000-000000000000}"/>
          </ac:spMkLst>
        </pc:spChg>
      </pc:sldChg>
      <pc:sldChg chg="modSp mod">
        <pc:chgData name="Badri, Sreenivas" userId="0b43dccd-042e-4be0-871d-afa1d90d6a2e" providerId="ADAL" clId="{F24B09A2-58EB-42A1-B4DE-7C6E3BC80DCD}" dt="2023-08-24T00:20:49.294" v="734" actId="20577"/>
        <pc:sldMkLst>
          <pc:docMk/>
          <pc:sldMk cId="3812552547" sldId="319"/>
        </pc:sldMkLst>
        <pc:spChg chg="mod">
          <ac:chgData name="Badri, Sreenivas" userId="0b43dccd-042e-4be0-871d-afa1d90d6a2e" providerId="ADAL" clId="{F24B09A2-58EB-42A1-B4DE-7C6E3BC80DCD}" dt="2023-08-23T23:34:22.703" v="139"/>
          <ac:spMkLst>
            <pc:docMk/>
            <pc:sldMk cId="3812552547" sldId="319"/>
            <ac:spMk id="2" creationId="{00000000-0000-0000-0000-000000000000}"/>
          </ac:spMkLst>
        </pc:spChg>
        <pc:spChg chg="mod">
          <ac:chgData name="Badri, Sreenivas" userId="0b43dccd-042e-4be0-871d-afa1d90d6a2e" providerId="ADAL" clId="{F24B09A2-58EB-42A1-B4DE-7C6E3BC80DCD}" dt="2023-08-24T00:20:49.294" v="734" actId="20577"/>
          <ac:spMkLst>
            <pc:docMk/>
            <pc:sldMk cId="3812552547" sldId="319"/>
            <ac:spMk id="3" creationId="{00000000-0000-0000-0000-000000000000}"/>
          </ac:spMkLst>
        </pc:spChg>
      </pc:sldChg>
      <pc:sldChg chg="modSp add mod">
        <pc:chgData name="Badri, Sreenivas" userId="0b43dccd-042e-4be0-871d-afa1d90d6a2e" providerId="ADAL" clId="{F24B09A2-58EB-42A1-B4DE-7C6E3BC80DCD}" dt="2023-08-23T23:34:18.251" v="138"/>
        <pc:sldMkLst>
          <pc:docMk/>
          <pc:sldMk cId="2502745060" sldId="320"/>
        </pc:sldMkLst>
        <pc:spChg chg="mod">
          <ac:chgData name="Badri, Sreenivas" userId="0b43dccd-042e-4be0-871d-afa1d90d6a2e" providerId="ADAL" clId="{F24B09A2-58EB-42A1-B4DE-7C6E3BC80DCD}" dt="2023-08-23T23:34:18.251" v="138"/>
          <ac:spMkLst>
            <pc:docMk/>
            <pc:sldMk cId="2502745060" sldId="320"/>
            <ac:spMk id="2" creationId="{00000000-0000-0000-0000-000000000000}"/>
          </ac:spMkLst>
        </pc:spChg>
        <pc:spChg chg="mod">
          <ac:chgData name="Badri, Sreenivas" userId="0b43dccd-042e-4be0-871d-afa1d90d6a2e" providerId="ADAL" clId="{F24B09A2-58EB-42A1-B4DE-7C6E3BC80DCD}" dt="2023-08-23T23:12:48.943" v="82" actId="5793"/>
          <ac:spMkLst>
            <pc:docMk/>
            <pc:sldMk cId="2502745060" sldId="320"/>
            <ac:spMk id="3" creationId="{00000000-0000-0000-0000-000000000000}"/>
          </ac:spMkLst>
        </pc:spChg>
      </pc:sldChg>
    </pc:docChg>
  </pc:docChgLst>
  <pc:docChgLst>
    <pc:chgData name="Badri, Sreenivas" userId="0b43dccd-042e-4be0-871d-afa1d90d6a2e" providerId="ADAL" clId="{A7283189-1D00-4DDA-A585-018615A0872E}"/>
    <pc:docChg chg="undo custSel delSld modSld">
      <pc:chgData name="Badri, Sreenivas" userId="0b43dccd-042e-4be0-871d-afa1d90d6a2e" providerId="ADAL" clId="{A7283189-1D00-4DDA-A585-018615A0872E}" dt="2023-08-24T18:33:44.037" v="849" actId="20577"/>
      <pc:docMkLst>
        <pc:docMk/>
      </pc:docMkLst>
      <pc:sldChg chg="modSp mod">
        <pc:chgData name="Badri, Sreenivas" userId="0b43dccd-042e-4be0-871d-afa1d90d6a2e" providerId="ADAL" clId="{A7283189-1D00-4DDA-A585-018615A0872E}" dt="2023-08-24T00:39:15.480" v="12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A7283189-1D00-4DDA-A585-018615A0872E}" dt="2023-08-24T00:39:15.480" v="12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A7283189-1D00-4DDA-A585-018615A0872E}" dt="2023-08-24T18:33:44.037" v="849" actId="20577"/>
        <pc:sldMkLst>
          <pc:docMk/>
          <pc:sldMk cId="4064255820" sldId="318"/>
        </pc:sldMkLst>
        <pc:spChg chg="mod">
          <ac:chgData name="Badri, Sreenivas" userId="0b43dccd-042e-4be0-871d-afa1d90d6a2e" providerId="ADAL" clId="{A7283189-1D00-4DDA-A585-018615A0872E}" dt="2023-08-24T01:10:41.275" v="622" actId="20577"/>
          <ac:spMkLst>
            <pc:docMk/>
            <pc:sldMk cId="4064255820" sldId="318"/>
            <ac:spMk id="2" creationId="{00000000-0000-0000-0000-000000000000}"/>
          </ac:spMkLst>
        </pc:spChg>
        <pc:spChg chg="mod">
          <ac:chgData name="Badri, Sreenivas" userId="0b43dccd-042e-4be0-871d-afa1d90d6a2e" providerId="ADAL" clId="{A7283189-1D00-4DDA-A585-018615A0872E}" dt="2023-08-24T18:33:44.037" v="849" actId="20577"/>
          <ac:spMkLst>
            <pc:docMk/>
            <pc:sldMk cId="4064255820" sldId="318"/>
            <ac:spMk id="3" creationId="{00000000-0000-0000-0000-000000000000}"/>
          </ac:spMkLst>
        </pc:spChg>
      </pc:sldChg>
      <pc:sldChg chg="del">
        <pc:chgData name="Badri, Sreenivas" userId="0b43dccd-042e-4be0-871d-afa1d90d6a2e" providerId="ADAL" clId="{A7283189-1D00-4DDA-A585-018615A0872E}" dt="2023-08-24T01:09:36.374" v="564" actId="47"/>
        <pc:sldMkLst>
          <pc:docMk/>
          <pc:sldMk cId="3812552547" sldId="319"/>
        </pc:sldMkLst>
      </pc:sldChg>
      <pc:sldChg chg="del">
        <pc:chgData name="Badri, Sreenivas" userId="0b43dccd-042e-4be0-871d-afa1d90d6a2e" providerId="ADAL" clId="{A7283189-1D00-4DDA-A585-018615A0872E}" dt="2023-08-24T01:09:35.787" v="563" actId="47"/>
        <pc:sldMkLst>
          <pc:docMk/>
          <pc:sldMk cId="2502745060" sldId="32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2" tIns="46966" rIns="93932" bIns="4696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2" tIns="46966" rIns="93932" bIns="4696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August 2023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MMS Migration to Linux </a:t>
            </a:r>
          </a:p>
          <a:p>
            <a:endParaRPr lang="en-US" dirty="0"/>
          </a:p>
          <a:p>
            <a:r>
              <a:rPr lang="en-US" dirty="0"/>
              <a:t>December 14, 2023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470111"/>
          </a:xfrm>
        </p:spPr>
        <p:txBody>
          <a:bodyPr/>
          <a:lstStyle/>
          <a:p>
            <a:r>
              <a:rPr lang="en-US" sz="2400" b="1" dirty="0"/>
              <a:t>MMS Migration to Linux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162938"/>
          </a:xfrm>
        </p:spPr>
        <p:txBody>
          <a:bodyPr/>
          <a:lstStyle/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Objective</a:t>
            </a:r>
          </a:p>
          <a:p>
            <a:pPr marL="628650" lvl="1" indent="-171450" algn="just"/>
            <a:r>
              <a:rPr lang="en-US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Migrate core MMS and Outage Scheduler systems to Linux platform from </a:t>
            </a:r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current AIX platform </a:t>
            </a:r>
            <a:r>
              <a:rPr lang="en-US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to align with vendor and </a:t>
            </a:r>
            <a:r>
              <a:rPr lang="en-US" sz="160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internal ERCOT infrastructure </a:t>
            </a:r>
            <a:r>
              <a:rPr lang="en-US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road map.</a:t>
            </a:r>
            <a:endParaRPr lang="en-US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28650" lvl="1" indent="-171450" algn="just"/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No impacts to Applications functionality</a:t>
            </a:r>
          </a:p>
          <a:p>
            <a:pPr marL="628650" lvl="1" indent="-171450" algn="just"/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Current Market Manager UI and Outage Scheduler UI are not part of this effort as they are already running on Linux platform.</a:t>
            </a:r>
          </a:p>
          <a:p>
            <a:pPr marL="457200" lvl="1" indent="0" algn="just">
              <a:buNone/>
            </a:pPr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Project is in Execution Phase.</a:t>
            </a:r>
          </a:p>
          <a:p>
            <a:pPr marL="628650" lvl="1" indent="-171450" algn="just"/>
            <a:r>
              <a:rPr lang="en-US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Development is completed, testing is in progress</a:t>
            </a:r>
          </a:p>
          <a:p>
            <a:pPr marL="628650" lvl="1" indent="-171450" algn="just"/>
            <a:r>
              <a:rPr lang="en-US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No impacts to external specifications</a:t>
            </a:r>
          </a:p>
          <a:p>
            <a:pPr marL="628650" lvl="1" indent="-171450" algn="just"/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MOTE testing is planned in March 2024</a:t>
            </a:r>
          </a:p>
          <a:p>
            <a:pPr marL="628650" lvl="1" indent="-171450" algn="just"/>
            <a:r>
              <a:rPr lang="en-US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Go live in Q2 2024</a:t>
            </a:r>
            <a:endParaRPr 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480751</TotalTime>
  <Words>98</Words>
  <Application>Microsoft Office PowerPoint</Application>
  <PresentationFormat>On-screen Show (4:3)</PresentationFormat>
  <Paragraphs>15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MMS Migration to Linux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3120</cp:revision>
  <cp:lastPrinted>2022-08-13T23:36:00Z</cp:lastPrinted>
  <dcterms:created xsi:type="dcterms:W3CDTF">2016-01-21T15:20:31Z</dcterms:created>
  <dcterms:modified xsi:type="dcterms:W3CDTF">2023-12-14T18:41:37Z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2023-07-13T14:03:21Z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aeb57a52-e3b6-4d9f-97b5-8553c941019a</vt:lpwstr>
  </property>
  <property fmtid="{D5CDD505-2E9C-101B-9397-08002B2CF9AE}" pid="9" name="MSIP_Label_7084cbda-52b8-46fb-a7b7-cb5bd465ed85_ContentBits">
    <vt:lpwstr>0</vt:lpwstr>
  </property>
</Properties>
</file>