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6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2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Technology Working Group (TWG) meeting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WAN Provider Change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0" y="243682"/>
            <a:ext cx="8178800" cy="518318"/>
          </a:xfrm>
        </p:spPr>
        <p:txBody>
          <a:bodyPr/>
          <a:lstStyle/>
          <a:p>
            <a:r>
              <a:rPr lang="en-US" dirty="0"/>
              <a:t>Update on ERCOT WAN MNS Replacement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5600" y="922338"/>
            <a:ext cx="114808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ERCOT is working with Verizon to implement their Managed Network solution.</a:t>
            </a:r>
          </a:p>
          <a:p>
            <a:pPr marL="0" indent="0">
              <a:buNone/>
            </a:pPr>
            <a:r>
              <a:rPr lang="en-US" sz="1800" b="1" u="sng" dirty="0"/>
              <a:t>Scope:</a:t>
            </a:r>
          </a:p>
          <a:p>
            <a:r>
              <a:rPr lang="en-US" sz="1800" dirty="0"/>
              <a:t>Completed Management Takeover segment of Verizon MNS</a:t>
            </a:r>
          </a:p>
          <a:p>
            <a:r>
              <a:rPr lang="en-US" sz="1800" dirty="0"/>
              <a:t>ERCOT is in the process of ordering new circuits from Verizon for each Market Participant (MP)</a:t>
            </a:r>
          </a:p>
          <a:p>
            <a:pPr lvl="1"/>
            <a:r>
              <a:rPr lang="en-US" sz="1600" dirty="0"/>
              <a:t>Estimated (45) circuit orders placed</a:t>
            </a:r>
          </a:p>
          <a:p>
            <a:pPr lvl="1"/>
            <a:r>
              <a:rPr lang="en-US" sz="1600" dirty="0"/>
              <a:t>Estimate 12 to 18 months, going in waves</a:t>
            </a:r>
          </a:p>
          <a:p>
            <a:pPr lvl="1"/>
            <a:r>
              <a:rPr lang="en-US" sz="1600" dirty="0"/>
              <a:t>Sent communication to each WAN MP asking to confirm Site, Contact, and circuit-related information</a:t>
            </a:r>
          </a:p>
          <a:p>
            <a:pPr lvl="1"/>
            <a:r>
              <a:rPr lang="en-US" sz="1600" dirty="0"/>
              <a:t>Short outage window for each WAN Market Participant Site while new circuits are swapped in</a:t>
            </a:r>
          </a:p>
          <a:p>
            <a:pPr lvl="1"/>
            <a:r>
              <a:rPr lang="en-US" sz="1600" dirty="0"/>
              <a:t>Verizon and ERCOT are communicating with the MPs as circuits are ordered and the Local Exchange Companies (LECs) provide information and/or dates of installation</a:t>
            </a:r>
          </a:p>
          <a:p>
            <a:pPr lvl="1"/>
            <a:r>
              <a:rPr lang="en-US" sz="1600" dirty="0"/>
              <a:t>When circuits are completed and tested, ERCOT and Verizon will attempt to work with the MP contacts to schedule the move of the router cable from the old Cogent/T-Mobile circuit to the new Verizon circuit</a:t>
            </a:r>
          </a:p>
          <a:p>
            <a:pPr marL="0" indent="0">
              <a:buNone/>
            </a:pPr>
            <a:r>
              <a:rPr lang="en-US" sz="1800" b="1" u="sng" dirty="0"/>
              <a:t>Objectives</a:t>
            </a:r>
            <a:r>
              <a:rPr lang="en-US" sz="1800" dirty="0"/>
              <a:t>:</a:t>
            </a:r>
          </a:p>
          <a:p>
            <a:r>
              <a:rPr lang="en-US" sz="1600" dirty="0"/>
              <a:t>As we complete the transition, ERCOT will ensure continuous operations with all MPs by maintaining High-Availability WAN connectivity</a:t>
            </a:r>
          </a:p>
          <a:p>
            <a:r>
              <a:rPr lang="en-US" sz="1600" dirty="0"/>
              <a:t>ERCOT will manage migration to new MSP and Network</a:t>
            </a:r>
          </a:p>
          <a:p>
            <a:r>
              <a:rPr lang="en-US" sz="1600" dirty="0"/>
              <a:t>ERCOT will work with each MP to migrate and verify all WAN related activities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90527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</TotalTime>
  <Words>215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Update on ERCOT WAN MNS Replacement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Jaksch, Todd</cp:lastModifiedBy>
  <cp:revision>71</cp:revision>
  <cp:lastPrinted>2016-01-21T20:53:15Z</cp:lastPrinted>
  <dcterms:created xsi:type="dcterms:W3CDTF">2016-01-21T15:20:31Z</dcterms:created>
  <dcterms:modified xsi:type="dcterms:W3CDTF">2023-12-13T22:07:29Z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2023-12-13T19:48:04Z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5d55a837-a48c-4a35-826d-4ad69f633344</vt:lpwstr>
  </property>
  <property fmtid="{D5CDD505-2E9C-101B-9397-08002B2CF9AE}" pid="9" name="MSIP_Label_7084cbda-52b8-46fb-a7b7-cb5bd465ed85_ContentBits">
    <vt:lpwstr>0</vt:lpwstr>
  </property>
</Properties>
</file>