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318" r:id="rId9"/>
    <p:sldId id="708" r:id="rId10"/>
    <p:sldId id="703" r:id="rId11"/>
    <p:sldId id="705" r:id="rId12"/>
    <p:sldId id="356" r:id="rId13"/>
    <p:sldId id="294" r:id="rId14"/>
    <p:sldId id="267" r:id="rId1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E9AB5E-F161-435D-AC1B-C9C126D5EB43}" v="17" dt="2023-12-14T03:23:23.1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11" d="100"/>
          <a:sy n="111" d="100"/>
        </p:scale>
        <p:origin x="65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C2E9AB5E-F161-435D-AC1B-C9C126D5EB43}"/>
    <pc:docChg chg="undo custSel delSld modSld modMainMaster">
      <pc:chgData name="Anderson, Troy" userId="04de3903-03dd-44db-8353-3f14e4dd6886" providerId="ADAL" clId="{C2E9AB5E-F161-435D-AC1B-C9C126D5EB43}" dt="2023-12-14T14:55:08.465" v="876" actId="1035"/>
      <pc:docMkLst>
        <pc:docMk/>
      </pc:docMkLst>
      <pc:sldChg chg="modSp mod">
        <pc:chgData name="Anderson, Troy" userId="04de3903-03dd-44db-8353-3f14e4dd6886" providerId="ADAL" clId="{C2E9AB5E-F161-435D-AC1B-C9C126D5EB43}" dt="2023-12-12T17:03:36.854" v="440" actId="6549"/>
        <pc:sldMkLst>
          <pc:docMk/>
          <pc:sldMk cId="530499478" sldId="258"/>
        </pc:sldMkLst>
        <pc:spChg chg="mod">
          <ac:chgData name="Anderson, Troy" userId="04de3903-03dd-44db-8353-3f14e4dd6886" providerId="ADAL" clId="{C2E9AB5E-F161-435D-AC1B-C9C126D5EB43}" dt="2023-12-12T17:03:36.854" v="440" actId="6549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C2E9AB5E-F161-435D-AC1B-C9C126D5EB43}" dt="2023-12-10T17:03:33.299" v="331" actId="20577"/>
        <pc:sldMkLst>
          <pc:docMk/>
          <pc:sldMk cId="730603795" sldId="260"/>
        </pc:sldMkLst>
        <pc:spChg chg="mod">
          <ac:chgData name="Anderson, Troy" userId="04de3903-03dd-44db-8353-3f14e4dd6886" providerId="ADAL" clId="{C2E9AB5E-F161-435D-AC1B-C9C126D5EB43}" dt="2023-12-10T17:03:33.299" v="33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modSp mod">
        <pc:chgData name="Anderson, Troy" userId="04de3903-03dd-44db-8353-3f14e4dd6886" providerId="ADAL" clId="{C2E9AB5E-F161-435D-AC1B-C9C126D5EB43}" dt="2023-12-12T17:01:35.550" v="439" actId="1076"/>
        <pc:sldMkLst>
          <pc:docMk/>
          <pc:sldMk cId="3190927396" sldId="267"/>
        </pc:sldMkLst>
        <pc:spChg chg="mod">
          <ac:chgData name="Anderson, Troy" userId="04de3903-03dd-44db-8353-3f14e4dd6886" providerId="ADAL" clId="{C2E9AB5E-F161-435D-AC1B-C9C126D5EB43}" dt="2023-12-12T17:01:26.300" v="436" actId="5793"/>
          <ac:spMkLst>
            <pc:docMk/>
            <pc:sldMk cId="3190927396" sldId="267"/>
            <ac:spMk id="6" creationId="{9C7C0899-E457-4E0E-9843-38E0B3739B05}"/>
          </ac:spMkLst>
        </pc:spChg>
        <pc:picChg chg="add mod">
          <ac:chgData name="Anderson, Troy" userId="04de3903-03dd-44db-8353-3f14e4dd6886" providerId="ADAL" clId="{C2E9AB5E-F161-435D-AC1B-C9C126D5EB43}" dt="2023-12-12T17:01:35.550" v="439" actId="1076"/>
          <ac:picMkLst>
            <pc:docMk/>
            <pc:sldMk cId="3190927396" sldId="267"/>
            <ac:picMk id="5" creationId="{78ADC6FA-D6AE-F277-95EE-31515BDBA0C0}"/>
          </ac:picMkLst>
        </pc:picChg>
      </pc:sldChg>
      <pc:sldChg chg="modSp mod">
        <pc:chgData name="Anderson, Troy" userId="04de3903-03dd-44db-8353-3f14e4dd6886" providerId="ADAL" clId="{C2E9AB5E-F161-435D-AC1B-C9C126D5EB43}" dt="2023-12-10T17:01:40.450" v="330" actId="1036"/>
        <pc:sldMkLst>
          <pc:docMk/>
          <pc:sldMk cId="135025254" sldId="294"/>
        </pc:sldMkLst>
        <pc:spChg chg="mod">
          <ac:chgData name="Anderson, Troy" userId="04de3903-03dd-44db-8353-3f14e4dd6886" providerId="ADAL" clId="{C2E9AB5E-F161-435D-AC1B-C9C126D5EB43}" dt="2023-11-09T18:09:51.286" v="277" actId="20577"/>
          <ac:spMkLst>
            <pc:docMk/>
            <pc:sldMk cId="135025254" sldId="294"/>
            <ac:spMk id="6" creationId="{00000000-0000-0000-0000-000000000000}"/>
          </ac:spMkLst>
        </pc:spChg>
        <pc:graphicFrameChg chg="mod modGraphic">
          <ac:chgData name="Anderson, Troy" userId="04de3903-03dd-44db-8353-3f14e4dd6886" providerId="ADAL" clId="{C2E9AB5E-F161-435D-AC1B-C9C126D5EB43}" dt="2023-12-10T17:01:40.450" v="330" actId="1036"/>
          <ac:graphicFrameMkLst>
            <pc:docMk/>
            <pc:sldMk cId="135025254" sldId="294"/>
            <ac:graphicFrameMk id="3" creationId="{00000000-0000-0000-0000-000000000000}"/>
          </ac:graphicFrameMkLst>
        </pc:graphicFrameChg>
        <pc:graphicFrameChg chg="mod">
          <ac:chgData name="Anderson, Troy" userId="04de3903-03dd-44db-8353-3f14e4dd6886" providerId="ADAL" clId="{C2E9AB5E-F161-435D-AC1B-C9C126D5EB43}" dt="2023-12-10T17:01:40.450" v="330" actId="1036"/>
          <ac:graphicFrameMkLst>
            <pc:docMk/>
            <pc:sldMk cId="135025254" sldId="294"/>
            <ac:graphicFrameMk id="9" creationId="{00000000-0000-0000-0000-000000000000}"/>
          </ac:graphicFrameMkLst>
        </pc:graphicFrameChg>
      </pc:sldChg>
      <pc:sldChg chg="modSp mod">
        <pc:chgData name="Anderson, Troy" userId="04de3903-03dd-44db-8353-3f14e4dd6886" providerId="ADAL" clId="{C2E9AB5E-F161-435D-AC1B-C9C126D5EB43}" dt="2023-12-14T14:55:08.465" v="876" actId="1035"/>
        <pc:sldMkLst>
          <pc:docMk/>
          <pc:sldMk cId="4064255820" sldId="318"/>
        </pc:sldMkLst>
        <pc:spChg chg="mod">
          <ac:chgData name="Anderson, Troy" userId="04de3903-03dd-44db-8353-3f14e4dd6886" providerId="ADAL" clId="{C2E9AB5E-F161-435D-AC1B-C9C126D5EB43}" dt="2023-12-14T14:55:08.465" v="876" actId="1035"/>
          <ac:spMkLst>
            <pc:docMk/>
            <pc:sldMk cId="4064255820" sldId="318"/>
            <ac:spMk id="3" creationId="{00000000-0000-0000-0000-000000000000}"/>
          </ac:spMkLst>
        </pc:spChg>
      </pc:sldChg>
      <pc:sldChg chg="modSp mod">
        <pc:chgData name="Anderson, Troy" userId="04de3903-03dd-44db-8353-3f14e4dd6886" providerId="ADAL" clId="{C2E9AB5E-F161-435D-AC1B-C9C126D5EB43}" dt="2023-12-14T03:27:04.530" v="816" actId="20577"/>
        <pc:sldMkLst>
          <pc:docMk/>
          <pc:sldMk cId="2944727326" sldId="356"/>
        </pc:sldMkLst>
        <pc:graphicFrameChg chg="mod modGraphic">
          <ac:chgData name="Anderson, Troy" userId="04de3903-03dd-44db-8353-3f14e4dd6886" providerId="ADAL" clId="{C2E9AB5E-F161-435D-AC1B-C9C126D5EB43}" dt="2023-12-14T03:27:04.530" v="816" actId="20577"/>
          <ac:graphicFrameMkLst>
            <pc:docMk/>
            <pc:sldMk cId="2944727326" sldId="356"/>
            <ac:graphicFrameMk id="3" creationId="{00000000-0000-0000-0000-000000000000}"/>
          </ac:graphicFrameMkLst>
        </pc:graphicFrameChg>
      </pc:sldChg>
      <pc:sldChg chg="del">
        <pc:chgData name="Anderson, Troy" userId="04de3903-03dd-44db-8353-3f14e4dd6886" providerId="ADAL" clId="{C2E9AB5E-F161-435D-AC1B-C9C126D5EB43}" dt="2023-11-09T16:09:19.018" v="30" actId="47"/>
        <pc:sldMkLst>
          <pc:docMk/>
          <pc:sldMk cId="2885554219" sldId="573"/>
        </pc:sldMkLst>
      </pc:sldChg>
      <pc:sldChg chg="del">
        <pc:chgData name="Anderson, Troy" userId="04de3903-03dd-44db-8353-3f14e4dd6886" providerId="ADAL" clId="{C2E9AB5E-F161-435D-AC1B-C9C126D5EB43}" dt="2023-11-09T16:09:19.878" v="31" actId="47"/>
        <pc:sldMkLst>
          <pc:docMk/>
          <pc:sldMk cId="1080916994" sldId="577"/>
        </pc:sldMkLst>
      </pc:sldChg>
      <pc:sldChg chg="delSp modSp mod">
        <pc:chgData name="Anderson, Troy" userId="04de3903-03dd-44db-8353-3f14e4dd6886" providerId="ADAL" clId="{C2E9AB5E-F161-435D-AC1B-C9C126D5EB43}" dt="2023-12-14T14:53:53.709" v="820" actId="20577"/>
        <pc:sldMkLst>
          <pc:docMk/>
          <pc:sldMk cId="1067933821" sldId="703"/>
        </pc:sldMkLst>
        <pc:spChg chg="mod">
          <ac:chgData name="Anderson, Troy" userId="04de3903-03dd-44db-8353-3f14e4dd6886" providerId="ADAL" clId="{C2E9AB5E-F161-435D-AC1B-C9C126D5EB43}" dt="2023-12-12T18:54:56.939" v="458" actId="20577"/>
          <ac:spMkLst>
            <pc:docMk/>
            <pc:sldMk cId="1067933821" sldId="703"/>
            <ac:spMk id="12" creationId="{E95D181E-BA7E-CE40-563F-8C6AA0954567}"/>
          </ac:spMkLst>
        </pc:spChg>
        <pc:spChg chg="mod">
          <ac:chgData name="Anderson, Troy" userId="04de3903-03dd-44db-8353-3f14e4dd6886" providerId="ADAL" clId="{C2E9AB5E-F161-435D-AC1B-C9C126D5EB43}" dt="2023-11-09T16:10:25.996" v="57" actId="1035"/>
          <ac:spMkLst>
            <pc:docMk/>
            <pc:sldMk cId="1067933821" sldId="703"/>
            <ac:spMk id="18" creationId="{1E37C074-3BBB-8053-E711-761665B08929}"/>
          </ac:spMkLst>
        </pc:spChg>
        <pc:spChg chg="mod">
          <ac:chgData name="Anderson, Troy" userId="04de3903-03dd-44db-8353-3f14e4dd6886" providerId="ADAL" clId="{C2E9AB5E-F161-435D-AC1B-C9C126D5EB43}" dt="2023-12-14T14:53:53.709" v="820" actId="20577"/>
          <ac:spMkLst>
            <pc:docMk/>
            <pc:sldMk cId="1067933821" sldId="703"/>
            <ac:spMk id="23" creationId="{221C9625-25D8-395B-4525-F1FB6C1FCE28}"/>
          </ac:spMkLst>
        </pc:spChg>
        <pc:spChg chg="mod">
          <ac:chgData name="Anderson, Troy" userId="04de3903-03dd-44db-8353-3f14e4dd6886" providerId="ADAL" clId="{C2E9AB5E-F161-435D-AC1B-C9C126D5EB43}" dt="2023-12-12T19:17:08.851" v="485" actId="255"/>
          <ac:spMkLst>
            <pc:docMk/>
            <pc:sldMk cId="1067933821" sldId="703"/>
            <ac:spMk id="26" creationId="{8479C2DE-7FC2-4409-B720-81664285021C}"/>
          </ac:spMkLst>
        </pc:spChg>
        <pc:spChg chg="mod">
          <ac:chgData name="Anderson, Troy" userId="04de3903-03dd-44db-8353-3f14e4dd6886" providerId="ADAL" clId="{C2E9AB5E-F161-435D-AC1B-C9C126D5EB43}" dt="2023-11-09T16:09:55.986" v="41" actId="207"/>
          <ac:spMkLst>
            <pc:docMk/>
            <pc:sldMk cId="1067933821" sldId="703"/>
            <ac:spMk id="28" creationId="{086159DC-2D1C-470F-8874-21F198816B68}"/>
          </ac:spMkLst>
        </pc:spChg>
        <pc:spChg chg="mod">
          <ac:chgData name="Anderson, Troy" userId="04de3903-03dd-44db-8353-3f14e4dd6886" providerId="ADAL" clId="{C2E9AB5E-F161-435D-AC1B-C9C126D5EB43}" dt="2023-11-09T16:11:00.469" v="68" actId="207"/>
          <ac:spMkLst>
            <pc:docMk/>
            <pc:sldMk cId="1067933821" sldId="703"/>
            <ac:spMk id="38" creationId="{1FF61AC0-C7DB-4A25-AADC-B7C5E8C0B22A}"/>
          </ac:spMkLst>
        </pc:spChg>
        <pc:graphicFrameChg chg="modGraphic">
          <ac:chgData name="Anderson, Troy" userId="04de3903-03dd-44db-8353-3f14e4dd6886" providerId="ADAL" clId="{C2E9AB5E-F161-435D-AC1B-C9C126D5EB43}" dt="2023-11-09T16:10:18.979" v="47" actId="20577"/>
          <ac:graphicFrameMkLst>
            <pc:docMk/>
            <pc:sldMk cId="1067933821" sldId="703"/>
            <ac:graphicFrameMk id="33" creationId="{00000000-0000-0000-0000-000000000000}"/>
          </ac:graphicFrameMkLst>
        </pc:graphicFrameChg>
        <pc:graphicFrameChg chg="modGraphic">
          <ac:chgData name="Anderson, Troy" userId="04de3903-03dd-44db-8353-3f14e4dd6886" providerId="ADAL" clId="{C2E9AB5E-F161-435D-AC1B-C9C126D5EB43}" dt="2023-12-12T19:02:10.686" v="468" actId="400"/>
          <ac:graphicFrameMkLst>
            <pc:docMk/>
            <pc:sldMk cId="1067933821" sldId="703"/>
            <ac:graphicFrameMk id="40" creationId="{BB347731-9DCF-4A6B-84CF-377681286AF3}"/>
          </ac:graphicFrameMkLst>
        </pc:graphicFrameChg>
        <pc:cxnChg chg="del">
          <ac:chgData name="Anderson, Troy" userId="04de3903-03dd-44db-8353-3f14e4dd6886" providerId="ADAL" clId="{C2E9AB5E-F161-435D-AC1B-C9C126D5EB43}" dt="2023-11-09T16:09:31.635" v="33" actId="478"/>
          <ac:cxnSpMkLst>
            <pc:docMk/>
            <pc:sldMk cId="1067933821" sldId="703"/>
            <ac:cxnSpMk id="13" creationId="{61B54BE9-BDAD-932A-24BF-47689D8C8F21}"/>
          </ac:cxnSpMkLst>
        </pc:cxnChg>
        <pc:cxnChg chg="del">
          <ac:chgData name="Anderson, Troy" userId="04de3903-03dd-44db-8353-3f14e4dd6886" providerId="ADAL" clId="{C2E9AB5E-F161-435D-AC1B-C9C126D5EB43}" dt="2023-11-09T16:09:32.985" v="34" actId="478"/>
          <ac:cxnSpMkLst>
            <pc:docMk/>
            <pc:sldMk cId="1067933821" sldId="703"/>
            <ac:cxnSpMk id="15" creationId="{4E1134D4-BAB6-74EE-1E56-D1FFB5F6CA02}"/>
          </ac:cxnSpMkLst>
        </pc:cxnChg>
        <pc:cxnChg chg="del">
          <ac:chgData name="Anderson, Troy" userId="04de3903-03dd-44db-8353-3f14e4dd6886" providerId="ADAL" clId="{C2E9AB5E-F161-435D-AC1B-C9C126D5EB43}" dt="2023-11-09T16:10:13.931" v="44" actId="478"/>
          <ac:cxnSpMkLst>
            <pc:docMk/>
            <pc:sldMk cId="1067933821" sldId="703"/>
            <ac:cxnSpMk id="19" creationId="{BBD4C114-EC21-D5EB-94E7-57EECFD852F7}"/>
          </ac:cxnSpMkLst>
        </pc:cxnChg>
        <pc:cxnChg chg="del">
          <ac:chgData name="Anderson, Troy" userId="04de3903-03dd-44db-8353-3f14e4dd6886" providerId="ADAL" clId="{C2E9AB5E-F161-435D-AC1B-C9C126D5EB43}" dt="2023-11-09T16:09:34.468" v="35" actId="478"/>
          <ac:cxnSpMkLst>
            <pc:docMk/>
            <pc:sldMk cId="1067933821" sldId="703"/>
            <ac:cxnSpMk id="31" creationId="{0CB7B594-68E4-60E6-1617-B808A7D96440}"/>
          </ac:cxnSpMkLst>
        </pc:cxnChg>
      </pc:sldChg>
      <pc:sldChg chg="addSp delSp modSp mod">
        <pc:chgData name="Anderson, Troy" userId="04de3903-03dd-44db-8353-3f14e4dd6886" providerId="ADAL" clId="{C2E9AB5E-F161-435D-AC1B-C9C126D5EB43}" dt="2023-12-14T02:59:28.250" v="716" actId="404"/>
        <pc:sldMkLst>
          <pc:docMk/>
          <pc:sldMk cId="2555911169" sldId="705"/>
        </pc:sldMkLst>
        <pc:spChg chg="add del mod">
          <ac:chgData name="Anderson, Troy" userId="04de3903-03dd-44db-8353-3f14e4dd6886" providerId="ADAL" clId="{C2E9AB5E-F161-435D-AC1B-C9C126D5EB43}" dt="2023-12-11T19:50:01.733" v="417" actId="478"/>
          <ac:spMkLst>
            <pc:docMk/>
            <pc:sldMk cId="2555911169" sldId="705"/>
            <ac:spMk id="4" creationId="{A7D6726B-9588-8B98-2956-2FB4A95C4884}"/>
          </ac:spMkLst>
        </pc:spChg>
        <pc:spChg chg="del">
          <ac:chgData name="Anderson, Troy" userId="04de3903-03dd-44db-8353-3f14e4dd6886" providerId="ADAL" clId="{C2E9AB5E-F161-435D-AC1B-C9C126D5EB43}" dt="2023-11-09T16:12:06.673" v="89" actId="478"/>
          <ac:spMkLst>
            <pc:docMk/>
            <pc:sldMk cId="2555911169" sldId="705"/>
            <ac:spMk id="4" creationId="{A7DCBF6B-E33A-AD6A-39BE-0E7EB11DF59E}"/>
          </ac:spMkLst>
        </pc:spChg>
        <pc:spChg chg="del">
          <ac:chgData name="Anderson, Troy" userId="04de3903-03dd-44db-8353-3f14e4dd6886" providerId="ADAL" clId="{C2E9AB5E-F161-435D-AC1B-C9C126D5EB43}" dt="2023-11-09T16:12:05.037" v="88" actId="478"/>
          <ac:spMkLst>
            <pc:docMk/>
            <pc:sldMk cId="2555911169" sldId="705"/>
            <ac:spMk id="5" creationId="{827984A6-51EA-1C82-0527-C5E27E8151D8}"/>
          </ac:spMkLst>
        </pc:spChg>
        <pc:spChg chg="add mod">
          <ac:chgData name="Anderson, Troy" userId="04de3903-03dd-44db-8353-3f14e4dd6886" providerId="ADAL" clId="{C2E9AB5E-F161-435D-AC1B-C9C126D5EB43}" dt="2023-12-12T19:01:51.447" v="467" actId="20577"/>
          <ac:spMkLst>
            <pc:docMk/>
            <pc:sldMk cId="2555911169" sldId="705"/>
            <ac:spMk id="5" creationId="{B6C1BCB5-735E-26D9-5347-76174AA743C5}"/>
          </ac:spMkLst>
        </pc:spChg>
        <pc:spChg chg="add mod">
          <ac:chgData name="Anderson, Troy" userId="04de3903-03dd-44db-8353-3f14e4dd6886" providerId="ADAL" clId="{C2E9AB5E-F161-435D-AC1B-C9C126D5EB43}" dt="2023-12-14T02:59:28.250" v="716" actId="404"/>
          <ac:spMkLst>
            <pc:docMk/>
            <pc:sldMk cId="2555911169" sldId="705"/>
            <ac:spMk id="11" creationId="{0E01DF70-B3D7-6052-D81C-C12E9F38C7A0}"/>
          </ac:spMkLst>
        </pc:spChg>
        <pc:spChg chg="mod">
          <ac:chgData name="Anderson, Troy" userId="04de3903-03dd-44db-8353-3f14e4dd6886" providerId="ADAL" clId="{C2E9AB5E-F161-435D-AC1B-C9C126D5EB43}" dt="2023-11-09T16:17:03.098" v="111" actId="1036"/>
          <ac:spMkLst>
            <pc:docMk/>
            <pc:sldMk cId="2555911169" sldId="705"/>
            <ac:spMk id="19" creationId="{BD585D9C-A541-D6AA-B8B9-FB81D860B47A}"/>
          </ac:spMkLst>
        </pc:spChg>
        <pc:spChg chg="mod">
          <ac:chgData name="Anderson, Troy" userId="04de3903-03dd-44db-8353-3f14e4dd6886" providerId="ADAL" clId="{C2E9AB5E-F161-435D-AC1B-C9C126D5EB43}" dt="2023-11-09T16:11:51.056" v="86" actId="207"/>
          <ac:spMkLst>
            <pc:docMk/>
            <pc:sldMk cId="2555911169" sldId="705"/>
            <ac:spMk id="20" creationId="{7B414E3D-1330-1DDD-AC5E-4E294FE8AC52}"/>
          </ac:spMkLst>
        </pc:spChg>
        <pc:spChg chg="mod">
          <ac:chgData name="Anderson, Troy" userId="04de3903-03dd-44db-8353-3f14e4dd6886" providerId="ADAL" clId="{C2E9AB5E-F161-435D-AC1B-C9C126D5EB43}" dt="2023-11-09T16:17:57.333" v="117" actId="404"/>
          <ac:spMkLst>
            <pc:docMk/>
            <pc:sldMk cId="2555911169" sldId="705"/>
            <ac:spMk id="21" creationId="{275B39E2-742A-1D0C-D123-744064439D16}"/>
          </ac:spMkLst>
        </pc:spChg>
        <pc:spChg chg="mod">
          <ac:chgData name="Anderson, Troy" userId="04de3903-03dd-44db-8353-3f14e4dd6886" providerId="ADAL" clId="{C2E9AB5E-F161-435D-AC1B-C9C126D5EB43}" dt="2023-11-09T16:18:25.888" v="128" actId="404"/>
          <ac:spMkLst>
            <pc:docMk/>
            <pc:sldMk cId="2555911169" sldId="705"/>
            <ac:spMk id="26" creationId="{8479C2DE-7FC2-4409-B720-81664285021C}"/>
          </ac:spMkLst>
        </pc:spChg>
        <pc:spChg chg="mod">
          <ac:chgData name="Anderson, Troy" userId="04de3903-03dd-44db-8353-3f14e4dd6886" providerId="ADAL" clId="{C2E9AB5E-F161-435D-AC1B-C9C126D5EB43}" dt="2023-12-12T19:19:07.721" v="502" actId="403"/>
          <ac:spMkLst>
            <pc:docMk/>
            <pc:sldMk cId="2555911169" sldId="705"/>
            <ac:spMk id="34" creationId="{6A0ADDBF-EB41-4850-814F-88AF8881525B}"/>
          </ac:spMkLst>
        </pc:spChg>
        <pc:spChg chg="mod">
          <ac:chgData name="Anderson, Troy" userId="04de3903-03dd-44db-8353-3f14e4dd6886" providerId="ADAL" clId="{C2E9AB5E-F161-435D-AC1B-C9C126D5EB43}" dt="2023-11-09T16:25:48.917" v="158" actId="207"/>
          <ac:spMkLst>
            <pc:docMk/>
            <pc:sldMk cId="2555911169" sldId="705"/>
            <ac:spMk id="38" creationId="{1FF61AC0-C7DB-4A25-AADC-B7C5E8C0B22A}"/>
          </ac:spMkLst>
        </pc:spChg>
        <pc:graphicFrameChg chg="modGraphic">
          <ac:chgData name="Anderson, Troy" userId="04de3903-03dd-44db-8353-3f14e4dd6886" providerId="ADAL" clId="{C2E9AB5E-F161-435D-AC1B-C9C126D5EB43}" dt="2023-12-11T19:49:55.823" v="416" actId="207"/>
          <ac:graphicFrameMkLst>
            <pc:docMk/>
            <pc:sldMk cId="2555911169" sldId="705"/>
            <ac:graphicFrameMk id="7" creationId="{C9891136-BD87-176C-5143-91FEF1125173}"/>
          </ac:graphicFrameMkLst>
        </pc:graphicFrameChg>
        <pc:graphicFrameChg chg="modGraphic">
          <ac:chgData name="Anderson, Troy" userId="04de3903-03dd-44db-8353-3f14e4dd6886" providerId="ADAL" clId="{C2E9AB5E-F161-435D-AC1B-C9C126D5EB43}" dt="2023-12-14T02:58:51.241" v="702" actId="20577"/>
          <ac:graphicFrameMkLst>
            <pc:docMk/>
            <pc:sldMk cId="2555911169" sldId="705"/>
            <ac:graphicFrameMk id="33" creationId="{00000000-0000-0000-0000-000000000000}"/>
          </ac:graphicFrameMkLst>
        </pc:graphicFrameChg>
        <pc:cxnChg chg="del">
          <ac:chgData name="Anderson, Troy" userId="04de3903-03dd-44db-8353-3f14e4dd6886" providerId="ADAL" clId="{C2E9AB5E-F161-435D-AC1B-C9C126D5EB43}" dt="2023-11-09T16:11:10.774" v="71" actId="478"/>
          <ac:cxnSpMkLst>
            <pc:docMk/>
            <pc:sldMk cId="2555911169" sldId="705"/>
            <ac:cxnSpMk id="11" creationId="{086E1BDA-8054-94C8-65FB-4FF3CFBCE13C}"/>
          </ac:cxnSpMkLst>
        </pc:cxnChg>
        <pc:cxnChg chg="del">
          <ac:chgData name="Anderson, Troy" userId="04de3903-03dd-44db-8353-3f14e4dd6886" providerId="ADAL" clId="{C2E9AB5E-F161-435D-AC1B-C9C126D5EB43}" dt="2023-11-09T16:11:19.121" v="74" actId="478"/>
          <ac:cxnSpMkLst>
            <pc:docMk/>
            <pc:sldMk cId="2555911169" sldId="705"/>
            <ac:cxnSpMk id="14" creationId="{BA84CB67-511E-FA9F-E827-02DA9DFC969F}"/>
          </ac:cxnSpMkLst>
        </pc:cxnChg>
        <pc:cxnChg chg="del">
          <ac:chgData name="Anderson, Troy" userId="04de3903-03dd-44db-8353-3f14e4dd6886" providerId="ADAL" clId="{C2E9AB5E-F161-435D-AC1B-C9C126D5EB43}" dt="2023-11-09T16:11:08.938" v="70" actId="478"/>
          <ac:cxnSpMkLst>
            <pc:docMk/>
            <pc:sldMk cId="2555911169" sldId="705"/>
            <ac:cxnSpMk id="18" creationId="{0629A9EF-6D9F-A439-6154-7978433D8DC1}"/>
          </ac:cxnSpMkLst>
        </pc:cxnChg>
        <pc:cxnChg chg="del">
          <ac:chgData name="Anderson, Troy" userId="04de3903-03dd-44db-8353-3f14e4dd6886" providerId="ADAL" clId="{C2E9AB5E-F161-435D-AC1B-C9C126D5EB43}" dt="2023-11-09T16:11:20.324" v="75" actId="478"/>
          <ac:cxnSpMkLst>
            <pc:docMk/>
            <pc:sldMk cId="2555911169" sldId="705"/>
            <ac:cxnSpMk id="22" creationId="{BD4EF06D-42B1-3FCF-8B8D-785D055AFA4E}"/>
          </ac:cxnSpMkLst>
        </pc:cxnChg>
        <pc:cxnChg chg="del">
          <ac:chgData name="Anderson, Troy" userId="04de3903-03dd-44db-8353-3f14e4dd6886" providerId="ADAL" clId="{C2E9AB5E-F161-435D-AC1B-C9C126D5EB43}" dt="2023-11-09T16:11:16.838" v="73" actId="478"/>
          <ac:cxnSpMkLst>
            <pc:docMk/>
            <pc:sldMk cId="2555911169" sldId="705"/>
            <ac:cxnSpMk id="23" creationId="{F6BE45DB-6D14-44D1-265E-4266E7BD882E}"/>
          </ac:cxnSpMkLst>
        </pc:cxnChg>
        <pc:cxnChg chg="del">
          <ac:chgData name="Anderson, Troy" userId="04de3903-03dd-44db-8353-3f14e4dd6886" providerId="ADAL" clId="{C2E9AB5E-F161-435D-AC1B-C9C126D5EB43}" dt="2023-11-09T16:11:05.921" v="69" actId="478"/>
          <ac:cxnSpMkLst>
            <pc:docMk/>
            <pc:sldMk cId="2555911169" sldId="705"/>
            <ac:cxnSpMk id="27" creationId="{87F0A97E-D997-305F-B0F1-500EB7994C8B}"/>
          </ac:cxnSpMkLst>
        </pc:cxnChg>
        <pc:cxnChg chg="del">
          <ac:chgData name="Anderson, Troy" userId="04de3903-03dd-44db-8353-3f14e4dd6886" providerId="ADAL" clId="{C2E9AB5E-F161-435D-AC1B-C9C126D5EB43}" dt="2023-11-09T16:11:15.371" v="72" actId="478"/>
          <ac:cxnSpMkLst>
            <pc:docMk/>
            <pc:sldMk cId="2555911169" sldId="705"/>
            <ac:cxnSpMk id="28" creationId="{CF8C624D-37C7-5030-8312-7DF8D5AF47CB}"/>
          </ac:cxnSpMkLst>
        </pc:cxnChg>
        <pc:cxnChg chg="del mod">
          <ac:chgData name="Anderson, Troy" userId="04de3903-03dd-44db-8353-3f14e4dd6886" providerId="ADAL" clId="{C2E9AB5E-F161-435D-AC1B-C9C126D5EB43}" dt="2023-12-12T19:17:27.694" v="486" actId="478"/>
          <ac:cxnSpMkLst>
            <pc:docMk/>
            <pc:sldMk cId="2555911169" sldId="705"/>
            <ac:cxnSpMk id="31" creationId="{664F05C0-B009-DB19-3741-9C011199BE36}"/>
          </ac:cxnSpMkLst>
        </pc:cxnChg>
        <pc:cxnChg chg="del">
          <ac:chgData name="Anderson, Troy" userId="04de3903-03dd-44db-8353-3f14e4dd6886" providerId="ADAL" clId="{C2E9AB5E-F161-435D-AC1B-C9C126D5EB43}" dt="2023-11-09T16:11:21.088" v="76" actId="478"/>
          <ac:cxnSpMkLst>
            <pc:docMk/>
            <pc:sldMk cId="2555911169" sldId="705"/>
            <ac:cxnSpMk id="35" creationId="{42BCC1F9-48A6-82EB-A9C9-9FCB67F5E028}"/>
          </ac:cxnSpMkLst>
        </pc:cxnChg>
        <pc:cxnChg chg="del">
          <ac:chgData name="Anderson, Troy" userId="04de3903-03dd-44db-8353-3f14e4dd6886" providerId="ADAL" clId="{C2E9AB5E-F161-435D-AC1B-C9C126D5EB43}" dt="2023-11-09T16:11:23.505" v="78" actId="478"/>
          <ac:cxnSpMkLst>
            <pc:docMk/>
            <pc:sldMk cId="2555911169" sldId="705"/>
            <ac:cxnSpMk id="36" creationId="{43BE9A20-8BDF-3845-5696-D127080E6DC7}"/>
          </ac:cxnSpMkLst>
        </pc:cxnChg>
        <pc:cxnChg chg="del">
          <ac:chgData name="Anderson, Troy" userId="04de3903-03dd-44db-8353-3f14e4dd6886" providerId="ADAL" clId="{C2E9AB5E-F161-435D-AC1B-C9C126D5EB43}" dt="2023-11-09T16:11:22.429" v="77" actId="478"/>
          <ac:cxnSpMkLst>
            <pc:docMk/>
            <pc:sldMk cId="2555911169" sldId="705"/>
            <ac:cxnSpMk id="39" creationId="{AFE2CE56-65BC-89C5-4655-904CAE04BBCA}"/>
          </ac:cxnSpMkLst>
        </pc:cxnChg>
        <pc:cxnChg chg="del">
          <ac:chgData name="Anderson, Troy" userId="04de3903-03dd-44db-8353-3f14e4dd6886" providerId="ADAL" clId="{C2E9AB5E-F161-435D-AC1B-C9C126D5EB43}" dt="2023-11-09T16:11:44.543" v="84" actId="478"/>
          <ac:cxnSpMkLst>
            <pc:docMk/>
            <pc:sldMk cId="2555911169" sldId="705"/>
            <ac:cxnSpMk id="42" creationId="{51308C18-2B0F-E603-D92C-83E376312421}"/>
          </ac:cxnSpMkLst>
        </pc:cxnChg>
        <pc:cxnChg chg="del">
          <ac:chgData name="Anderson, Troy" userId="04de3903-03dd-44db-8353-3f14e4dd6886" providerId="ADAL" clId="{C2E9AB5E-F161-435D-AC1B-C9C126D5EB43}" dt="2023-11-09T16:11:40.989" v="83" actId="478"/>
          <ac:cxnSpMkLst>
            <pc:docMk/>
            <pc:sldMk cId="2555911169" sldId="705"/>
            <ac:cxnSpMk id="44" creationId="{4ED50F5B-BD0D-088D-2C42-8F6C63BC5AB2}"/>
          </ac:cxnSpMkLst>
        </pc:cxnChg>
      </pc:sldChg>
      <pc:sldChg chg="addSp delSp modSp mod">
        <pc:chgData name="Anderson, Troy" userId="04de3903-03dd-44db-8353-3f14e4dd6886" providerId="ADAL" clId="{C2E9AB5E-F161-435D-AC1B-C9C126D5EB43}" dt="2023-12-12T16:04:02.656" v="427" actId="1076"/>
        <pc:sldMkLst>
          <pc:docMk/>
          <pc:sldMk cId="715471386" sldId="708"/>
        </pc:sldMkLst>
        <pc:picChg chg="del">
          <ac:chgData name="Anderson, Troy" userId="04de3903-03dd-44db-8353-3f14e4dd6886" providerId="ADAL" clId="{C2E9AB5E-F161-435D-AC1B-C9C126D5EB43}" dt="2023-12-12T15:59:22.007" v="421" actId="478"/>
          <ac:picMkLst>
            <pc:docMk/>
            <pc:sldMk cId="715471386" sldId="708"/>
            <ac:picMk id="4" creationId="{1282B63C-324B-B380-9FB5-D5E7C3C006CE}"/>
          </ac:picMkLst>
        </pc:picChg>
        <pc:picChg chg="add del mod">
          <ac:chgData name="Anderson, Troy" userId="04de3903-03dd-44db-8353-3f14e4dd6886" providerId="ADAL" clId="{C2E9AB5E-F161-435D-AC1B-C9C126D5EB43}" dt="2023-12-12T16:03:35.592" v="423" actId="478"/>
          <ac:picMkLst>
            <pc:docMk/>
            <pc:sldMk cId="715471386" sldId="708"/>
            <ac:picMk id="5" creationId="{68FECD37-6ABE-8DED-EBA9-88EEFC53BD24}"/>
          </ac:picMkLst>
        </pc:picChg>
        <pc:picChg chg="add mod">
          <ac:chgData name="Anderson, Troy" userId="04de3903-03dd-44db-8353-3f14e4dd6886" providerId="ADAL" clId="{C2E9AB5E-F161-435D-AC1B-C9C126D5EB43}" dt="2023-12-12T16:04:02.656" v="427" actId="1076"/>
          <ac:picMkLst>
            <pc:docMk/>
            <pc:sldMk cId="715471386" sldId="708"/>
            <ac:picMk id="8" creationId="{B88DD9F2-9A52-FFE0-6375-A9AA25CCB639}"/>
          </ac:picMkLst>
        </pc:picChg>
      </pc:sldChg>
      <pc:sldMasterChg chg="modSldLayout">
        <pc:chgData name="Anderson, Troy" userId="04de3903-03dd-44db-8353-3f14e4dd6886" providerId="ADAL" clId="{C2E9AB5E-F161-435D-AC1B-C9C126D5EB43}" dt="2023-11-09T16:54:30.442" v="178" actId="20577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C2E9AB5E-F161-435D-AC1B-C9C126D5EB43}" dt="2023-11-09T16:54:30.442" v="178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C2E9AB5E-F161-435D-AC1B-C9C126D5EB43}" dt="2023-11-09T16:54:30.442" v="178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61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76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December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December 15, 2023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Major Projects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2023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2024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None</a:t>
            </a:r>
            <a:endParaRPr lang="en-US" sz="1400" b="0" i="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pPr lvl="1">
              <a:tabLst>
                <a:tab pos="2232025" algn="l"/>
                <a:tab pos="251777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Meeting on 12/14/2023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02" y="818080"/>
            <a:ext cx="8839200" cy="5257800"/>
          </a:xfrm>
        </p:spPr>
        <p:txBody>
          <a:bodyPr/>
          <a:lstStyle/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November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11/2/2023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Stabilization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EMS Upgrade</a:t>
            </a: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endParaRPr lang="en-US" sz="8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November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11/19/2023 and 12/1/2023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NPRR1026(a) </a:t>
            </a:r>
            <a:r>
              <a:rPr lang="en-US" sz="1400" kern="0" dirty="0"/>
              <a:t>–</a:t>
            </a:r>
            <a:r>
              <a:rPr lang="en-US" sz="1400" dirty="0">
                <a:latin typeface="Arial" panose="020B0604020202020204" pitchFamily="34" charset="0"/>
              </a:rPr>
              <a:t> </a:t>
            </a:r>
            <a:r>
              <a:rPr lang="en-US" sz="1400" kern="0" dirty="0"/>
              <a:t>BESTF-7 Self-Limiting Facilities  </a:t>
            </a:r>
            <a:r>
              <a:rPr lang="en-US" sz="1400" i="1" kern="0" dirty="0"/>
              <a:t>[RIOO portion]</a:t>
            </a:r>
            <a:endParaRPr lang="en-US" sz="1400" i="1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kern="0" dirty="0"/>
              <a:t>NPRR1164	– Black Start and Isochronous Control Capable Identification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kern="0" dirty="0">
                <a:latin typeface="Arial" panose="020B0604020202020204" pitchFamily="34" charset="0"/>
              </a:rPr>
              <a:t>PGRR081	</a:t>
            </a:r>
            <a:r>
              <a:rPr lang="en-US" sz="1400" kern="0" dirty="0"/>
              <a:t>– Related to NPRR1026, BESTF-7 Self-Limiting Facilities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kern="0" dirty="0">
                <a:latin typeface="Arial" panose="020B0604020202020204" pitchFamily="34" charset="0"/>
              </a:rPr>
              <a:t>RRGRR033	</a:t>
            </a:r>
            <a:r>
              <a:rPr lang="en-US" sz="1400" kern="0" dirty="0"/>
              <a:t>– Related to NPRR1164, Black Start and Isochronous Control Capable Identification</a:t>
            </a: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endParaRPr lang="en-US" sz="8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December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R6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12/5/2023-12/7/2023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 Complete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SCR807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 	– </a:t>
            </a:r>
            <a:r>
              <a:rPr lang="en-US" sz="1400" dirty="0"/>
              <a:t>Increase CRR Transaction Capability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kern="0" dirty="0"/>
              <a:t>SCR816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 	</a:t>
            </a:r>
            <a:r>
              <a:rPr lang="en-US" sz="1400" kern="0" dirty="0"/>
              <a:t>– CRR Auction Bid Credit Enhancement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kern="0" dirty="0"/>
              <a:t>SCR822	– Create Daily Energy Storage Integration Report and Dashboard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kern="0" dirty="0"/>
              <a:t>NOGRR249(a) – Communication of System Operating Limit Exceedances  </a:t>
            </a:r>
            <a:r>
              <a:rPr lang="en-US" sz="1400" i="1" kern="0" dirty="0"/>
              <a:t>[</a:t>
            </a:r>
            <a:r>
              <a:rPr lang="en-US" sz="1400" i="1" kern="0" dirty="0" err="1"/>
              <a:t>GridGeo</a:t>
            </a:r>
            <a:r>
              <a:rPr lang="en-US" sz="1400" i="1" kern="0" dirty="0"/>
              <a:t> portion]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endParaRPr lang="en-US" sz="800" kern="0" dirty="0"/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December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12/19/2023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SCR824</a:t>
            </a:r>
            <a:r>
              <a:rPr kumimoji="0" lang="en-US" sz="16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	– </a:t>
            </a:r>
            <a:r>
              <a:rPr lang="en-US" sz="1400" dirty="0"/>
              <a:t>Increase File Size and Quantity Limits for RIOO Attachments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endParaRPr lang="en-US" sz="800" dirty="0"/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December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12/20/2023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NPRR1153 	</a:t>
            </a:r>
            <a:r>
              <a:rPr lang="en-US" sz="1400" kern="0" dirty="0"/>
              <a:t>–</a:t>
            </a:r>
            <a:r>
              <a:rPr lang="en-US" sz="1400" dirty="0">
                <a:latin typeface="Arial" panose="020B0604020202020204" pitchFamily="34" charset="0"/>
              </a:rPr>
              <a:t> </a:t>
            </a:r>
            <a:r>
              <a:rPr lang="en-US" sz="1400" kern="0" dirty="0"/>
              <a:t>ERCOT Fee Schedule Changes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44196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Major Projects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8DD9F2-9A52-FFE0-6375-A9AA25CCB6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03" y="1295400"/>
            <a:ext cx="8957593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7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2023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5403145"/>
              </p:ext>
            </p:extLst>
          </p:nvPr>
        </p:nvGraphicFramePr>
        <p:xfrm>
          <a:off x="160280" y="881387"/>
          <a:ext cx="8839200" cy="393192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1/31 – 2/2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 – 3/30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6/6 – 6/8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 – 7/27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10/3 – 10/5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12/5 – 12/7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NPRR1020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OBDRR043/44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Phase 2A – Maine Invoice and Credit Exposure</a:t>
                      </a: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 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LPGRR070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OBDRR048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EMS Upgrade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PGRR081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NPRR1153</a:t>
                      </a: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88073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8897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87910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849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88037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849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3191"/>
            <a:ext cx="2505302" cy="5847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NPRR1020(a) – EPS Metering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NPRR1026(a) – SLF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NPRR1096(b) – ECRS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NOGRR249(a) – </a:t>
            </a:r>
            <a:r>
              <a:rPr lang="en-US" sz="800" b="0" kern="0" dirty="0" err="1"/>
              <a:t>GridGeo</a:t>
            </a:r>
            <a:r>
              <a:rPr lang="en-US" sz="800" b="0" kern="0" dirty="0"/>
              <a:t>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905602"/>
              </p:ext>
            </p:extLst>
          </p:nvPr>
        </p:nvGraphicFramePr>
        <p:xfrm>
          <a:off x="176358" y="5136811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484,825(b),826,829,841,857,879,885,904,918,930,936,941,945,963,965,975,987,995,1004,1006,1007,1019,</a:t>
                      </a:r>
                      <a:r>
                        <a:rPr lang="en-US" sz="900" b="0" strike="sng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1023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,1030,1032,1034,1057, 1077,1105, 1111,1128,1131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799,805,810,818,819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066,076,088,091,094,099,</a:t>
                      </a:r>
                      <a:r>
                        <a:rPr lang="en-US" sz="900" b="0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451582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3FABC49-64BA-4341-9620-8FAE27F64974}"/>
              </a:ext>
            </a:extLst>
          </p:cNvPr>
          <p:cNvSpPr txBox="1"/>
          <p:nvPr/>
        </p:nvSpPr>
        <p:spPr>
          <a:xfrm>
            <a:off x="4256524" y="1389707"/>
            <a:ext cx="37054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80915" y="1397185"/>
            <a:ext cx="3705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" b="1" i="1" kern="0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4C33D-5A6E-4835-8D60-5683CF0A7FFE}"/>
              </a:ext>
            </a:extLst>
          </p:cNvPr>
          <p:cNvSpPr txBox="1"/>
          <p:nvPr/>
        </p:nvSpPr>
        <p:spPr>
          <a:xfrm>
            <a:off x="8678397" y="1454540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8646711" y="1391476"/>
            <a:ext cx="416949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latin typeface="Wingdings" panose="05000000000000000000" pitchFamily="2" charset="2"/>
              </a:rPr>
              <a:t>ü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latin typeface="Wingdings" panose="05000000000000000000" pitchFamily="2" charset="2"/>
              </a:rPr>
              <a:t>ü</a:t>
            </a:r>
            <a:r>
              <a:rPr lang="en-US" sz="105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latin typeface="Wingdings" panose="05000000000000000000" pitchFamily="2" charset="2"/>
              </a:rPr>
              <a:t>ü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latin typeface="Wingdings" panose="05000000000000000000" pitchFamily="2" charset="2"/>
              </a:rPr>
              <a:t>ü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 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086159DC-2D1C-470F-8874-21F198816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0114" y="3399638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382649"/>
            <a:ext cx="3705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A0B95E67-5918-4A23-AE00-6AC2416D3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456" y="2316362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7/14</a:t>
            </a:r>
            <a:endParaRPr lang="en-US" sz="1200" kern="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2B2A94E-A5B3-4CF6-AAE2-12971C5EFBF2}"/>
              </a:ext>
            </a:extLst>
          </p:cNvPr>
          <p:cNvSpPr txBox="1"/>
          <p:nvPr/>
        </p:nvSpPr>
        <p:spPr>
          <a:xfrm>
            <a:off x="5716025" y="1200302"/>
            <a:ext cx="370549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i="1" kern="0" dirty="0">
                <a:solidFill>
                  <a:srgbClr val="000000"/>
                </a:solidFill>
              </a:rPr>
              <a:t> </a:t>
            </a: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15B54-2AA6-8B76-5F70-7479D7CF1C64}"/>
              </a:ext>
            </a:extLst>
          </p:cNvPr>
          <p:cNvSpPr txBox="1"/>
          <p:nvPr/>
        </p:nvSpPr>
        <p:spPr>
          <a:xfrm>
            <a:off x="1291752" y="1394355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" name="TextBox 12">
            <a:extLst>
              <a:ext uri="{FF2B5EF4-FFF2-40B4-BE49-F238E27FC236}">
                <a16:creationId xmlns:a16="http://schemas.microsoft.com/office/drawing/2014/main" id="{90B21521-06B7-DAF1-A0C8-8C7BACEDB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093" y="317927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</a:t>
            </a:r>
            <a:endParaRPr lang="en-US" sz="1200" kern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36C19D-4DB6-38B4-FA0F-59241A00EA59}"/>
              </a:ext>
            </a:extLst>
          </p:cNvPr>
          <p:cNvSpPr txBox="1"/>
          <p:nvPr/>
        </p:nvSpPr>
        <p:spPr>
          <a:xfrm>
            <a:off x="5721867" y="1682778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184" y="4755511"/>
            <a:ext cx="434217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Upgrade Freeze – </a:t>
            </a:r>
            <a:r>
              <a:rPr lang="en-US" sz="1200" b="0" dirty="0"/>
              <a:t>July 2023 – Jan. 2024</a:t>
            </a: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78871F62-5B18-09C7-5271-70F92EC0C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5794" y="1773619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</a:t>
            </a:r>
          </a:p>
        </p:txBody>
      </p:sp>
      <p:sp>
        <p:nvSpPr>
          <p:cNvPr id="7" name="TextBox 12">
            <a:extLst>
              <a:ext uri="{FF2B5EF4-FFF2-40B4-BE49-F238E27FC236}">
                <a16:creationId xmlns:a16="http://schemas.microsoft.com/office/drawing/2014/main" id="{2FBCA51C-2DDB-C907-32BA-EDE176CF9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124462"/>
            <a:ext cx="144589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6/28</a:t>
            </a:r>
            <a:endParaRPr lang="en-US" sz="1200" kern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6F9E4D-B682-8965-C98B-92AB3542239E}"/>
              </a:ext>
            </a:extLst>
          </p:cNvPr>
          <p:cNvSpPr txBox="1"/>
          <p:nvPr/>
        </p:nvSpPr>
        <p:spPr>
          <a:xfrm>
            <a:off x="4244167" y="4427844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E95D181E-BA7E-CE40-563F-8C6AA0954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7083" y="4051302"/>
            <a:ext cx="142863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12/19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A26272-ACBB-2EF4-1C1D-3BC0BA4AF78A}"/>
              </a:ext>
            </a:extLst>
          </p:cNvPr>
          <p:cNvSpPr txBox="1"/>
          <p:nvPr/>
        </p:nvSpPr>
        <p:spPr>
          <a:xfrm>
            <a:off x="7130230" y="4103257"/>
            <a:ext cx="4169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1E37C074-3BBB-8053-E711-761665B08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095" y="2740570"/>
            <a:ext cx="150867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11/19 </a:t>
            </a:r>
            <a:r>
              <a:rPr lang="en-US" sz="1000" dirty="0"/>
              <a:t>and</a:t>
            </a:r>
            <a:r>
              <a:rPr lang="en-US" sz="1200" dirty="0"/>
              <a:t> 12/1</a:t>
            </a:r>
          </a:p>
        </p:txBody>
      </p:sp>
      <p:sp>
        <p:nvSpPr>
          <p:cNvPr id="23" name="TextBox 12">
            <a:extLst>
              <a:ext uri="{FF2B5EF4-FFF2-40B4-BE49-F238E27FC236}">
                <a16:creationId xmlns:a16="http://schemas.microsoft.com/office/drawing/2014/main" id="{221C9625-25D8-395B-4525-F1FB6C1FC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058518"/>
            <a:ext cx="150867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12/20</a:t>
            </a:r>
          </a:p>
        </p:txBody>
      </p:sp>
    </p:spTree>
    <p:extLst>
      <p:ext uri="{BB962C8B-B14F-4D97-AF65-F5344CB8AC3E}">
        <p14:creationId xmlns:p14="http://schemas.microsoft.com/office/powerpoint/2010/main" val="1067933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2024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53484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6512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58323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3633987"/>
              </p:ext>
            </p:extLst>
          </p:nvPr>
        </p:nvGraphicFramePr>
        <p:xfrm>
          <a:off x="160280" y="818732"/>
          <a:ext cx="8839200" cy="3060192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NPRR1092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Public API Enhancements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NPRR1196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Forecast Presentation Platform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58976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81808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2632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81644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223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81772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223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063" y="5565285"/>
            <a:ext cx="2505302" cy="70788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NPRR1026(b) – SLF – Reporting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 Provision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NPRR1132(a) – Operating Limits in Cold and Hot 	Conditions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NOGRR249(b) – MIS posting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8892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73251" y="1329904"/>
            <a:ext cx="370549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 </a:t>
            </a:r>
            <a:endParaRPr lang="en-US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1244994" y="1319468"/>
            <a:ext cx="41694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E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319994"/>
            <a:ext cx="370549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946382"/>
              </p:ext>
            </p:extLst>
          </p:nvPr>
        </p:nvGraphicFramePr>
        <p:xfrm>
          <a:off x="159776" y="3858011"/>
          <a:ext cx="8839200" cy="1578283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 SET 5.0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11/10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12/11-12/12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857358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86559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1197EDA7-DEFC-A6DF-BC49-02212A68763E}"/>
              </a:ext>
            </a:extLst>
          </p:cNvPr>
          <p:cNvSpPr/>
          <p:nvPr/>
        </p:nvSpPr>
        <p:spPr>
          <a:xfrm>
            <a:off x="3123696" y="3855723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861617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861617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505729-56C5-4A43-A94F-AE7E7CB669A8}"/>
              </a:ext>
            </a:extLst>
          </p:cNvPr>
          <p:cNvSpPr txBox="1"/>
          <p:nvPr/>
        </p:nvSpPr>
        <p:spPr>
          <a:xfrm>
            <a:off x="7158882" y="4364174"/>
            <a:ext cx="37054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5B39E2-742A-1D0C-D123-744064439D16}"/>
              </a:ext>
            </a:extLst>
          </p:cNvPr>
          <p:cNvSpPr txBox="1"/>
          <p:nvPr/>
        </p:nvSpPr>
        <p:spPr>
          <a:xfrm>
            <a:off x="4227253" y="1318176"/>
            <a:ext cx="41694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>
                <a:solidFill>
                  <a:srgbClr val="000000"/>
                </a:solidFill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7B414E3D-1330-1DDD-AC5E-4E294FE8A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65" y="2514293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</a:t>
            </a: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BD585D9C-A541-D6AA-B8B9-FB81D860B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8861" y="2402627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C1BCB5-735E-26D9-5347-76174AA743C5}"/>
              </a:ext>
            </a:extLst>
          </p:cNvPr>
          <p:cNvSpPr txBox="1"/>
          <p:nvPr/>
        </p:nvSpPr>
        <p:spPr>
          <a:xfrm>
            <a:off x="8649864" y="4358253"/>
            <a:ext cx="37054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01DF70-B3D7-6052-D81C-C12E9F38C7A0}"/>
              </a:ext>
            </a:extLst>
          </p:cNvPr>
          <p:cNvSpPr txBox="1"/>
          <p:nvPr/>
        </p:nvSpPr>
        <p:spPr>
          <a:xfrm>
            <a:off x="8632348" y="1318176"/>
            <a:ext cx="37054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</p:txBody>
      </p:sp>
    </p:spTree>
    <p:extLst>
      <p:ext uri="{BB962C8B-B14F-4D97-AF65-F5344CB8AC3E}">
        <p14:creationId xmlns:p14="http://schemas.microsoft.com/office/powerpoint/2010/main" val="2555911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325682"/>
              </p:ext>
            </p:extLst>
          </p:nvPr>
        </p:nvGraphicFramePr>
        <p:xfrm>
          <a:off x="152400" y="787258"/>
          <a:ext cx="8839200" cy="5350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63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NPRR945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 Metering Requirements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Start delayed due to an internal project dependency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1682317"/>
                  </a:ext>
                </a:extLst>
              </a:tr>
              <a:tr h="22842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Analyzing a March 2024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756942"/>
                  </a:ext>
                </a:extLst>
              </a:tr>
              <a:tr h="5377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RT On-Line Reliability Deployment Price Adder Inputs to Match Actual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6277214"/>
                  </a:ext>
                </a:extLst>
              </a:tr>
              <a:tr h="2479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Offer Modernization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331280"/>
                  </a:ext>
                </a:extLst>
              </a:tr>
              <a:tr h="5279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to Address Market Impacts of Additional Non-Spin Procurement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05304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FFR Procurement up to FFR Limit Without Proration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580647"/>
                  </a:ext>
                </a:extLst>
              </a:tr>
              <a:tr h="2479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Controllable Load Resource Participation in Non-Spin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Analyzing a February 2024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6628470"/>
                  </a:ext>
                </a:extLst>
              </a:tr>
              <a:tr h="3081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NPRR1171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 for DGRs and DESRs on Circuits Subject to Load Shedding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Assessing options – 600+ hours of vendor labor required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2857396"/>
                  </a:ext>
                </a:extLst>
              </a:tr>
              <a:tr h="3081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SCR799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Outage Study Cases in the System Operations Test Environment (SOTE)</a:t>
                      </a:r>
                      <a:endParaRPr lang="en-US" sz="1000" b="0" i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Analyzing a July 2024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9248000"/>
                  </a:ext>
                </a:extLst>
              </a:tr>
              <a:tr h="3081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Early Access to Certain 60-Day Reports to TSPs Upon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2344033"/>
                  </a:ext>
                </a:extLst>
              </a:tr>
              <a:tr h="4722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Postings Gray-boxed in Section 3.2.5(4)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 of Resource and Load Information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Increasing granularity for SCED disclosure reporting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4855098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464675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610600" cy="518318"/>
          </a:xfrm>
        </p:spPr>
        <p:txBody>
          <a:bodyPr/>
          <a:lstStyle/>
          <a:p>
            <a:r>
              <a:rPr lang="en-US" sz="2000" dirty="0"/>
              <a:t>Priority / Rank Recommendations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749406"/>
              </p:ext>
            </p:extLst>
          </p:nvPr>
        </p:nvGraphicFramePr>
        <p:xfrm>
          <a:off x="89933" y="1215786"/>
          <a:ext cx="8955921" cy="1146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Voice Communications Aggregation</a:t>
                      </a:r>
                      <a:endParaRPr lang="en-US" sz="1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More time needed to complete IA</a:t>
                      </a:r>
                      <a:endParaRPr lang="en-US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191355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543620"/>
              </p:ext>
            </p:extLst>
          </p:nvPr>
        </p:nvGraphicFramePr>
        <p:xfrm>
          <a:off x="3581400" y="998220"/>
          <a:ext cx="2133599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Recommendations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8714" y="6033262"/>
            <a:ext cx="3034172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2023 Rank in Business Strategy 	= 3820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2024 Rank in Business Strategy 	= 4090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380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1219200"/>
            <a:ext cx="7086600" cy="47244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TWG meeting held on 12/14/2023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Agenda: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ADC6FA-D6AE-F277-95EE-31515BDBA0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057400"/>
            <a:ext cx="6183823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c34af464-7aa1-4edd-9be4-83dffc1cb926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544811</TotalTime>
  <Words>1133</Words>
  <Application>Microsoft Office PowerPoint</Application>
  <PresentationFormat>On-screen Show (4:3)</PresentationFormat>
  <Paragraphs>565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Major Projects</vt:lpstr>
      <vt:lpstr>2023 Release Targets – Approved NPRRs / SCRs / xGRRs </vt:lpstr>
      <vt:lpstr>2024 Release Targets – Approved NPRRs / SCRs / xGRRs </vt:lpstr>
      <vt:lpstr>Additional Project Status Information</vt:lpstr>
      <vt:lpstr>Priority / Rank Recommendations for Revision Requests with Impacts</vt:lpstr>
      <vt:lpstr>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3123</cp:revision>
  <cp:lastPrinted>2023-11-09T04:45:04Z</cp:lastPrinted>
  <dcterms:created xsi:type="dcterms:W3CDTF">2016-01-21T15:20:31Z</dcterms:created>
  <dcterms:modified xsi:type="dcterms:W3CDTF">2023-12-14T14:55:13Z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