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9"/>
  </p:notesMasterIdLst>
  <p:handoutMasterIdLst>
    <p:handoutMasterId r:id="rId10"/>
  </p:handoutMasterIdLst>
  <p:sldIdLst>
    <p:sldId id="260" r:id="rId7"/>
    <p:sldId id="318" r:id="rId8"/>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99FF9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32BCF8-EE68-4C68-AFBA-ACFDC95FC591}" v="1" dt="2023-12-14T16:36:44.7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64" autoAdjust="0"/>
    <p:restoredTop sz="96721" autoAdjust="0"/>
  </p:normalViewPr>
  <p:slideViewPr>
    <p:cSldViewPr showGuides="1">
      <p:cViewPr varScale="1">
        <p:scale>
          <a:sx n="130" d="100"/>
          <a:sy n="130" d="100"/>
        </p:scale>
        <p:origin x="1536" y="12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presProps" Target="presProps.xml"/><Relationship Id="rId5" Type="http://schemas.openxmlformats.org/officeDocument/2006/relationships/slideMaster" Target="slideMasters/slideMaster2.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dri, Sreenivas" userId="0b43dccd-042e-4be0-871d-afa1d90d6a2e" providerId="ADAL" clId="{4E32BCF8-EE68-4C68-AFBA-ACFDC95FC591}"/>
    <pc:docChg chg="custSel modSld">
      <pc:chgData name="Badri, Sreenivas" userId="0b43dccd-042e-4be0-871d-afa1d90d6a2e" providerId="ADAL" clId="{4E32BCF8-EE68-4C68-AFBA-ACFDC95FC591}" dt="2023-12-14T18:49:32.345" v="363" actId="20577"/>
      <pc:docMkLst>
        <pc:docMk/>
      </pc:docMkLst>
      <pc:sldChg chg="modSp mod">
        <pc:chgData name="Badri, Sreenivas" userId="0b43dccd-042e-4be0-871d-afa1d90d6a2e" providerId="ADAL" clId="{4E32BCF8-EE68-4C68-AFBA-ACFDC95FC591}" dt="2023-12-14T18:42:52.742" v="186" actId="20577"/>
        <pc:sldMkLst>
          <pc:docMk/>
          <pc:sldMk cId="730603795" sldId="260"/>
        </pc:sldMkLst>
        <pc:spChg chg="mod">
          <ac:chgData name="Badri, Sreenivas" userId="0b43dccd-042e-4be0-871d-afa1d90d6a2e" providerId="ADAL" clId="{4E32BCF8-EE68-4C68-AFBA-ACFDC95FC591}" dt="2023-12-14T18:42:52.742" v="186" actId="20577"/>
          <ac:spMkLst>
            <pc:docMk/>
            <pc:sldMk cId="730603795" sldId="260"/>
            <ac:spMk id="7" creationId="{00000000-0000-0000-0000-000000000000}"/>
          </ac:spMkLst>
        </pc:spChg>
      </pc:sldChg>
      <pc:sldChg chg="modSp mod">
        <pc:chgData name="Badri, Sreenivas" userId="0b43dccd-042e-4be0-871d-afa1d90d6a2e" providerId="ADAL" clId="{4E32BCF8-EE68-4C68-AFBA-ACFDC95FC591}" dt="2023-12-14T18:49:32.345" v="363" actId="20577"/>
        <pc:sldMkLst>
          <pc:docMk/>
          <pc:sldMk cId="4064255820" sldId="318"/>
        </pc:sldMkLst>
        <pc:spChg chg="mod">
          <ac:chgData name="Badri, Sreenivas" userId="0b43dccd-042e-4be0-871d-afa1d90d6a2e" providerId="ADAL" clId="{4E32BCF8-EE68-4C68-AFBA-ACFDC95FC591}" dt="2023-12-14T16:36:55.851" v="182" actId="1076"/>
          <ac:spMkLst>
            <pc:docMk/>
            <pc:sldMk cId="4064255820" sldId="318"/>
            <ac:spMk id="2" creationId="{00000000-0000-0000-0000-000000000000}"/>
          </ac:spMkLst>
        </pc:spChg>
        <pc:spChg chg="mod">
          <ac:chgData name="Badri, Sreenivas" userId="0b43dccd-042e-4be0-871d-afa1d90d6a2e" providerId="ADAL" clId="{4E32BCF8-EE68-4C68-AFBA-ACFDC95FC591}" dt="2023-12-14T18:49:32.345" v="363" actId="20577"/>
          <ac:spMkLst>
            <pc:docMk/>
            <pc:sldMk cId="4064255820" sldId="318"/>
            <ac:spMk id="3" creationId="{00000000-0000-0000-0000-000000000000}"/>
          </ac:spMkLst>
        </pc:spChg>
      </pc:sldChg>
    </pc:docChg>
  </pc:docChgLst>
  <pc:docChgLst>
    <pc:chgData name="Anderson, Troy" userId="04de3903-03dd-44db-8353-3f14e4dd6886" providerId="ADAL" clId="{D4451043-70A1-453C-8218-F608FA6BFA18}"/>
    <pc:docChg chg="undo custSel addSld delSld modSld">
      <pc:chgData name="Anderson, Troy" userId="04de3903-03dd-44db-8353-3f14e4dd6886" providerId="ADAL" clId="{D4451043-70A1-453C-8218-F608FA6BFA18}" dt="2023-07-28T16:27:48.409" v="1119" actId="20577"/>
      <pc:docMkLst>
        <pc:docMk/>
      </pc:docMkLst>
      <pc:sldChg chg="del">
        <pc:chgData name="Anderson, Troy" userId="04de3903-03dd-44db-8353-3f14e4dd6886" providerId="ADAL" clId="{D4451043-70A1-453C-8218-F608FA6BFA18}" dt="2023-07-28T15:39:12.358" v="14" actId="47"/>
        <pc:sldMkLst>
          <pc:docMk/>
          <pc:sldMk cId="530499478" sldId="258"/>
        </pc:sldMkLst>
      </pc:sldChg>
      <pc:sldChg chg="modSp mod">
        <pc:chgData name="Anderson, Troy" userId="04de3903-03dd-44db-8353-3f14e4dd6886" providerId="ADAL" clId="{D4451043-70A1-453C-8218-F608FA6BFA18}" dt="2023-07-28T15:38:59.559" v="12" actId="20577"/>
        <pc:sldMkLst>
          <pc:docMk/>
          <pc:sldMk cId="730603795" sldId="260"/>
        </pc:sldMkLst>
        <pc:spChg chg="mod">
          <ac:chgData name="Anderson, Troy" userId="04de3903-03dd-44db-8353-3f14e4dd6886" providerId="ADAL" clId="{D4451043-70A1-453C-8218-F608FA6BFA18}" dt="2023-07-28T15:38:59.559" v="12" actId="20577"/>
          <ac:spMkLst>
            <pc:docMk/>
            <pc:sldMk cId="730603795" sldId="260"/>
            <ac:spMk id="7" creationId="{00000000-0000-0000-0000-000000000000}"/>
          </ac:spMkLst>
        </pc:spChg>
      </pc:sldChg>
      <pc:sldChg chg="del">
        <pc:chgData name="Anderson, Troy" userId="04de3903-03dd-44db-8353-3f14e4dd6886" providerId="ADAL" clId="{D4451043-70A1-453C-8218-F608FA6BFA18}" dt="2023-07-28T15:39:05.875" v="13" actId="47"/>
        <pc:sldMkLst>
          <pc:docMk/>
          <pc:sldMk cId="3190927396" sldId="267"/>
        </pc:sldMkLst>
      </pc:sldChg>
      <pc:sldChg chg="delSp modSp mod">
        <pc:chgData name="Anderson, Troy" userId="04de3903-03dd-44db-8353-3f14e4dd6886" providerId="ADAL" clId="{D4451043-70A1-453C-8218-F608FA6BFA18}" dt="2023-07-28T16:27:48.409" v="1119" actId="20577"/>
        <pc:sldMkLst>
          <pc:docMk/>
          <pc:sldMk cId="4064255820" sldId="318"/>
        </pc:sldMkLst>
        <pc:spChg chg="mod">
          <ac:chgData name="Anderson, Troy" userId="04de3903-03dd-44db-8353-3f14e4dd6886" providerId="ADAL" clId="{D4451043-70A1-453C-8218-F608FA6BFA18}" dt="2023-07-28T15:45:19.058" v="181" actId="20577"/>
          <ac:spMkLst>
            <pc:docMk/>
            <pc:sldMk cId="4064255820" sldId="318"/>
            <ac:spMk id="2" creationId="{00000000-0000-0000-0000-000000000000}"/>
          </ac:spMkLst>
        </pc:spChg>
        <pc:spChg chg="mod">
          <ac:chgData name="Anderson, Troy" userId="04de3903-03dd-44db-8353-3f14e4dd6886" providerId="ADAL" clId="{D4451043-70A1-453C-8218-F608FA6BFA18}" dt="2023-07-28T16:27:48.409" v="1119" actId="20577"/>
          <ac:spMkLst>
            <pc:docMk/>
            <pc:sldMk cId="4064255820" sldId="318"/>
            <ac:spMk id="3" creationId="{00000000-0000-0000-0000-000000000000}"/>
          </ac:spMkLst>
        </pc:spChg>
        <pc:spChg chg="del">
          <ac:chgData name="Anderson, Troy" userId="04de3903-03dd-44db-8353-3f14e4dd6886" providerId="ADAL" clId="{D4451043-70A1-453C-8218-F608FA6BFA18}" dt="2023-07-28T15:40:12.075" v="17" actId="478"/>
          <ac:spMkLst>
            <pc:docMk/>
            <pc:sldMk cId="4064255820" sldId="318"/>
            <ac:spMk id="7" creationId="{00000000-0000-0000-0000-000000000000}"/>
          </ac:spMkLst>
        </pc:spChg>
      </pc:sldChg>
      <pc:sldChg chg="modSp add mod">
        <pc:chgData name="Anderson, Troy" userId="04de3903-03dd-44db-8353-3f14e4dd6886" providerId="ADAL" clId="{D4451043-70A1-453C-8218-F608FA6BFA18}" dt="2023-07-28T16:26:46.671" v="1111" actId="20577"/>
        <pc:sldMkLst>
          <pc:docMk/>
          <pc:sldMk cId="3812552547" sldId="319"/>
        </pc:sldMkLst>
        <pc:spChg chg="mod">
          <ac:chgData name="Anderson, Troy" userId="04de3903-03dd-44db-8353-3f14e4dd6886" providerId="ADAL" clId="{D4451043-70A1-453C-8218-F608FA6BFA18}" dt="2023-07-28T15:50:11.494" v="309" actId="14100"/>
          <ac:spMkLst>
            <pc:docMk/>
            <pc:sldMk cId="3812552547" sldId="319"/>
            <ac:spMk id="2" creationId="{00000000-0000-0000-0000-000000000000}"/>
          </ac:spMkLst>
        </pc:spChg>
        <pc:spChg chg="mod">
          <ac:chgData name="Anderson, Troy" userId="04de3903-03dd-44db-8353-3f14e4dd6886" providerId="ADAL" clId="{D4451043-70A1-453C-8218-F608FA6BFA18}" dt="2023-07-28T16:26:46.671" v="1111" actId="20577"/>
          <ac:spMkLst>
            <pc:docMk/>
            <pc:sldMk cId="3812552547" sldId="319"/>
            <ac:spMk id="3" creationId="{00000000-0000-0000-0000-000000000000}"/>
          </ac:spMkLst>
        </pc:spChg>
      </pc:sldChg>
      <pc:sldChg chg="del">
        <pc:chgData name="Anderson, Troy" userId="04de3903-03dd-44db-8353-3f14e4dd6886" providerId="ADAL" clId="{D4451043-70A1-453C-8218-F608FA6BFA18}" dt="2023-07-28T15:39:05.875" v="13" actId="47"/>
        <pc:sldMkLst>
          <pc:docMk/>
          <pc:sldMk cId="2944727326" sldId="356"/>
        </pc:sldMkLst>
      </pc:sldChg>
      <pc:sldChg chg="del">
        <pc:chgData name="Anderson, Troy" userId="04de3903-03dd-44db-8353-3f14e4dd6886" providerId="ADAL" clId="{D4451043-70A1-453C-8218-F608FA6BFA18}" dt="2023-07-28T15:39:05.875" v="13" actId="47"/>
        <pc:sldMkLst>
          <pc:docMk/>
          <pc:sldMk cId="1067933821" sldId="703"/>
        </pc:sldMkLst>
      </pc:sldChg>
      <pc:sldChg chg="del">
        <pc:chgData name="Anderson, Troy" userId="04de3903-03dd-44db-8353-3f14e4dd6886" providerId="ADAL" clId="{D4451043-70A1-453C-8218-F608FA6BFA18}" dt="2023-07-28T15:39:05.875" v="13" actId="47"/>
        <pc:sldMkLst>
          <pc:docMk/>
          <pc:sldMk cId="3860210434" sldId="704"/>
        </pc:sldMkLst>
      </pc:sldChg>
      <pc:sldChg chg="del">
        <pc:chgData name="Anderson, Troy" userId="04de3903-03dd-44db-8353-3f14e4dd6886" providerId="ADAL" clId="{D4451043-70A1-453C-8218-F608FA6BFA18}" dt="2023-07-28T15:39:05.875" v="13" actId="47"/>
        <pc:sldMkLst>
          <pc:docMk/>
          <pc:sldMk cId="2555911169" sldId="705"/>
        </pc:sldMkLst>
      </pc:sldChg>
      <pc:sldChg chg="del">
        <pc:chgData name="Anderson, Troy" userId="04de3903-03dd-44db-8353-3f14e4dd6886" providerId="ADAL" clId="{D4451043-70A1-453C-8218-F608FA6BFA18}" dt="2023-07-28T15:39:05.875" v="13" actId="47"/>
        <pc:sldMkLst>
          <pc:docMk/>
          <pc:sldMk cId="608469073" sldId="706"/>
        </pc:sldMkLst>
      </pc:sldChg>
    </pc:docChg>
  </pc:docChgLst>
  <pc:docChgLst>
    <pc:chgData name="Badri, Sreenivas" userId="0b43dccd-042e-4be0-871d-afa1d90d6a2e" providerId="ADAL" clId="{F24B09A2-58EB-42A1-B4DE-7C6E3BC80DCD}"/>
    <pc:docChg chg="undo custSel addSld modSld">
      <pc:chgData name="Badri, Sreenivas" userId="0b43dccd-042e-4be0-871d-afa1d90d6a2e" providerId="ADAL" clId="{F24B09A2-58EB-42A1-B4DE-7C6E3BC80DCD}" dt="2023-08-24T00:20:49.294" v="734" actId="20577"/>
      <pc:docMkLst>
        <pc:docMk/>
      </pc:docMkLst>
      <pc:sldChg chg="modSp mod">
        <pc:chgData name="Badri, Sreenivas" userId="0b43dccd-042e-4be0-871d-afa1d90d6a2e" providerId="ADAL" clId="{F24B09A2-58EB-42A1-B4DE-7C6E3BC80DCD}" dt="2023-08-23T22:41:00.637" v="1" actId="6549"/>
        <pc:sldMkLst>
          <pc:docMk/>
          <pc:sldMk cId="730603795" sldId="260"/>
        </pc:sldMkLst>
        <pc:spChg chg="mod">
          <ac:chgData name="Badri, Sreenivas" userId="0b43dccd-042e-4be0-871d-afa1d90d6a2e" providerId="ADAL" clId="{F24B09A2-58EB-42A1-B4DE-7C6E3BC80DCD}" dt="2023-08-23T22:41:00.637" v="1" actId="6549"/>
          <ac:spMkLst>
            <pc:docMk/>
            <pc:sldMk cId="730603795" sldId="260"/>
            <ac:spMk id="7" creationId="{00000000-0000-0000-0000-000000000000}"/>
          </ac:spMkLst>
        </pc:spChg>
      </pc:sldChg>
      <pc:sldChg chg="modSp mod">
        <pc:chgData name="Badri, Sreenivas" userId="0b43dccd-042e-4be0-871d-afa1d90d6a2e" providerId="ADAL" clId="{F24B09A2-58EB-42A1-B4DE-7C6E3BC80DCD}" dt="2023-08-24T00:01:15.081" v="574" actId="20577"/>
        <pc:sldMkLst>
          <pc:docMk/>
          <pc:sldMk cId="4064255820" sldId="318"/>
        </pc:sldMkLst>
        <pc:spChg chg="mod">
          <ac:chgData name="Badri, Sreenivas" userId="0b43dccd-042e-4be0-871d-afa1d90d6a2e" providerId="ADAL" clId="{F24B09A2-58EB-42A1-B4DE-7C6E3BC80DCD}" dt="2023-08-23T23:33:54.672" v="133" actId="20577"/>
          <ac:spMkLst>
            <pc:docMk/>
            <pc:sldMk cId="4064255820" sldId="318"/>
            <ac:spMk id="2" creationId="{00000000-0000-0000-0000-000000000000}"/>
          </ac:spMkLst>
        </pc:spChg>
        <pc:spChg chg="mod">
          <ac:chgData name="Badri, Sreenivas" userId="0b43dccd-042e-4be0-871d-afa1d90d6a2e" providerId="ADAL" clId="{F24B09A2-58EB-42A1-B4DE-7C6E3BC80DCD}" dt="2023-08-24T00:01:15.081" v="574" actId="20577"/>
          <ac:spMkLst>
            <pc:docMk/>
            <pc:sldMk cId="4064255820" sldId="318"/>
            <ac:spMk id="3" creationId="{00000000-0000-0000-0000-000000000000}"/>
          </ac:spMkLst>
        </pc:spChg>
      </pc:sldChg>
      <pc:sldChg chg="modSp mod">
        <pc:chgData name="Badri, Sreenivas" userId="0b43dccd-042e-4be0-871d-afa1d90d6a2e" providerId="ADAL" clId="{F24B09A2-58EB-42A1-B4DE-7C6E3BC80DCD}" dt="2023-08-24T00:20:49.294" v="734" actId="20577"/>
        <pc:sldMkLst>
          <pc:docMk/>
          <pc:sldMk cId="3812552547" sldId="319"/>
        </pc:sldMkLst>
        <pc:spChg chg="mod">
          <ac:chgData name="Badri, Sreenivas" userId="0b43dccd-042e-4be0-871d-afa1d90d6a2e" providerId="ADAL" clId="{F24B09A2-58EB-42A1-B4DE-7C6E3BC80DCD}" dt="2023-08-23T23:34:22.703" v="139"/>
          <ac:spMkLst>
            <pc:docMk/>
            <pc:sldMk cId="3812552547" sldId="319"/>
            <ac:spMk id="2" creationId="{00000000-0000-0000-0000-000000000000}"/>
          </ac:spMkLst>
        </pc:spChg>
        <pc:spChg chg="mod">
          <ac:chgData name="Badri, Sreenivas" userId="0b43dccd-042e-4be0-871d-afa1d90d6a2e" providerId="ADAL" clId="{F24B09A2-58EB-42A1-B4DE-7C6E3BC80DCD}" dt="2023-08-24T00:20:49.294" v="734" actId="20577"/>
          <ac:spMkLst>
            <pc:docMk/>
            <pc:sldMk cId="3812552547" sldId="319"/>
            <ac:spMk id="3" creationId="{00000000-0000-0000-0000-000000000000}"/>
          </ac:spMkLst>
        </pc:spChg>
      </pc:sldChg>
      <pc:sldChg chg="modSp add mod">
        <pc:chgData name="Badri, Sreenivas" userId="0b43dccd-042e-4be0-871d-afa1d90d6a2e" providerId="ADAL" clId="{F24B09A2-58EB-42A1-B4DE-7C6E3BC80DCD}" dt="2023-08-23T23:34:18.251" v="138"/>
        <pc:sldMkLst>
          <pc:docMk/>
          <pc:sldMk cId="2502745060" sldId="320"/>
        </pc:sldMkLst>
        <pc:spChg chg="mod">
          <ac:chgData name="Badri, Sreenivas" userId="0b43dccd-042e-4be0-871d-afa1d90d6a2e" providerId="ADAL" clId="{F24B09A2-58EB-42A1-B4DE-7C6E3BC80DCD}" dt="2023-08-23T23:34:18.251" v="138"/>
          <ac:spMkLst>
            <pc:docMk/>
            <pc:sldMk cId="2502745060" sldId="320"/>
            <ac:spMk id="2" creationId="{00000000-0000-0000-0000-000000000000}"/>
          </ac:spMkLst>
        </pc:spChg>
        <pc:spChg chg="mod">
          <ac:chgData name="Badri, Sreenivas" userId="0b43dccd-042e-4be0-871d-afa1d90d6a2e" providerId="ADAL" clId="{F24B09A2-58EB-42A1-B4DE-7C6E3BC80DCD}" dt="2023-08-23T23:12:48.943" v="82" actId="5793"/>
          <ac:spMkLst>
            <pc:docMk/>
            <pc:sldMk cId="2502745060" sldId="320"/>
            <ac:spMk id="3" creationId="{00000000-0000-0000-0000-000000000000}"/>
          </ac:spMkLst>
        </pc:spChg>
      </pc:sldChg>
    </pc:docChg>
  </pc:docChgLst>
  <pc:docChgLst>
    <pc:chgData name="Badri, Sreenivas" userId="0b43dccd-042e-4be0-871d-afa1d90d6a2e" providerId="ADAL" clId="{A7283189-1D00-4DDA-A585-018615A0872E}"/>
    <pc:docChg chg="undo custSel delSld modSld">
      <pc:chgData name="Badri, Sreenivas" userId="0b43dccd-042e-4be0-871d-afa1d90d6a2e" providerId="ADAL" clId="{A7283189-1D00-4DDA-A585-018615A0872E}" dt="2023-08-24T18:33:44.037" v="849" actId="20577"/>
      <pc:docMkLst>
        <pc:docMk/>
      </pc:docMkLst>
      <pc:sldChg chg="modSp mod">
        <pc:chgData name="Badri, Sreenivas" userId="0b43dccd-042e-4be0-871d-afa1d90d6a2e" providerId="ADAL" clId="{A7283189-1D00-4DDA-A585-018615A0872E}" dt="2023-08-24T00:39:15.480" v="12" actId="20577"/>
        <pc:sldMkLst>
          <pc:docMk/>
          <pc:sldMk cId="730603795" sldId="260"/>
        </pc:sldMkLst>
        <pc:spChg chg="mod">
          <ac:chgData name="Badri, Sreenivas" userId="0b43dccd-042e-4be0-871d-afa1d90d6a2e" providerId="ADAL" clId="{A7283189-1D00-4DDA-A585-018615A0872E}" dt="2023-08-24T00:39:15.480" v="12" actId="20577"/>
          <ac:spMkLst>
            <pc:docMk/>
            <pc:sldMk cId="730603795" sldId="260"/>
            <ac:spMk id="7" creationId="{00000000-0000-0000-0000-000000000000}"/>
          </ac:spMkLst>
        </pc:spChg>
      </pc:sldChg>
      <pc:sldChg chg="modSp mod">
        <pc:chgData name="Badri, Sreenivas" userId="0b43dccd-042e-4be0-871d-afa1d90d6a2e" providerId="ADAL" clId="{A7283189-1D00-4DDA-A585-018615A0872E}" dt="2023-08-24T18:33:44.037" v="849" actId="20577"/>
        <pc:sldMkLst>
          <pc:docMk/>
          <pc:sldMk cId="4064255820" sldId="318"/>
        </pc:sldMkLst>
        <pc:spChg chg="mod">
          <ac:chgData name="Badri, Sreenivas" userId="0b43dccd-042e-4be0-871d-afa1d90d6a2e" providerId="ADAL" clId="{A7283189-1D00-4DDA-A585-018615A0872E}" dt="2023-08-24T01:10:41.275" v="622" actId="20577"/>
          <ac:spMkLst>
            <pc:docMk/>
            <pc:sldMk cId="4064255820" sldId="318"/>
            <ac:spMk id="2" creationId="{00000000-0000-0000-0000-000000000000}"/>
          </ac:spMkLst>
        </pc:spChg>
        <pc:spChg chg="mod">
          <ac:chgData name="Badri, Sreenivas" userId="0b43dccd-042e-4be0-871d-afa1d90d6a2e" providerId="ADAL" clId="{A7283189-1D00-4DDA-A585-018615A0872E}" dt="2023-08-24T18:33:44.037" v="849" actId="20577"/>
          <ac:spMkLst>
            <pc:docMk/>
            <pc:sldMk cId="4064255820" sldId="318"/>
            <ac:spMk id="3" creationId="{00000000-0000-0000-0000-000000000000}"/>
          </ac:spMkLst>
        </pc:spChg>
      </pc:sldChg>
      <pc:sldChg chg="del">
        <pc:chgData name="Badri, Sreenivas" userId="0b43dccd-042e-4be0-871d-afa1d90d6a2e" providerId="ADAL" clId="{A7283189-1D00-4DDA-A585-018615A0872E}" dt="2023-08-24T01:09:36.374" v="564" actId="47"/>
        <pc:sldMkLst>
          <pc:docMk/>
          <pc:sldMk cId="3812552547" sldId="319"/>
        </pc:sldMkLst>
      </pc:sldChg>
      <pc:sldChg chg="del">
        <pc:chgData name="Badri, Sreenivas" userId="0b43dccd-042e-4be0-871d-afa1d90d6a2e" providerId="ADAL" clId="{A7283189-1D00-4DDA-A585-018615A0872E}" dt="2023-08-24T01:09:35.787" v="563" actId="47"/>
        <pc:sldMkLst>
          <pc:docMk/>
          <pc:sldMk cId="2502745060" sldId="320"/>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67374" cy="470072"/>
          </a:xfrm>
          <a:prstGeom prst="rect">
            <a:avLst/>
          </a:prstGeom>
        </p:spPr>
        <p:txBody>
          <a:bodyPr vert="horz" lIns="92181" tIns="46090" rIns="92181" bIns="46090" rtlCol="0"/>
          <a:lstStyle>
            <a:lvl1pPr algn="l">
              <a:defRPr sz="1200"/>
            </a:lvl1pPr>
          </a:lstStyle>
          <a:p>
            <a:endParaRPr lang="en-US"/>
          </a:p>
        </p:txBody>
      </p:sp>
      <p:sp>
        <p:nvSpPr>
          <p:cNvPr id="3" name="Date Placeholder 2"/>
          <p:cNvSpPr>
            <a:spLocks noGrp="1"/>
          </p:cNvSpPr>
          <p:nvPr>
            <p:ph type="dt" sz="quarter" idx="1"/>
          </p:nvPr>
        </p:nvSpPr>
        <p:spPr>
          <a:xfrm>
            <a:off x="4008100" y="1"/>
            <a:ext cx="3067374" cy="470072"/>
          </a:xfrm>
          <a:prstGeom prst="rect">
            <a:avLst/>
          </a:prstGeom>
        </p:spPr>
        <p:txBody>
          <a:bodyPr vert="horz" lIns="92181" tIns="46090" rIns="92181" bIns="46090" rtlCol="0"/>
          <a:lstStyle>
            <a:lvl1pPr algn="r">
              <a:defRPr sz="1200"/>
            </a:lvl1pPr>
          </a:lstStyle>
          <a:p>
            <a:fld id="{F750BF31-E9A8-4E88-81E7-44C5092290FC}" type="datetimeFigureOut">
              <a:rPr lang="en-US" smtClean="0"/>
              <a:t>12/14/2023</a:t>
            </a:fld>
            <a:endParaRPr lang="en-US"/>
          </a:p>
        </p:txBody>
      </p:sp>
      <p:sp>
        <p:nvSpPr>
          <p:cNvPr id="4" name="Footer Placeholder 3"/>
          <p:cNvSpPr>
            <a:spLocks noGrp="1"/>
          </p:cNvSpPr>
          <p:nvPr>
            <p:ph type="ftr" sz="quarter" idx="2"/>
          </p:nvPr>
        </p:nvSpPr>
        <p:spPr>
          <a:xfrm>
            <a:off x="0" y="8893003"/>
            <a:ext cx="3067374" cy="470072"/>
          </a:xfrm>
          <a:prstGeom prst="rect">
            <a:avLst/>
          </a:prstGeom>
        </p:spPr>
        <p:txBody>
          <a:bodyPr vert="horz" lIns="92181" tIns="46090" rIns="92181" bIns="46090" rtlCol="0" anchor="b"/>
          <a:lstStyle>
            <a:lvl1pPr algn="l">
              <a:defRPr sz="1200"/>
            </a:lvl1pPr>
          </a:lstStyle>
          <a:p>
            <a:endParaRPr lang="en-US"/>
          </a:p>
        </p:txBody>
      </p:sp>
      <p:sp>
        <p:nvSpPr>
          <p:cNvPr id="5" name="Slide Number Placeholder 4"/>
          <p:cNvSpPr>
            <a:spLocks noGrp="1"/>
          </p:cNvSpPr>
          <p:nvPr>
            <p:ph type="sldNum" sz="quarter" idx="3"/>
          </p:nvPr>
        </p:nvSpPr>
        <p:spPr>
          <a:xfrm>
            <a:off x="4008100" y="8893003"/>
            <a:ext cx="3067374" cy="470072"/>
          </a:xfrm>
          <a:prstGeom prst="rect">
            <a:avLst/>
          </a:prstGeom>
        </p:spPr>
        <p:txBody>
          <a:bodyPr vert="horz" lIns="92181" tIns="46090" rIns="92181" bIns="4609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2" tIns="46966" rIns="93932" bIns="46966" rtlCol="0"/>
          <a:lstStyle>
            <a:lvl1pPr algn="l">
              <a:defRPr sz="1200"/>
            </a:lvl1pPr>
          </a:lstStyle>
          <a:p>
            <a:endParaRPr lang="en-US"/>
          </a:p>
        </p:txBody>
      </p:sp>
      <p:sp>
        <p:nvSpPr>
          <p:cNvPr id="3" name="Date Placeholder 2"/>
          <p:cNvSpPr>
            <a:spLocks noGrp="1"/>
          </p:cNvSpPr>
          <p:nvPr>
            <p:ph type="dt" idx="1"/>
          </p:nvPr>
        </p:nvSpPr>
        <p:spPr>
          <a:xfrm>
            <a:off x="4008705" y="0"/>
            <a:ext cx="3066733" cy="468154"/>
          </a:xfrm>
          <a:prstGeom prst="rect">
            <a:avLst/>
          </a:prstGeom>
        </p:spPr>
        <p:txBody>
          <a:bodyPr vert="horz" lIns="93932" tIns="46966" rIns="93932" bIns="46966" rtlCol="0"/>
          <a:lstStyle>
            <a:lvl1pPr algn="r">
              <a:defRPr sz="1200"/>
            </a:lvl1pPr>
          </a:lstStyle>
          <a:p>
            <a:fld id="{67EFB637-CCC9-4803-8851-F6915048CBB4}" type="datetimeFigureOut">
              <a:rPr lang="en-US" smtClean="0"/>
              <a:t>12/14/2023</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2" tIns="46966" rIns="93932" bIns="46966"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2" tIns="46966" rIns="93932" bIns="4696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297"/>
            <a:ext cx="3066733" cy="468154"/>
          </a:xfrm>
          <a:prstGeom prst="rect">
            <a:avLst/>
          </a:prstGeom>
        </p:spPr>
        <p:txBody>
          <a:bodyPr vert="horz" lIns="93932" tIns="46966" rIns="93932" bIns="46966"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7"/>
            <a:ext cx="3066733" cy="468154"/>
          </a:xfrm>
          <a:prstGeom prst="rect">
            <a:avLst/>
          </a:prstGeom>
        </p:spPr>
        <p:txBody>
          <a:bodyPr vert="horz" lIns="93932" tIns="46966" rIns="93932" bIns="46966"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4187088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10" name="Footer Placeholder 4"/>
          <p:cNvSpPr txBox="1">
            <a:spLocks/>
          </p:cNvSpPr>
          <p:nvPr userDrawn="1"/>
        </p:nvSpPr>
        <p:spPr>
          <a:xfrm>
            <a:off x="7391400" y="6553200"/>
            <a:ext cx="1219200" cy="220663"/>
          </a:xfrm>
          <a:prstGeom prst="rect">
            <a:avLst/>
          </a:prstGeom>
        </p:spPr>
        <p:txBody>
          <a:bodyP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dirty="0"/>
              <a:t>August 2023</a:t>
            </a:r>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65780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1938992"/>
          </a:xfrm>
          <a:prstGeom prst="rect">
            <a:avLst/>
          </a:prstGeom>
          <a:noFill/>
        </p:spPr>
        <p:txBody>
          <a:bodyPr wrap="square" rtlCol="0">
            <a:spAutoFit/>
          </a:bodyPr>
          <a:lstStyle/>
          <a:p>
            <a:r>
              <a:rPr lang="en-US" sz="2400" b="1" dirty="0"/>
              <a:t>NERC Project 2015-09</a:t>
            </a:r>
            <a:r>
              <a:rPr lang="en-US" dirty="0">
                <a:latin typeface="Calibri" panose="020F0502020204030204" pitchFamily="34" charset="0"/>
              </a:rPr>
              <a:t> </a:t>
            </a:r>
            <a:r>
              <a:rPr lang="en-US" sz="2400" b="1" dirty="0"/>
              <a:t>Updates</a:t>
            </a:r>
          </a:p>
          <a:p>
            <a:r>
              <a:rPr lang="en-US" sz="2400" b="1" dirty="0"/>
              <a:t> </a:t>
            </a:r>
          </a:p>
          <a:p>
            <a:endParaRPr lang="en-US" dirty="0"/>
          </a:p>
          <a:p>
            <a:r>
              <a:rPr lang="en-US" dirty="0"/>
              <a:t>December 14, 2023</a:t>
            </a:r>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153400" cy="470111"/>
          </a:xfrm>
        </p:spPr>
        <p:txBody>
          <a:bodyPr/>
          <a:lstStyle/>
          <a:p>
            <a:r>
              <a:rPr lang="en-US" sz="2400" b="1" dirty="0"/>
              <a:t>NERC Project 2015-09</a:t>
            </a:r>
            <a:r>
              <a:rPr lang="en-US" sz="1600" dirty="0">
                <a:latin typeface="Calibri" panose="020F0502020204030204" pitchFamily="34" charset="0"/>
              </a:rPr>
              <a:t> </a:t>
            </a:r>
            <a:r>
              <a:rPr lang="en-US" sz="2400" b="1" dirty="0"/>
              <a:t>Updates</a:t>
            </a:r>
          </a:p>
        </p:txBody>
      </p:sp>
      <p:sp>
        <p:nvSpPr>
          <p:cNvPr id="3" name="Content Placeholder 2"/>
          <p:cNvSpPr>
            <a:spLocks noGrp="1"/>
          </p:cNvSpPr>
          <p:nvPr>
            <p:ph idx="1"/>
          </p:nvPr>
        </p:nvSpPr>
        <p:spPr>
          <a:xfrm>
            <a:off x="304800" y="847531"/>
            <a:ext cx="8686800" cy="5162938"/>
          </a:xfrm>
        </p:spPr>
        <p:txBody>
          <a:bodyPr/>
          <a:lstStyle/>
          <a:p>
            <a:pPr marL="57150" indent="0" algn="just">
              <a:buNone/>
            </a:pPr>
            <a:r>
              <a:rPr lang="en-US" sz="1600" b="1" dirty="0">
                <a:effectLst/>
                <a:ea typeface="Calibri" panose="020F0502020204030204" pitchFamily="34" charset="0"/>
                <a:cs typeface="Calibri" panose="020F0502020204030204" pitchFamily="34" charset="0"/>
              </a:rPr>
              <a:t>Project Scope</a:t>
            </a:r>
          </a:p>
          <a:p>
            <a:pPr marL="628650" lvl="1" indent="-171450" algn="just"/>
            <a:r>
              <a:rPr lang="en-US" sz="1400" dirty="0">
                <a:effectLst/>
                <a:ea typeface="Calibri" panose="020F0502020204030204" pitchFamily="34" charset="0"/>
                <a:cs typeface="Calibri" panose="020F0502020204030204" pitchFamily="34" charset="0"/>
              </a:rPr>
              <a:t>Communication </a:t>
            </a:r>
            <a:r>
              <a:rPr lang="en-US" sz="1400" dirty="0">
                <a:ea typeface="Calibri" panose="020F0502020204030204" pitchFamily="34" charset="0"/>
                <a:cs typeface="Calibri" panose="020F0502020204030204" pitchFamily="34" charset="0"/>
              </a:rPr>
              <a:t>of SOL exceedances to ERCOT TOs</a:t>
            </a:r>
          </a:p>
          <a:p>
            <a:pPr marL="628650" lvl="1" indent="-171450" algn="just"/>
            <a:r>
              <a:rPr lang="en-US" sz="1400" dirty="0">
                <a:cs typeface="Calibri" panose="020F0502020204030204" pitchFamily="34" charset="0"/>
              </a:rPr>
              <a:t>Compliant with the new requirements by April 1, 2024</a:t>
            </a:r>
          </a:p>
          <a:p>
            <a:pPr marL="628650" lvl="1" indent="-171450" algn="just"/>
            <a:endParaRPr lang="en-US" sz="1400" dirty="0">
              <a:effectLst/>
              <a:ea typeface="Calibri" panose="020F0502020204030204" pitchFamily="34" charset="0"/>
              <a:cs typeface="Calibri" panose="020F0502020204030204" pitchFamily="34" charset="0"/>
            </a:endParaRPr>
          </a:p>
          <a:p>
            <a:pPr marL="228600" indent="-171450" algn="just"/>
            <a:r>
              <a:rPr lang="en-US" sz="1800" dirty="0">
                <a:effectLst/>
                <a:ea typeface="Calibri" panose="020F0502020204030204" pitchFamily="34" charset="0"/>
                <a:cs typeface="Calibri" panose="020F0502020204030204" pitchFamily="34" charset="0"/>
              </a:rPr>
              <a:t>Project is in </a:t>
            </a:r>
            <a:r>
              <a:rPr lang="en-US" sz="1800" b="1" dirty="0">
                <a:effectLst/>
                <a:ea typeface="Calibri" panose="020F0502020204030204" pitchFamily="34" charset="0"/>
                <a:cs typeface="Calibri" panose="020F0502020204030204" pitchFamily="34" charset="0"/>
              </a:rPr>
              <a:t>Execution Phase.</a:t>
            </a:r>
          </a:p>
          <a:p>
            <a:pPr marL="228600" indent="-171450" algn="just"/>
            <a:endParaRPr lang="en-US" sz="1600" dirty="0">
              <a:ea typeface="Calibri" panose="020F0502020204030204" pitchFamily="34" charset="0"/>
              <a:cs typeface="Calibri" panose="020F0502020204030204" pitchFamily="34" charset="0"/>
            </a:endParaRPr>
          </a:p>
          <a:p>
            <a:pPr marL="228600" indent="-171450" algn="just"/>
            <a:r>
              <a:rPr lang="en-US" sz="1600" dirty="0">
                <a:effectLst/>
                <a:ea typeface="Calibri" panose="020F0502020204030204" pitchFamily="34" charset="0"/>
                <a:cs typeface="Calibri" panose="020F0502020204030204" pitchFamily="34" charset="0"/>
              </a:rPr>
              <a:t>SOL exceedances communication to ERCOT TOs – Two methods</a:t>
            </a:r>
          </a:p>
          <a:p>
            <a:pPr marL="857250" lvl="2" indent="0" algn="just">
              <a:buNone/>
            </a:pPr>
            <a:endParaRPr lang="en-US" sz="1200" dirty="0">
              <a:effectLst/>
              <a:ea typeface="Calibri" panose="020F0502020204030204" pitchFamily="34" charset="0"/>
              <a:cs typeface="Calibri" panose="020F0502020204030204" pitchFamily="34" charset="0"/>
            </a:endParaRPr>
          </a:p>
          <a:p>
            <a:pPr marL="628650" lvl="1" indent="-171450" algn="just"/>
            <a:r>
              <a:rPr lang="en-US" sz="1600" dirty="0">
                <a:ea typeface="Calibri" panose="020F0502020204030204" pitchFamily="34" charset="0"/>
                <a:cs typeface="Calibri" panose="020F0502020204030204" pitchFamily="34" charset="0"/>
              </a:rPr>
              <a:t>SOL exceedances  presented in External Grid Geo application</a:t>
            </a:r>
          </a:p>
          <a:p>
            <a:pPr marL="1028700" lvl="2" indent="-171450" algn="just"/>
            <a:r>
              <a:rPr lang="en-US" sz="1200" dirty="0">
                <a:cs typeface="Calibri" panose="020F0502020204030204" pitchFamily="34" charset="0"/>
              </a:rPr>
              <a:t>TOs to filter the list of the Violations to only see their violations. (i.e. for which they are impacted).</a:t>
            </a:r>
          </a:p>
          <a:p>
            <a:pPr marL="1028700" lvl="2" indent="-171450" algn="just"/>
            <a:r>
              <a:rPr lang="en-US" sz="1200" b="1" dirty="0">
                <a:cs typeface="Calibri" panose="020F0502020204030204" pitchFamily="34" charset="0"/>
              </a:rPr>
              <a:t>Change is going into production today afternoon</a:t>
            </a:r>
          </a:p>
          <a:p>
            <a:pPr marL="857250" lvl="2" indent="0" algn="just">
              <a:buNone/>
            </a:pPr>
            <a:endParaRPr lang="en-US" sz="1200" dirty="0">
              <a:cs typeface="Calibri" panose="020F0502020204030204" pitchFamily="34" charset="0"/>
            </a:endParaRPr>
          </a:p>
          <a:p>
            <a:pPr marL="628650" lvl="1" indent="-171450" algn="just"/>
            <a:r>
              <a:rPr lang="en-US" sz="1400" dirty="0">
                <a:effectLst/>
                <a:ea typeface="Calibri" panose="020F0502020204030204" pitchFamily="34" charset="0"/>
                <a:cs typeface="Calibri" panose="020F0502020204030204" pitchFamily="34" charset="0"/>
              </a:rPr>
              <a:t>Creation of SOL exceedances MIS Report</a:t>
            </a:r>
          </a:p>
          <a:p>
            <a:pPr marL="1028700" lvl="2" indent="-171450" algn="just"/>
            <a:r>
              <a:rPr lang="en-US" sz="1200" dirty="0">
                <a:effectLst/>
                <a:ea typeface="Calibri" panose="020F0502020204030204" pitchFamily="34" charset="0"/>
                <a:cs typeface="Calibri" panose="020F0502020204030204" pitchFamily="34" charset="0"/>
              </a:rPr>
              <a:t>Posts pre and post contingency thermal, voltage, phase angle limit, and GTL results every 5 minutes that identifies SOL exceedances</a:t>
            </a:r>
          </a:p>
          <a:p>
            <a:pPr marL="1028700" lvl="2" indent="-171450" algn="just"/>
            <a:r>
              <a:rPr lang="en-US" sz="1200" b="1" dirty="0">
                <a:cs typeface="Calibri" panose="020F0502020204030204" pitchFamily="34" charset="0"/>
              </a:rPr>
              <a:t>Production deployment </a:t>
            </a:r>
            <a:r>
              <a:rPr lang="en-US" sz="1200" b="1">
                <a:cs typeface="Calibri" panose="020F0502020204030204" pitchFamily="34" charset="0"/>
              </a:rPr>
              <a:t>is planned on </a:t>
            </a:r>
            <a:r>
              <a:rPr lang="en-US" sz="1200" b="1" dirty="0">
                <a:cs typeface="Calibri" panose="020F0502020204030204" pitchFamily="34" charset="0"/>
              </a:rPr>
              <a:t>02/22/2024</a:t>
            </a:r>
          </a:p>
          <a:p>
            <a:pPr marL="857250" lvl="2" indent="0" algn="just">
              <a:buNone/>
            </a:pPr>
            <a:endParaRPr lang="en-US" sz="1200" dirty="0">
              <a:cs typeface="Calibri" panose="020F0502020204030204" pitchFamily="34" charset="0"/>
            </a:endParaRPr>
          </a:p>
          <a:p>
            <a:pPr marL="228600" indent="-171450" algn="just"/>
            <a:r>
              <a:rPr lang="en-US" sz="1600" dirty="0">
                <a:cs typeface="Calibri" panose="020F0502020204030204" pitchFamily="34" charset="0"/>
              </a:rPr>
              <a:t>In the event of one or both above methods are not functional, ERCOT System Operators will notify ERCOT TOs that risk of proper communication for any SOL exceedances within the ERCOT TOs operating area has occurred.</a:t>
            </a:r>
          </a:p>
          <a:p>
            <a:pPr marL="1028700" lvl="2" indent="-171450" algn="just"/>
            <a:endParaRPr lang="en-US" sz="1200" dirty="0">
              <a:cs typeface="Calibri" panose="020F0502020204030204" pitchFamily="34" charset="0"/>
            </a:endParaRPr>
          </a:p>
        </p:txBody>
      </p:sp>
    </p:spTree>
    <p:extLst>
      <p:ext uri="{BB962C8B-B14F-4D97-AF65-F5344CB8AC3E}">
        <p14:creationId xmlns:p14="http://schemas.microsoft.com/office/powerpoint/2010/main" val="4064255820"/>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B248F63C-08AC-4CDD-B36F-0851B11853CB}">
  <ds:schemaRefs>
    <ds:schemaRef ds:uri="http://www.w3.org/XML/1998/namespace"/>
    <ds:schemaRef ds:uri="http://schemas.microsoft.com/office/2006/documentManagement/types"/>
    <ds:schemaRef ds:uri="c34af464-7aa1-4edd-9be4-83dffc1cb926"/>
    <ds:schemaRef ds:uri="http://purl.org/dc/elements/1.1/"/>
    <ds:schemaRef ds:uri="http://schemas.microsoft.com/office/2006/metadata/properties"/>
    <ds:schemaRef ds:uri="http://purl.org/dc/dcmitype/"/>
    <ds:schemaRef ds:uri="http://schemas.microsoft.com/office/infopath/2007/PartnerControls"/>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480733</TotalTime>
  <Words>161</Words>
  <Application>Microsoft Office PowerPoint</Application>
  <PresentationFormat>On-screen Show (4:3)</PresentationFormat>
  <Paragraphs>23</Paragraphs>
  <Slides>2</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vt:i4>
      </vt:variant>
    </vt:vector>
  </HeadingPairs>
  <TitlesOfParts>
    <vt:vector size="7" baseType="lpstr">
      <vt:lpstr>Arial</vt:lpstr>
      <vt:lpstr>Calibri</vt:lpstr>
      <vt:lpstr>1_Custom Design</vt:lpstr>
      <vt:lpstr>Office Theme</vt:lpstr>
      <vt:lpstr>Custom Design</vt:lpstr>
      <vt:lpstr>PowerPoint Presentation</vt:lpstr>
      <vt:lpstr>NERC Project 2015-09 Updates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Badri, Sreenivas</cp:lastModifiedBy>
  <cp:revision>3120</cp:revision>
  <cp:lastPrinted>2022-08-13T23:36:00Z</cp:lastPrinted>
  <dcterms:created xsi:type="dcterms:W3CDTF">2016-01-21T15:20:31Z</dcterms:created>
  <dcterms:modified xsi:type="dcterms:W3CDTF">2023-12-14T18:49:37Z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2023-07-13T14:03:21Z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aeb57a52-e3b6-4d9f-97b5-8553c941019a</vt:lpwstr>
  </property>
  <property fmtid="{D5CDD505-2E9C-101B-9397-08002B2CF9AE}" pid="9" name="MSIP_Label_7084cbda-52b8-46fb-a7b7-cb5bd465ed85_ContentBits">
    <vt:lpwstr>0</vt:lpwstr>
  </property>
</Properties>
</file>