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Lst>
  <p:notesMasterIdLst>
    <p:notesMasterId r:id="rId8"/>
  </p:notesMasterIdLst>
  <p:handoutMasterIdLst>
    <p:handoutMasterId r:id="rId9"/>
  </p:handoutMasterIdLst>
  <p:sldIdLst>
    <p:sldId id="267" r:id="rId6"/>
    <p:sldId id="268" r:id="rId7"/>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howGuides="1">
      <p:cViewPr varScale="1">
        <p:scale>
          <a:sx n="78" d="100"/>
          <a:sy n="78" d="100"/>
        </p:scale>
        <p:origin x="778" y="58"/>
      </p:cViewPr>
      <p:guideLst>
        <p:guide orient="horz" pos="2160"/>
        <p:guide pos="384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viewProps" Target="viewProps.xml"/><Relationship Id="rId5" Type="http://schemas.openxmlformats.org/officeDocument/2006/relationships/slideMaster" Target="slideMasters/slideMaster2.xml"/><Relationship Id="rId10"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handoutMaster" Target="handoutMasters/handoutMaster1.xml"/><Relationship Id="rId14"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hillips, Cory" userId="6c597cff-5f3b-4912-8764-37cc172c8644" providerId="ADAL" clId="{5E29885F-FD40-4D54-AF60-6521254E8F31}"/>
    <pc:docChg chg="undo custSel modSld">
      <pc:chgData name="Phillips, Cory" userId="6c597cff-5f3b-4912-8764-37cc172c8644" providerId="ADAL" clId="{5E29885F-FD40-4D54-AF60-6521254E8F31}" dt="2023-03-07T16:03:03.028" v="43" actId="20577"/>
      <pc:docMkLst>
        <pc:docMk/>
      </pc:docMkLst>
      <pc:sldChg chg="modSp mod">
        <pc:chgData name="Phillips, Cory" userId="6c597cff-5f3b-4912-8764-37cc172c8644" providerId="ADAL" clId="{5E29885F-FD40-4D54-AF60-6521254E8F31}" dt="2023-03-06T19:56:26.215" v="6" actId="20577"/>
        <pc:sldMkLst>
          <pc:docMk/>
          <pc:sldMk cId="3190927396" sldId="267"/>
        </pc:sldMkLst>
        <pc:spChg chg="mod">
          <ac:chgData name="Phillips, Cory" userId="6c597cff-5f3b-4912-8764-37cc172c8644" providerId="ADAL" clId="{5E29885F-FD40-4D54-AF60-6521254E8F31}" dt="2023-03-06T19:56:26.215" v="6" actId="20577"/>
          <ac:spMkLst>
            <pc:docMk/>
            <pc:sldMk cId="3190927396" sldId="267"/>
            <ac:spMk id="5" creationId="{00000000-0000-0000-0000-000000000000}"/>
          </ac:spMkLst>
        </pc:spChg>
      </pc:sldChg>
      <pc:sldChg chg="modSp mod">
        <pc:chgData name="Phillips, Cory" userId="6c597cff-5f3b-4912-8764-37cc172c8644" providerId="ADAL" clId="{5E29885F-FD40-4D54-AF60-6521254E8F31}" dt="2023-03-07T16:03:03.028" v="43" actId="20577"/>
        <pc:sldMkLst>
          <pc:docMk/>
          <pc:sldMk cId="2216050230" sldId="268"/>
        </pc:sldMkLst>
        <pc:spChg chg="mod">
          <ac:chgData name="Phillips, Cory" userId="6c597cff-5f3b-4912-8764-37cc172c8644" providerId="ADAL" clId="{5E29885F-FD40-4D54-AF60-6521254E8F31}" dt="2023-03-06T19:56:30.990" v="13" actId="20577"/>
          <ac:spMkLst>
            <pc:docMk/>
            <pc:sldMk cId="2216050230" sldId="268"/>
            <ac:spMk id="5" creationId="{00000000-0000-0000-0000-000000000000}"/>
          </ac:spMkLst>
        </pc:spChg>
        <pc:spChg chg="mod">
          <ac:chgData name="Phillips, Cory" userId="6c597cff-5f3b-4912-8764-37cc172c8644" providerId="ADAL" clId="{5E29885F-FD40-4D54-AF60-6521254E8F31}" dt="2023-03-07T16:03:03.028" v="43" actId="20577"/>
          <ac:spMkLst>
            <pc:docMk/>
            <pc:sldMk cId="2216050230" sldId="268"/>
            <ac:spMk id="6" creationId="{00000000-0000-0000-0000-000000000000}"/>
          </ac:spMkLst>
        </pc:spChg>
      </pc:sldChg>
    </pc:docChg>
  </pc:docChgLst>
  <pc:docChgLst>
    <pc:chgData name="Phillips, Cory" userId="6c597cff-5f3b-4912-8764-37cc172c8644" providerId="ADAL" clId="{9B1EF585-AE85-4FA5-BB11-35F53D45C6DB}"/>
    <pc:docChg chg="undo custSel modSld">
      <pc:chgData name="Phillips, Cory" userId="6c597cff-5f3b-4912-8764-37cc172c8644" providerId="ADAL" clId="{9B1EF585-AE85-4FA5-BB11-35F53D45C6DB}" dt="2023-06-13T15:30:34.698" v="35" actId="113"/>
      <pc:docMkLst>
        <pc:docMk/>
      </pc:docMkLst>
      <pc:sldChg chg="modSp mod">
        <pc:chgData name="Phillips, Cory" userId="6c597cff-5f3b-4912-8764-37cc172c8644" providerId="ADAL" clId="{9B1EF585-AE85-4FA5-BB11-35F53D45C6DB}" dt="2023-06-13T15:30:00.278" v="6" actId="20577"/>
        <pc:sldMkLst>
          <pc:docMk/>
          <pc:sldMk cId="3190927396" sldId="267"/>
        </pc:sldMkLst>
        <pc:spChg chg="mod">
          <ac:chgData name="Phillips, Cory" userId="6c597cff-5f3b-4912-8764-37cc172c8644" providerId="ADAL" clId="{9B1EF585-AE85-4FA5-BB11-35F53D45C6DB}" dt="2023-06-13T15:30:00.278" v="6" actId="20577"/>
          <ac:spMkLst>
            <pc:docMk/>
            <pc:sldMk cId="3190927396" sldId="267"/>
            <ac:spMk id="5" creationId="{00000000-0000-0000-0000-000000000000}"/>
          </ac:spMkLst>
        </pc:spChg>
      </pc:sldChg>
      <pc:sldChg chg="modSp mod">
        <pc:chgData name="Phillips, Cory" userId="6c597cff-5f3b-4912-8764-37cc172c8644" providerId="ADAL" clId="{9B1EF585-AE85-4FA5-BB11-35F53D45C6DB}" dt="2023-06-13T15:30:34.698" v="35" actId="113"/>
        <pc:sldMkLst>
          <pc:docMk/>
          <pc:sldMk cId="2216050230" sldId="268"/>
        </pc:sldMkLst>
        <pc:spChg chg="mod">
          <ac:chgData name="Phillips, Cory" userId="6c597cff-5f3b-4912-8764-37cc172c8644" providerId="ADAL" clId="{9B1EF585-AE85-4FA5-BB11-35F53D45C6DB}" dt="2023-06-13T15:30:06.055" v="13" actId="20577"/>
          <ac:spMkLst>
            <pc:docMk/>
            <pc:sldMk cId="2216050230" sldId="268"/>
            <ac:spMk id="5" creationId="{00000000-0000-0000-0000-000000000000}"/>
          </ac:spMkLst>
        </pc:spChg>
        <pc:spChg chg="mod">
          <ac:chgData name="Phillips, Cory" userId="6c597cff-5f3b-4912-8764-37cc172c8644" providerId="ADAL" clId="{9B1EF585-AE85-4FA5-BB11-35F53D45C6DB}" dt="2023-06-13T15:30:34.698" v="35" actId="113"/>
          <ac:spMkLst>
            <pc:docMk/>
            <pc:sldMk cId="2216050230" sldId="268"/>
            <ac:spMk id="6" creationId="{00000000-0000-0000-0000-000000000000}"/>
          </ac:spMkLst>
        </pc:spChg>
      </pc:sldChg>
    </pc:docChg>
  </pc:docChgLst>
  <pc:docChgLst>
    <pc:chgData name="Phillips, Cory" userId="6c597cff-5f3b-4912-8764-37cc172c8644" providerId="ADAL" clId="{EEA691BE-BF05-4053-B536-C816F23A2BF2}"/>
    <pc:docChg chg="undo custSel modSld">
      <pc:chgData name="Phillips, Cory" userId="6c597cff-5f3b-4912-8764-37cc172c8644" providerId="ADAL" clId="{EEA691BE-BF05-4053-B536-C816F23A2BF2}" dt="2023-04-12T15:02:32.432" v="34" actId="113"/>
      <pc:docMkLst>
        <pc:docMk/>
      </pc:docMkLst>
      <pc:sldChg chg="modSp mod">
        <pc:chgData name="Phillips, Cory" userId="6c597cff-5f3b-4912-8764-37cc172c8644" providerId="ADAL" clId="{EEA691BE-BF05-4053-B536-C816F23A2BF2}" dt="2023-04-12T15:01:37.010" v="7" actId="20577"/>
        <pc:sldMkLst>
          <pc:docMk/>
          <pc:sldMk cId="3190927396" sldId="267"/>
        </pc:sldMkLst>
        <pc:spChg chg="mod">
          <ac:chgData name="Phillips, Cory" userId="6c597cff-5f3b-4912-8764-37cc172c8644" providerId="ADAL" clId="{EEA691BE-BF05-4053-B536-C816F23A2BF2}" dt="2023-04-12T15:01:37.010" v="7" actId="20577"/>
          <ac:spMkLst>
            <pc:docMk/>
            <pc:sldMk cId="3190927396" sldId="267"/>
            <ac:spMk id="5" creationId="{00000000-0000-0000-0000-000000000000}"/>
          </ac:spMkLst>
        </pc:spChg>
      </pc:sldChg>
      <pc:sldChg chg="modSp mod">
        <pc:chgData name="Phillips, Cory" userId="6c597cff-5f3b-4912-8764-37cc172c8644" providerId="ADAL" clId="{EEA691BE-BF05-4053-B536-C816F23A2BF2}" dt="2023-04-12T15:02:32.432" v="34" actId="113"/>
        <pc:sldMkLst>
          <pc:docMk/>
          <pc:sldMk cId="2216050230" sldId="268"/>
        </pc:sldMkLst>
        <pc:spChg chg="mod">
          <ac:chgData name="Phillips, Cory" userId="6c597cff-5f3b-4912-8764-37cc172c8644" providerId="ADAL" clId="{EEA691BE-BF05-4053-B536-C816F23A2BF2}" dt="2023-04-12T15:01:55.102" v="22" actId="20577"/>
          <ac:spMkLst>
            <pc:docMk/>
            <pc:sldMk cId="2216050230" sldId="268"/>
            <ac:spMk id="5" creationId="{00000000-0000-0000-0000-000000000000}"/>
          </ac:spMkLst>
        </pc:spChg>
        <pc:spChg chg="mod">
          <ac:chgData name="Phillips, Cory" userId="6c597cff-5f3b-4912-8764-37cc172c8644" providerId="ADAL" clId="{EEA691BE-BF05-4053-B536-C816F23A2BF2}" dt="2023-04-12T15:02:32.432" v="34" actId="113"/>
          <ac:spMkLst>
            <pc:docMk/>
            <pc:sldMk cId="2216050230" sldId="268"/>
            <ac:spMk id="6" creationId="{00000000-0000-0000-0000-000000000000}"/>
          </ac:spMkLst>
        </pc:spChg>
      </pc:sldChg>
    </pc:docChg>
  </pc:docChgLst>
  <pc:docChgLst>
    <pc:chgData name="Phillips, Cory" userId="6c597cff-5f3b-4912-8764-37cc172c8644" providerId="ADAL" clId="{5F287E81-9E62-4C1F-82E8-622D7F745FC6}"/>
    <pc:docChg chg="undo redo custSel modSld">
      <pc:chgData name="Phillips, Cory" userId="6c597cff-5f3b-4912-8764-37cc172c8644" providerId="ADAL" clId="{5F287E81-9E62-4C1F-82E8-622D7F745FC6}" dt="2023-05-08T16:33:29.457" v="34" actId="6549"/>
      <pc:docMkLst>
        <pc:docMk/>
      </pc:docMkLst>
      <pc:sldChg chg="modSp mod">
        <pc:chgData name="Phillips, Cory" userId="6c597cff-5f3b-4912-8764-37cc172c8644" providerId="ADAL" clId="{5F287E81-9E62-4C1F-82E8-622D7F745FC6}" dt="2023-05-08T16:25:25.386" v="5" actId="20577"/>
        <pc:sldMkLst>
          <pc:docMk/>
          <pc:sldMk cId="3190927396" sldId="267"/>
        </pc:sldMkLst>
        <pc:spChg chg="mod">
          <ac:chgData name="Phillips, Cory" userId="6c597cff-5f3b-4912-8764-37cc172c8644" providerId="ADAL" clId="{5F287E81-9E62-4C1F-82E8-622D7F745FC6}" dt="2023-05-08T16:25:25.386" v="5" actId="20577"/>
          <ac:spMkLst>
            <pc:docMk/>
            <pc:sldMk cId="3190927396" sldId="267"/>
            <ac:spMk id="5" creationId="{00000000-0000-0000-0000-000000000000}"/>
          </ac:spMkLst>
        </pc:spChg>
      </pc:sldChg>
      <pc:sldChg chg="modSp mod">
        <pc:chgData name="Phillips, Cory" userId="6c597cff-5f3b-4912-8764-37cc172c8644" providerId="ADAL" clId="{5F287E81-9E62-4C1F-82E8-622D7F745FC6}" dt="2023-05-08T16:33:29.457" v="34" actId="6549"/>
        <pc:sldMkLst>
          <pc:docMk/>
          <pc:sldMk cId="2216050230" sldId="268"/>
        </pc:sldMkLst>
        <pc:spChg chg="mod">
          <ac:chgData name="Phillips, Cory" userId="6c597cff-5f3b-4912-8764-37cc172c8644" providerId="ADAL" clId="{5F287E81-9E62-4C1F-82E8-622D7F745FC6}" dt="2023-05-08T16:25:30.042" v="11" actId="20577"/>
          <ac:spMkLst>
            <pc:docMk/>
            <pc:sldMk cId="2216050230" sldId="268"/>
            <ac:spMk id="5" creationId="{00000000-0000-0000-0000-000000000000}"/>
          </ac:spMkLst>
        </pc:spChg>
        <pc:spChg chg="mod">
          <ac:chgData name="Phillips, Cory" userId="6c597cff-5f3b-4912-8764-37cc172c8644" providerId="ADAL" clId="{5F287E81-9E62-4C1F-82E8-622D7F745FC6}" dt="2023-05-08T16:33:29.457" v="34" actId="6549"/>
          <ac:spMkLst>
            <pc:docMk/>
            <pc:sldMk cId="2216050230" sldId="268"/>
            <ac:spMk id="6" creationId="{00000000-0000-0000-0000-000000000000}"/>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12/13/2023</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12/13/2023</a:t>
            </a:fld>
            <a:endParaRPr lang="en-US"/>
          </a:p>
        </p:txBody>
      </p:sp>
      <p:sp>
        <p:nvSpPr>
          <p:cNvPr id="4" name="Slide Image Placeholder 3"/>
          <p:cNvSpPr>
            <a:spLocks noGrp="1" noRot="1" noChangeAspect="1"/>
          </p:cNvSpPr>
          <p:nvPr>
            <p:ph type="sldImg" idx="2"/>
          </p:nvPr>
        </p:nvSpPr>
        <p:spPr>
          <a:xfrm>
            <a:off x="406400" y="696913"/>
            <a:ext cx="61976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1</a:t>
            </a:fld>
            <a:endParaRPr lang="en-US"/>
          </a:p>
        </p:txBody>
      </p:sp>
    </p:spTree>
    <p:extLst>
      <p:ext uri="{BB962C8B-B14F-4D97-AF65-F5344CB8AC3E}">
        <p14:creationId xmlns:p14="http://schemas.microsoft.com/office/powerpoint/2010/main" val="28893434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2</a:t>
            </a:fld>
            <a:endParaRPr lang="en-US"/>
          </a:p>
        </p:txBody>
      </p:sp>
    </p:spTree>
    <p:extLst>
      <p:ext uri="{BB962C8B-B14F-4D97-AF65-F5344CB8AC3E}">
        <p14:creationId xmlns:p14="http://schemas.microsoft.com/office/powerpoint/2010/main" val="42565054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a:prstGeom prst="rect">
            <a:avLst/>
          </a:prstGeom>
        </p:spPr>
        <p:txBody>
          <a:bodyPr/>
          <a:lstStyle>
            <a:lvl1pPr>
              <a:defRPr>
                <a:solidFill>
                  <a:schemeClr val="tx2"/>
                </a:solidFill>
              </a:defRPr>
            </a:lvl1pPr>
          </a:lstStyle>
          <a:p>
            <a:r>
              <a:rPr lang="en-US" dirty="0"/>
              <a:t>Click to edit Master title style</a:t>
            </a:r>
          </a:p>
        </p:txBody>
      </p:sp>
      <p:sp>
        <p:nvSpPr>
          <p:cNvPr id="3" name="Subtitle 2"/>
          <p:cNvSpPr>
            <a:spLocks noGrp="1"/>
          </p:cNvSpPr>
          <p:nvPr>
            <p:ph type="subTitle" idx="1"/>
          </p:nvPr>
        </p:nvSpPr>
        <p:spPr>
          <a:xfrm>
            <a:off x="1828800" y="3886200"/>
            <a:ext cx="8534400" cy="1752600"/>
          </a:xfrm>
          <a:prstGeom prst="rect">
            <a:avLst/>
          </a:prstGeo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5" name="Footer Placeholder 4"/>
          <p:cNvSpPr>
            <a:spLocks noGrp="1"/>
          </p:cNvSpPr>
          <p:nvPr>
            <p:ph type="ftr" sz="quarter" idx="11"/>
          </p:nvPr>
        </p:nvSpPr>
        <p:spPr/>
        <p:txBody>
          <a:bodyPr/>
          <a:lstStyle/>
          <a:p>
            <a:r>
              <a:rPr lang="en-US"/>
              <a:t>Footer text goes here.</a:t>
            </a:r>
          </a:p>
        </p:txBody>
      </p:sp>
      <p:sp>
        <p:nvSpPr>
          <p:cNvPr id="7" name="Slide Number Placeholder 5"/>
          <p:cNvSpPr>
            <a:spLocks noGrp="1"/>
          </p:cNvSpPr>
          <p:nvPr>
            <p:ph type="sldNum" sz="quarter" idx="4"/>
          </p:nvPr>
        </p:nvSpPr>
        <p:spPr>
          <a:xfrm>
            <a:off x="11379200" y="6561138"/>
            <a:ext cx="7112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08000" y="243682"/>
            <a:ext cx="11277600" cy="518318"/>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406400" y="990601"/>
            <a:ext cx="11379200" cy="5052221"/>
          </a:xfrm>
          <a:prstGeom prst="rect">
            <a:avLst/>
          </a:prstGeom>
        </p:spPr>
        <p:txBody>
          <a:bodyPr/>
          <a:lstStyle>
            <a:lvl1pPr>
              <a:defRPr sz="2600">
                <a:solidFill>
                  <a:schemeClr val="tx2"/>
                </a:solidFill>
              </a:defRPr>
            </a:lvl1pPr>
            <a:lvl2pPr>
              <a:defRPr sz="2400">
                <a:solidFill>
                  <a:schemeClr val="tx2"/>
                </a:solidFill>
              </a:defRPr>
            </a:lvl2pPr>
            <a:lvl3pPr>
              <a:defRPr sz="2200">
                <a:solidFill>
                  <a:schemeClr val="tx2"/>
                </a:solidFill>
              </a:defRPr>
            </a:lvl3pPr>
            <a:lvl4pPr>
              <a:defRPr sz="2100">
                <a:solidFill>
                  <a:schemeClr val="tx2"/>
                </a:solidFill>
              </a:defRPr>
            </a:lvl4pPr>
            <a:lvl5pPr>
              <a:defRPr sz="200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8" name="Footer Placeholder 4"/>
          <p:cNvSpPr>
            <a:spLocks noGrp="1"/>
          </p:cNvSpPr>
          <p:nvPr>
            <p:ph type="ftr" sz="quarter" idx="11"/>
          </p:nvPr>
        </p:nvSpPr>
        <p:spPr>
          <a:xfrm>
            <a:off x="3657600" y="6553200"/>
            <a:ext cx="5384800" cy="228600"/>
          </a:xfrm>
        </p:spPr>
        <p:txBody>
          <a:bodyPr/>
          <a:lstStyle/>
          <a:p>
            <a:r>
              <a:rPr lang="en-US"/>
              <a:t>Footer text goes here.</a:t>
            </a:r>
          </a:p>
        </p:txBody>
      </p:sp>
      <p:cxnSp>
        <p:nvCxnSpPr>
          <p:cNvPr id="5" name="Straight Connector 4"/>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Slide Number Placeholder 5"/>
          <p:cNvSpPr>
            <a:spLocks noGrp="1"/>
          </p:cNvSpPr>
          <p:nvPr>
            <p:ph type="sldNum" sz="quarter" idx="4"/>
          </p:nvPr>
        </p:nvSpPr>
        <p:spPr>
          <a:xfrm>
            <a:off x="11379200" y="6561138"/>
            <a:ext cx="7112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7900848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US"/>
              <a:t>Footer text goes here.</a:t>
            </a:r>
            <a:endParaRPr lang="en-US" dirty="0"/>
          </a:p>
        </p:txBody>
      </p:sp>
      <p:sp>
        <p:nvSpPr>
          <p:cNvPr id="4" name="Slide Number Placeholder 3"/>
          <p:cNvSpPr>
            <a:spLocks noGrp="1"/>
          </p:cNvSpPr>
          <p:nvPr>
            <p:ph type="sldNum" sz="quarter" idx="11"/>
          </p:nvPr>
        </p:nvSpPr>
        <p:spPr/>
        <p:txBody>
          <a:bodyPr/>
          <a:lstStyle/>
          <a:p>
            <a:fld id="{1D93BD3E-1E9A-4970-A6F7-E7AC52762E0C}" type="slidenum">
              <a:rPr lang="en-US" smtClean="0"/>
              <a:pPr/>
              <a:t>‹#›</a:t>
            </a:fld>
            <a:endParaRPr lang="en-US"/>
          </a:p>
        </p:txBody>
      </p:sp>
      <p:sp>
        <p:nvSpPr>
          <p:cNvPr id="5" name="Content Placeholder 4"/>
          <p:cNvSpPr>
            <a:spLocks noGrp="1"/>
          </p:cNvSpPr>
          <p:nvPr>
            <p:ph sz="half" idx="1"/>
          </p:nvPr>
        </p:nvSpPr>
        <p:spPr>
          <a:xfrm>
            <a:off x="838200" y="990601"/>
            <a:ext cx="5181600" cy="4800600"/>
          </a:xfrm>
          <a:prstGeom prst="rect">
            <a:avLst/>
          </a:prstGeom>
        </p:spPr>
        <p:txBody>
          <a:bodyPr/>
          <a:lstStyle>
            <a:lvl1pPr>
              <a:defRPr sz="2400">
                <a:solidFill>
                  <a:schemeClr val="tx2"/>
                </a:solidFill>
              </a:defRPr>
            </a:lvl1pPr>
          </a:lstStyle>
          <a:p>
            <a:endParaRPr lang="en-US" dirty="0"/>
          </a:p>
        </p:txBody>
      </p:sp>
      <p:sp>
        <p:nvSpPr>
          <p:cNvPr id="6" name="Content Placeholder 5"/>
          <p:cNvSpPr>
            <a:spLocks noGrp="1"/>
          </p:cNvSpPr>
          <p:nvPr>
            <p:ph sz="half" idx="2"/>
          </p:nvPr>
        </p:nvSpPr>
        <p:spPr>
          <a:xfrm>
            <a:off x="6172200" y="990601"/>
            <a:ext cx="5181600" cy="4800600"/>
          </a:xfrm>
          <a:prstGeom prst="rect">
            <a:avLst/>
          </a:prstGeom>
        </p:spPr>
        <p:txBody>
          <a:bodyPr/>
          <a:lstStyle>
            <a:lvl1pPr>
              <a:defRPr sz="2400">
                <a:solidFill>
                  <a:schemeClr val="tx2"/>
                </a:solidFill>
              </a:defRPr>
            </a:lvl1pPr>
          </a:lstStyle>
          <a:p>
            <a:endParaRPr lang="en-US"/>
          </a:p>
        </p:txBody>
      </p:sp>
      <p:sp>
        <p:nvSpPr>
          <p:cNvPr id="7" name="Title 1"/>
          <p:cNvSpPr>
            <a:spLocks noGrp="1"/>
          </p:cNvSpPr>
          <p:nvPr>
            <p:ph type="title"/>
          </p:nvPr>
        </p:nvSpPr>
        <p:spPr>
          <a:xfrm>
            <a:off x="508000" y="243682"/>
            <a:ext cx="11277600" cy="518318"/>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8" name="Rectangle 7"/>
          <p:cNvSpPr/>
          <p:nvPr userDrawn="1"/>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cxnSp>
        <p:nvCxnSpPr>
          <p:cNvPr id="9" name="Straight Connector 8"/>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5764785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slideLayout" Target="../slideLayouts/slideLayout3.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4673600" y="0"/>
            <a:ext cx="75184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933349" y="2876278"/>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3657600" y="6553200"/>
            <a:ext cx="53848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t>Footer text goes here.</a:t>
            </a:r>
          </a:p>
        </p:txBody>
      </p:sp>
      <p:cxnSp>
        <p:nvCxnSpPr>
          <p:cNvPr id="7" name="Straight Connector 6"/>
          <p:cNvCxnSpPr/>
          <p:nvPr userDrawn="1"/>
        </p:nvCxnSpPr>
        <p:spPr>
          <a:xfrm>
            <a:off x="101600" y="6477000"/>
            <a:ext cx="100584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667000" y="6477001"/>
            <a:ext cx="950976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1332734" y="6248400"/>
            <a:ext cx="1181866" cy="457200"/>
          </a:xfrm>
          <a:prstGeom prst="rect">
            <a:avLst/>
          </a:prstGeom>
        </p:spPr>
      </p:pic>
      <p:sp>
        <p:nvSpPr>
          <p:cNvPr id="9" name="TextBox 8"/>
          <p:cNvSpPr txBox="1"/>
          <p:nvPr userDrawn="1"/>
        </p:nvSpPr>
        <p:spPr>
          <a:xfrm>
            <a:off x="72901" y="6553200"/>
            <a:ext cx="943100" cy="253916"/>
          </a:xfrm>
          <a:prstGeom prst="rect">
            <a:avLst/>
          </a:prstGeom>
          <a:noFill/>
        </p:spPr>
        <p:txBody>
          <a:bodyPr wrap="square" rtlCol="0">
            <a:spAutoFit/>
          </a:bodyPr>
          <a:lstStyle/>
          <a:p>
            <a:pPr algn="l"/>
            <a:r>
              <a:rPr lang="en-US" sz="1000" b="1" baseline="0" dirty="0">
                <a:solidFill>
                  <a:schemeClr val="tx2"/>
                </a:solidFill>
              </a:rPr>
              <a:t>PUBLIC</a:t>
            </a:r>
            <a:endParaRPr lang="en-US" sz="1000" b="1" dirty="0">
              <a:solidFill>
                <a:schemeClr val="tx2"/>
              </a:solidFill>
            </a:endParaRPr>
          </a:p>
        </p:txBody>
      </p:sp>
      <p:sp>
        <p:nvSpPr>
          <p:cNvPr id="13" name="Slide Number Placeholder 5"/>
          <p:cNvSpPr>
            <a:spLocks noGrp="1"/>
          </p:cNvSpPr>
          <p:nvPr>
            <p:ph type="sldNum" sz="quarter" idx="4"/>
          </p:nvPr>
        </p:nvSpPr>
        <p:spPr>
          <a:xfrm>
            <a:off x="11379200" y="6561138"/>
            <a:ext cx="7112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1" r:id="rId3"/>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
          </p:nvPr>
        </p:nvSpPr>
        <p:spPr/>
        <p:txBody>
          <a:bodyPr/>
          <a:lstStyle/>
          <a:p>
            <a:fld id="{1D93BD3E-1E9A-4970-A6F7-E7AC52762E0C}" type="slidenum">
              <a:rPr lang="en-US" smtClean="0"/>
              <a:pPr/>
              <a:t>1</a:t>
            </a:fld>
            <a:endParaRPr lang="en-US"/>
          </a:p>
        </p:txBody>
      </p:sp>
      <p:sp>
        <p:nvSpPr>
          <p:cNvPr id="5" name="Title 4"/>
          <p:cNvSpPr>
            <a:spLocks noGrp="1"/>
          </p:cNvSpPr>
          <p:nvPr>
            <p:ph type="title"/>
          </p:nvPr>
        </p:nvSpPr>
        <p:spPr>
          <a:xfrm>
            <a:off x="482600" y="243682"/>
            <a:ext cx="11785600" cy="518318"/>
          </a:xfrm>
        </p:spPr>
        <p:txBody>
          <a:bodyPr/>
          <a:lstStyle/>
          <a:p>
            <a:r>
              <a:rPr lang="en-US" sz="2600" dirty="0"/>
              <a:t>PRS – December 15, 2023 - Proposed Combined Ballot Methodology</a:t>
            </a:r>
          </a:p>
        </p:txBody>
      </p:sp>
      <p:sp>
        <p:nvSpPr>
          <p:cNvPr id="6" name="Content Placeholder 5"/>
          <p:cNvSpPr>
            <a:spLocks noGrp="1"/>
          </p:cNvSpPr>
          <p:nvPr>
            <p:ph idx="1"/>
          </p:nvPr>
        </p:nvSpPr>
        <p:spPr>
          <a:xfrm>
            <a:off x="406400" y="914400"/>
            <a:ext cx="11379200" cy="5943600"/>
          </a:xfrm>
        </p:spPr>
        <p:txBody>
          <a:bodyPr/>
          <a:lstStyle/>
          <a:p>
            <a:pPr marL="0" indent="0">
              <a:buNone/>
            </a:pPr>
            <a:r>
              <a:rPr lang="en-US" sz="2000" dirty="0">
                <a:solidFill>
                  <a:schemeClr val="tx1"/>
                </a:solidFill>
              </a:rPr>
              <a:t>In an effort to minimize the number of roll-call votes, PRS Leadership and ERCOT Market Rules would like to propose a combined ballot for NPRRs/SCRs meeting one of the following criteria:</a:t>
            </a:r>
            <a:endParaRPr lang="en-US" sz="2000" strike="sngStrike" dirty="0">
              <a:solidFill>
                <a:schemeClr val="tx1"/>
              </a:solidFill>
            </a:endParaRPr>
          </a:p>
          <a:p>
            <a:r>
              <a:rPr lang="en-US" sz="2000" dirty="0">
                <a:solidFill>
                  <a:schemeClr val="tx1"/>
                </a:solidFill>
              </a:rPr>
              <a:t>Impact Analyses votes on SCRs/NPRRs with unopposed language votes at earlier PRS meetings</a:t>
            </a:r>
          </a:p>
          <a:p>
            <a:r>
              <a:rPr lang="en-US" sz="2000" dirty="0">
                <a:solidFill>
                  <a:schemeClr val="tx1"/>
                </a:solidFill>
              </a:rPr>
              <a:t>Language votes with endorsements from another subcommittee (ex: PRS tabled an NPRR and referred the issue to WMS, and WMS has now sent back an endorsement of some version of that NPRR)</a:t>
            </a:r>
          </a:p>
          <a:p>
            <a:pPr marL="0" indent="0">
              <a:buNone/>
            </a:pPr>
            <a:endParaRPr lang="en-US" sz="800" dirty="0">
              <a:solidFill>
                <a:schemeClr val="tx1"/>
              </a:solidFill>
            </a:endParaRPr>
          </a:p>
          <a:p>
            <a:pPr marL="0" indent="0">
              <a:buNone/>
            </a:pPr>
            <a:endParaRPr lang="en-US" sz="800" dirty="0">
              <a:solidFill>
                <a:schemeClr val="tx1"/>
              </a:solidFill>
            </a:endParaRPr>
          </a:p>
          <a:p>
            <a:pPr marL="0" indent="0">
              <a:buNone/>
            </a:pPr>
            <a:endParaRPr lang="en-US" sz="800" dirty="0">
              <a:solidFill>
                <a:schemeClr val="tx1"/>
              </a:solidFill>
            </a:endParaRPr>
          </a:p>
          <a:p>
            <a:pPr marL="0" indent="0">
              <a:buNone/>
            </a:pPr>
            <a:r>
              <a:rPr lang="en-US" sz="2000" dirty="0">
                <a:solidFill>
                  <a:schemeClr val="tx1"/>
                </a:solidFill>
              </a:rPr>
              <a:t>For the NPRRs not listed on the combined ballot on the following slide, the sponsors will introduce them individually if they are up for initial language review at PRS; participants can discuss the NPRRs and provide input on desired motions, in the hopes of rolling those into the combined ballot.  Individual ballots should be expected for any remaining items that are not on the “Remain Tabled” list.  If comments have been submitted on an NPRR that is expected to remain tabled, those may also be discussed, if desired.</a:t>
            </a:r>
          </a:p>
        </p:txBody>
      </p:sp>
    </p:spTree>
    <p:extLst>
      <p:ext uri="{BB962C8B-B14F-4D97-AF65-F5344CB8AC3E}">
        <p14:creationId xmlns:p14="http://schemas.microsoft.com/office/powerpoint/2010/main" val="31909273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
          </p:nvPr>
        </p:nvSpPr>
        <p:spPr/>
        <p:txBody>
          <a:bodyPr/>
          <a:lstStyle/>
          <a:p>
            <a:fld id="{1D93BD3E-1E9A-4970-A6F7-E7AC52762E0C}" type="slidenum">
              <a:rPr lang="en-US" smtClean="0"/>
              <a:pPr/>
              <a:t>2</a:t>
            </a:fld>
            <a:endParaRPr lang="en-US"/>
          </a:p>
        </p:txBody>
      </p:sp>
      <p:sp>
        <p:nvSpPr>
          <p:cNvPr id="5" name="Title 4"/>
          <p:cNvSpPr>
            <a:spLocks noGrp="1"/>
          </p:cNvSpPr>
          <p:nvPr>
            <p:ph type="title"/>
          </p:nvPr>
        </p:nvSpPr>
        <p:spPr/>
        <p:txBody>
          <a:bodyPr/>
          <a:lstStyle/>
          <a:p>
            <a:r>
              <a:rPr lang="en-US" dirty="0"/>
              <a:t>PRS – December 15, 2023 – Combined Ballot</a:t>
            </a:r>
          </a:p>
        </p:txBody>
      </p:sp>
      <p:sp>
        <p:nvSpPr>
          <p:cNvPr id="6" name="Content Placeholder 5"/>
          <p:cNvSpPr>
            <a:spLocks noGrp="1"/>
          </p:cNvSpPr>
          <p:nvPr>
            <p:ph idx="1"/>
          </p:nvPr>
        </p:nvSpPr>
        <p:spPr>
          <a:xfrm>
            <a:off x="152400" y="815178"/>
            <a:ext cx="11811000" cy="4976022"/>
          </a:xfrm>
        </p:spPr>
        <p:txBody>
          <a:bodyPr/>
          <a:lstStyle/>
          <a:p>
            <a:pPr lvl="0">
              <a:spcBef>
                <a:spcPts val="600"/>
              </a:spcBef>
              <a:spcAft>
                <a:spcPts val="600"/>
              </a:spcAft>
            </a:pPr>
            <a:r>
              <a:rPr lang="en-US" sz="2000" dirty="0">
                <a:solidFill>
                  <a:schemeClr val="tx1"/>
                </a:solidFill>
              </a:rPr>
              <a:t>To recommend approval of </a:t>
            </a:r>
            <a:r>
              <a:rPr lang="en-US" sz="2000" b="1" dirty="0">
                <a:solidFill>
                  <a:schemeClr val="tx1"/>
                </a:solidFill>
              </a:rPr>
              <a:t>NPRR1170</a:t>
            </a:r>
            <a:r>
              <a:rPr lang="en-US" sz="2000" dirty="0">
                <a:solidFill>
                  <a:schemeClr val="tx1"/>
                </a:solidFill>
              </a:rPr>
              <a:t> as amended by the 11/28/23 Joint Commenters comments</a:t>
            </a:r>
          </a:p>
          <a:p>
            <a:pPr lvl="0">
              <a:spcBef>
                <a:spcPts val="600"/>
              </a:spcBef>
              <a:spcAft>
                <a:spcPts val="600"/>
              </a:spcAft>
            </a:pPr>
            <a:r>
              <a:rPr lang="en-US" sz="2000" dirty="0">
                <a:solidFill>
                  <a:schemeClr val="tx1"/>
                </a:solidFill>
              </a:rPr>
              <a:t>To recommend approval of </a:t>
            </a:r>
            <a:r>
              <a:rPr lang="en-US" sz="2000" b="1" dirty="0">
                <a:solidFill>
                  <a:schemeClr val="tx1"/>
                </a:solidFill>
              </a:rPr>
              <a:t>NPRR1179</a:t>
            </a:r>
            <a:r>
              <a:rPr lang="en-US" sz="2000" dirty="0">
                <a:solidFill>
                  <a:schemeClr val="tx1"/>
                </a:solidFill>
              </a:rPr>
              <a:t> as amended by the 11/28/23 ERCOT comments; and to forward to TAC NPRR1179 and the 5/4/23 Impact Analysis</a:t>
            </a:r>
          </a:p>
          <a:p>
            <a:pPr lvl="0">
              <a:spcBef>
                <a:spcPts val="600"/>
              </a:spcBef>
              <a:spcAft>
                <a:spcPts val="600"/>
              </a:spcAft>
            </a:pPr>
            <a:r>
              <a:rPr lang="en-US" sz="2000" dirty="0">
                <a:solidFill>
                  <a:schemeClr val="tx1"/>
                </a:solidFill>
              </a:rPr>
              <a:t>To recommend approval of </a:t>
            </a:r>
            <a:r>
              <a:rPr lang="en-US" sz="2000" b="1" dirty="0">
                <a:solidFill>
                  <a:schemeClr val="tx1"/>
                </a:solidFill>
              </a:rPr>
              <a:t>NPRR1195</a:t>
            </a:r>
            <a:r>
              <a:rPr lang="en-US" sz="2000" dirty="0">
                <a:solidFill>
                  <a:schemeClr val="tx1"/>
                </a:solidFill>
              </a:rPr>
              <a:t> as submitted</a:t>
            </a:r>
          </a:p>
          <a:p>
            <a:pPr lvl="0">
              <a:spcBef>
                <a:spcPts val="600"/>
              </a:spcBef>
              <a:spcAft>
                <a:spcPts val="600"/>
              </a:spcAft>
            </a:pPr>
            <a:r>
              <a:rPr lang="en-US" sz="2000" dirty="0">
                <a:solidFill>
                  <a:schemeClr val="tx1"/>
                </a:solidFill>
              </a:rPr>
              <a:t>To recommend approval of </a:t>
            </a:r>
            <a:r>
              <a:rPr lang="en-US" sz="2000" b="1" dirty="0">
                <a:solidFill>
                  <a:schemeClr val="tx1"/>
                </a:solidFill>
              </a:rPr>
              <a:t>NPRR1206</a:t>
            </a:r>
            <a:r>
              <a:rPr lang="en-US" sz="2000" dirty="0">
                <a:solidFill>
                  <a:schemeClr val="tx1"/>
                </a:solidFill>
              </a:rPr>
              <a:t> as amended by the 12/7/23 WMS comments</a:t>
            </a:r>
          </a:p>
          <a:p>
            <a:pPr lvl="0">
              <a:spcBef>
                <a:spcPts val="600"/>
              </a:spcBef>
              <a:spcAft>
                <a:spcPts val="600"/>
              </a:spcAft>
            </a:pPr>
            <a:endParaRPr lang="en-US" sz="2000" dirty="0">
              <a:solidFill>
                <a:schemeClr val="tx1"/>
              </a:solidFill>
            </a:endParaRPr>
          </a:p>
        </p:txBody>
      </p:sp>
    </p:spTree>
    <p:extLst>
      <p:ext uri="{BB962C8B-B14F-4D97-AF65-F5344CB8AC3E}">
        <p14:creationId xmlns:p14="http://schemas.microsoft.com/office/powerpoint/2010/main" val="2216050230"/>
      </p:ext>
    </p:extLst>
  </p:cSld>
  <p:clrMapOvr>
    <a:masterClrMapping/>
  </p:clrMapOvr>
</p:sld>
</file>

<file path=ppt/theme/theme1.xml><?xml version="1.0" encoding="utf-8"?>
<a:theme xmlns:a="http://schemas.openxmlformats.org/drawingml/2006/main" name="1_Custom Design">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2E2BDB63875B034C8B32518C6496ADD1" ma:contentTypeVersion="0" ma:contentTypeDescription="Create a new document." ma:contentTypeScope="" ma:versionID="2e49056469cb591c67c33c10da96a071">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C0E9AA12-8AF9-4AA6-90FE-24669859CDF3}">
  <ds:schemaRefs>
    <ds:schemaRef ds:uri="http://purl.org/dc/elements/1.1/"/>
    <ds:schemaRef ds:uri="http://schemas.microsoft.com/office/2006/documentManagement/types"/>
    <ds:schemaRef ds:uri="http://purl.org/dc/terms/"/>
    <ds:schemaRef ds:uri="http://schemas.openxmlformats.org/package/2006/metadata/core-properties"/>
    <ds:schemaRef ds:uri="http://purl.org/dc/dcmitype/"/>
    <ds:schemaRef ds:uri="c34af464-7aa1-4edd-9be4-83dffc1cb926"/>
    <ds:schemaRef ds:uri="http://schemas.microsoft.com/office/infopath/2007/PartnerControls"/>
    <ds:schemaRef ds:uri="http://schemas.microsoft.com/office/2006/metadata/properties"/>
    <ds:schemaRef ds:uri="http://www.w3.org/XML/1998/namespace"/>
  </ds:schemaRefs>
</ds:datastoreItem>
</file>

<file path=customXml/itemProps2.xml><?xml version="1.0" encoding="utf-8"?>
<ds:datastoreItem xmlns:ds="http://schemas.openxmlformats.org/officeDocument/2006/customXml" ds:itemID="{E4A68982-DD5D-44FD-B77F-4C531465FE54}">
  <ds:schemaRefs>
    <ds:schemaRef ds:uri="http://schemas.microsoft.com/sharepoint/v3/contenttype/forms"/>
  </ds:schemaRefs>
</ds:datastoreItem>
</file>

<file path=customXml/itemProps3.xml><?xml version="1.0" encoding="utf-8"?>
<ds:datastoreItem xmlns:ds="http://schemas.openxmlformats.org/officeDocument/2006/customXml" ds:itemID="{5DFABCE5-6410-4FC5-930F-1111C63E401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1071</TotalTime>
  <Words>264</Words>
  <Application>Microsoft Office PowerPoint</Application>
  <PresentationFormat>Widescreen</PresentationFormat>
  <Paragraphs>17</Paragraphs>
  <Slides>2</Slides>
  <Notes>2</Notes>
  <HiddenSlides>0</HiddenSlides>
  <MMClips>0</MMClips>
  <ScaleCrop>false</ScaleCrop>
  <HeadingPairs>
    <vt:vector size="6" baseType="variant">
      <vt:variant>
        <vt:lpstr>Fonts Used</vt:lpstr>
      </vt:variant>
      <vt:variant>
        <vt:i4>2</vt:i4>
      </vt:variant>
      <vt:variant>
        <vt:lpstr>Theme</vt:lpstr>
      </vt:variant>
      <vt:variant>
        <vt:i4>2</vt:i4>
      </vt:variant>
      <vt:variant>
        <vt:lpstr>Slide Titles</vt:lpstr>
      </vt:variant>
      <vt:variant>
        <vt:i4>2</vt:i4>
      </vt:variant>
    </vt:vector>
  </HeadingPairs>
  <TitlesOfParts>
    <vt:vector size="6" baseType="lpstr">
      <vt:lpstr>Arial</vt:lpstr>
      <vt:lpstr>Calibri</vt:lpstr>
      <vt:lpstr>1_Custom Design</vt:lpstr>
      <vt:lpstr>Office Theme</vt:lpstr>
      <vt:lpstr>PRS – December 15, 2023 - Proposed Combined Ballot Methodology</vt:lpstr>
      <vt:lpstr>PRS – December 15, 2023 – Combined Ballot</vt:lpstr>
    </vt:vector>
  </TitlesOfParts>
  <Company>The Electric Reliability Council of Texas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C Phillips</cp:lastModifiedBy>
  <cp:revision>130</cp:revision>
  <cp:lastPrinted>2016-01-21T20:53:15Z</cp:lastPrinted>
  <dcterms:created xsi:type="dcterms:W3CDTF">2016-01-21T15:20:31Z</dcterms:created>
  <dcterms:modified xsi:type="dcterms:W3CDTF">2023-12-13T17:18:22Z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0x0101002E2BDB63875B034C8B32518C6496ADD1</vt:lpwstr>
  </property>
  <property fmtid="{D5CDD505-2E9C-101B-9397-08002B2CF9AE}" pid="3" name="MSIP_Label_7084cbda-52b8-46fb-a7b7-cb5bd465ed85_Enabled">
    <vt:lpwstr>true</vt:lpwstr>
  </property>
  <property fmtid="{D5CDD505-2E9C-101B-9397-08002B2CF9AE}" pid="4" name="MSIP_Label_7084cbda-52b8-46fb-a7b7-cb5bd465ed85_SetDate">
    <vt:lpwstr>2023-07-12T19:01:30Z</vt:lpwstr>
  </property>
  <property fmtid="{D5CDD505-2E9C-101B-9397-08002B2CF9AE}" pid="5" name="MSIP_Label_7084cbda-52b8-46fb-a7b7-cb5bd465ed85_Method">
    <vt:lpwstr>Standard</vt:lpwstr>
  </property>
  <property fmtid="{D5CDD505-2E9C-101B-9397-08002B2CF9AE}" pid="6" name="MSIP_Label_7084cbda-52b8-46fb-a7b7-cb5bd465ed85_Name">
    <vt:lpwstr>Internal</vt:lpwstr>
  </property>
  <property fmtid="{D5CDD505-2E9C-101B-9397-08002B2CF9AE}" pid="7" name="MSIP_Label_7084cbda-52b8-46fb-a7b7-cb5bd465ed85_SiteId">
    <vt:lpwstr>0afb747d-bff7-4596-a9fc-950ef9e0ec45</vt:lpwstr>
  </property>
  <property fmtid="{D5CDD505-2E9C-101B-9397-08002B2CF9AE}" pid="8" name="MSIP_Label_7084cbda-52b8-46fb-a7b7-cb5bd465ed85_ActionId">
    <vt:lpwstr>7f8148d3-8212-4c84-b667-60297b5a1321</vt:lpwstr>
  </property>
  <property fmtid="{D5CDD505-2E9C-101B-9397-08002B2CF9AE}" pid="9" name="MSIP_Label_7084cbda-52b8-46fb-a7b7-cb5bd465ed85_ContentBits">
    <vt:lpwstr>0</vt:lpwstr>
  </property>
</Properties>
</file>