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12/15/23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NPRR1180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Inclusion of Forecasted Load in Planning Analyses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NPRR1188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 Nodal Dispatch and Energy Settlement for Controllable Load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NPRR1190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High Dispatch Limit Override Provision for Increased NOIE Load Costs (WMS)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NPRR1191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Registration, Interconnection, and Operation of Customers with Large Loads; Information Required of Customers with Loads 25 MW or Greater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NPRR1194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Wholesale Storage Load Auxiliary Netting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NPRR1197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Energy Storage Resource (ESR) Non-Charging Load(s) Optional Exclusion from EPS Netting Arrangement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NPRR1198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Congestion Mitigation Using Topology Reconfigurations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NPRR1200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Utilization of Calculated Values for Non-WSL for ESRs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NPRR1202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Refundable Deposits for Large Load Interconnection Studies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NPRR1205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Revisions to Credit Qualification Requirements of Banks and Insurance Companies (CFSG)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SCR826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ERCOT.com Enhancements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SCR827</a:t>
            </a:r>
            <a:r>
              <a:rPr lang="en-US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Grid Conditions Graph Addition for Operating Reserve Demand Curve (ORDC) Lev</a:t>
            </a: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239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12/15/23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149</cp:revision>
  <dcterms:created xsi:type="dcterms:W3CDTF">2012-06-21T12:05:52Z</dcterms:created>
  <dcterms:modified xsi:type="dcterms:W3CDTF">2023-12-13T20:54:21Z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2023-12-13T20:48:42Z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52c3d6d3-d089-4c52-ab8f-09c48671a43f</vt:lpwstr>
  </property>
  <property fmtid="{D5CDD505-2E9C-101B-9397-08002B2CF9AE}" pid="8" name="MSIP_Label_7084cbda-52b8-46fb-a7b7-cb5bd465ed85_ContentBits">
    <vt:lpwstr>0</vt:lpwstr>
  </property>
</Properties>
</file>