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5"/>
  </p:sldMasterIdLst>
  <p:notesMasterIdLst>
    <p:notesMasterId r:id="rId21"/>
  </p:notesMasterIdLst>
  <p:sldIdLst>
    <p:sldId id="1037" r:id="rId6"/>
    <p:sldId id="1063" r:id="rId7"/>
    <p:sldId id="1064" r:id="rId8"/>
    <p:sldId id="1065" r:id="rId9"/>
    <p:sldId id="1069" r:id="rId10"/>
    <p:sldId id="1066" r:id="rId11"/>
    <p:sldId id="987" r:id="rId12"/>
    <p:sldId id="1059" r:id="rId13"/>
    <p:sldId id="1055" r:id="rId14"/>
    <p:sldId id="1056" r:id="rId15"/>
    <p:sldId id="1057" r:id="rId16"/>
    <p:sldId id="1058" r:id="rId17"/>
    <p:sldId id="1060" r:id="rId18"/>
    <p:sldId id="1061" r:id="rId19"/>
    <p:sldId id="1062" r:id="rId20"/>
  </p:sldIdLst>
  <p:sldSz cx="12192000" cy="6858000"/>
  <p:notesSz cx="71882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22EB94-9590-3C67-02BC-FE5B316177F6}" name="Crow, Thad" initials="CT" userId="S::Thad.Sweigart@TEXASRE.ORG::e95d784d-9bbc-4070-8854-b6f0cfd74e6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49F"/>
    <a:srgbClr val="6699FF"/>
    <a:srgbClr val="CC9900"/>
    <a:srgbClr val="3399FF"/>
    <a:srgbClr val="003296"/>
    <a:srgbClr val="0066CC"/>
    <a:srgbClr val="004487"/>
    <a:srgbClr val="005092"/>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E3FBFA-1801-4706-AA92-6308B74B53FE}" v="23" dt="2023-12-07T17:38:13.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72" autoAdjust="0"/>
    <p:restoredTop sz="97341" autoAdjust="0"/>
  </p:normalViewPr>
  <p:slideViewPr>
    <p:cSldViewPr>
      <p:cViewPr>
        <p:scale>
          <a:sx n="150" d="100"/>
          <a:sy n="150" d="100"/>
        </p:scale>
        <p:origin x="2640" y="16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nney, David" userId="3b4c96dc-7927-4cdd-bc02-93e565e8e451" providerId="ADAL" clId="{DEE3FBFA-1801-4706-AA92-6308B74B53FE}"/>
    <pc:docChg chg="undo custSel mod addSld delSld modSld sldOrd modMainMaster">
      <pc:chgData name="Penney, David" userId="3b4c96dc-7927-4cdd-bc02-93e565e8e451" providerId="ADAL" clId="{DEE3FBFA-1801-4706-AA92-6308B74B53FE}" dt="2023-12-08T15:55:17.672" v="1589" actId="20577"/>
      <pc:docMkLst>
        <pc:docMk/>
      </pc:docMkLst>
      <pc:sldChg chg="modSp mod">
        <pc:chgData name="Penney, David" userId="3b4c96dc-7927-4cdd-bc02-93e565e8e451" providerId="ADAL" clId="{DEE3FBFA-1801-4706-AA92-6308B74B53FE}" dt="2023-12-01T16:04:31.002" v="20" actId="20577"/>
        <pc:sldMkLst>
          <pc:docMk/>
          <pc:sldMk cId="3924327025" sldId="1037"/>
        </pc:sldMkLst>
        <pc:spChg chg="mod">
          <ac:chgData name="Penney, David" userId="3b4c96dc-7927-4cdd-bc02-93e565e8e451" providerId="ADAL" clId="{DEE3FBFA-1801-4706-AA92-6308B74B53FE}" dt="2023-12-01T16:04:31.002" v="20" actId="20577"/>
          <ac:spMkLst>
            <pc:docMk/>
            <pc:sldMk cId="3924327025" sldId="1037"/>
            <ac:spMk id="9" creationId="{952AEEBD-8D91-F6E8-1FDA-F944C37E6C4D}"/>
          </ac:spMkLst>
        </pc:spChg>
      </pc:sldChg>
      <pc:sldChg chg="modSp mod">
        <pc:chgData name="Penney, David" userId="3b4c96dc-7927-4cdd-bc02-93e565e8e451" providerId="ADAL" clId="{DEE3FBFA-1801-4706-AA92-6308B74B53FE}" dt="2023-12-08T15:52:45.801" v="1582" actId="20577"/>
        <pc:sldMkLst>
          <pc:docMk/>
          <pc:sldMk cId="2433729491" sldId="1056"/>
        </pc:sldMkLst>
        <pc:spChg chg="mod">
          <ac:chgData name="Penney, David" userId="3b4c96dc-7927-4cdd-bc02-93e565e8e451" providerId="ADAL" clId="{DEE3FBFA-1801-4706-AA92-6308B74B53FE}" dt="2023-12-08T15:52:45.801" v="1582" actId="20577"/>
          <ac:spMkLst>
            <pc:docMk/>
            <pc:sldMk cId="2433729491" sldId="1056"/>
            <ac:spMk id="5" creationId="{5486AA12-0177-6C21-6155-9061309239BA}"/>
          </ac:spMkLst>
        </pc:spChg>
      </pc:sldChg>
      <pc:sldChg chg="modSp mod">
        <pc:chgData name="Penney, David" userId="3b4c96dc-7927-4cdd-bc02-93e565e8e451" providerId="ADAL" clId="{DEE3FBFA-1801-4706-AA92-6308B74B53FE}" dt="2023-12-08T15:55:17.672" v="1589" actId="20577"/>
        <pc:sldMkLst>
          <pc:docMk/>
          <pc:sldMk cId="2329229605" sldId="1060"/>
        </pc:sldMkLst>
        <pc:spChg chg="mod">
          <ac:chgData name="Penney, David" userId="3b4c96dc-7927-4cdd-bc02-93e565e8e451" providerId="ADAL" clId="{DEE3FBFA-1801-4706-AA92-6308B74B53FE}" dt="2023-12-08T15:55:17.672" v="1589" actId="20577"/>
          <ac:spMkLst>
            <pc:docMk/>
            <pc:sldMk cId="2329229605" sldId="1060"/>
            <ac:spMk id="5" creationId="{5486AA12-0177-6C21-6155-9061309239BA}"/>
          </ac:spMkLst>
        </pc:spChg>
        <pc:spChg chg="mod">
          <ac:chgData name="Penney, David" userId="3b4c96dc-7927-4cdd-bc02-93e565e8e451" providerId="ADAL" clId="{DEE3FBFA-1801-4706-AA92-6308B74B53FE}" dt="2023-12-01T16:08:41.657" v="97" actId="6549"/>
          <ac:spMkLst>
            <pc:docMk/>
            <pc:sldMk cId="2329229605" sldId="1060"/>
            <ac:spMk id="6" creationId="{37E689DD-A68A-F9DC-DF65-4A55E8C76068}"/>
          </ac:spMkLst>
        </pc:spChg>
      </pc:sldChg>
      <pc:sldChg chg="modSp add mod">
        <pc:chgData name="Penney, David" userId="3b4c96dc-7927-4cdd-bc02-93e565e8e451" providerId="ADAL" clId="{DEE3FBFA-1801-4706-AA92-6308B74B53FE}" dt="2023-12-08T13:50:02.101" v="1503" actId="20577"/>
        <pc:sldMkLst>
          <pc:docMk/>
          <pc:sldMk cId="2845307360" sldId="1061"/>
        </pc:sldMkLst>
        <pc:spChg chg="mod">
          <ac:chgData name="Penney, David" userId="3b4c96dc-7927-4cdd-bc02-93e565e8e451" providerId="ADAL" clId="{DEE3FBFA-1801-4706-AA92-6308B74B53FE}" dt="2023-12-08T13:50:02.101" v="1503" actId="20577"/>
          <ac:spMkLst>
            <pc:docMk/>
            <pc:sldMk cId="2845307360" sldId="1061"/>
            <ac:spMk id="5" creationId="{5486AA12-0177-6C21-6155-9061309239BA}"/>
          </ac:spMkLst>
        </pc:spChg>
        <pc:spChg chg="mod">
          <ac:chgData name="Penney, David" userId="3b4c96dc-7927-4cdd-bc02-93e565e8e451" providerId="ADAL" clId="{DEE3FBFA-1801-4706-AA92-6308B74B53FE}" dt="2023-12-01T16:08:53.504" v="100" actId="20577"/>
          <ac:spMkLst>
            <pc:docMk/>
            <pc:sldMk cId="2845307360" sldId="1061"/>
            <ac:spMk id="6" creationId="{37E689DD-A68A-F9DC-DF65-4A55E8C76068}"/>
          </ac:spMkLst>
        </pc:spChg>
      </pc:sldChg>
      <pc:sldChg chg="modSp add mod">
        <pc:chgData name="Penney, David" userId="3b4c96dc-7927-4cdd-bc02-93e565e8e451" providerId="ADAL" clId="{DEE3FBFA-1801-4706-AA92-6308B74B53FE}" dt="2023-12-08T13:51:26.998" v="1540" actId="20577"/>
        <pc:sldMkLst>
          <pc:docMk/>
          <pc:sldMk cId="1640122162" sldId="1062"/>
        </pc:sldMkLst>
        <pc:spChg chg="mod">
          <ac:chgData name="Penney, David" userId="3b4c96dc-7927-4cdd-bc02-93e565e8e451" providerId="ADAL" clId="{DEE3FBFA-1801-4706-AA92-6308B74B53FE}" dt="2023-12-08T13:51:26.998" v="1540" actId="20577"/>
          <ac:spMkLst>
            <pc:docMk/>
            <pc:sldMk cId="1640122162" sldId="1062"/>
            <ac:spMk id="5" creationId="{5486AA12-0177-6C21-6155-9061309239BA}"/>
          </ac:spMkLst>
        </pc:spChg>
        <pc:spChg chg="mod">
          <ac:chgData name="Penney, David" userId="3b4c96dc-7927-4cdd-bc02-93e565e8e451" providerId="ADAL" clId="{DEE3FBFA-1801-4706-AA92-6308B74B53FE}" dt="2023-12-01T16:12:17.849" v="368" actId="20577"/>
          <ac:spMkLst>
            <pc:docMk/>
            <pc:sldMk cId="1640122162" sldId="1062"/>
            <ac:spMk id="6" creationId="{37E689DD-A68A-F9DC-DF65-4A55E8C76068}"/>
          </ac:spMkLst>
        </pc:spChg>
      </pc:sldChg>
      <pc:sldChg chg="modSp add mod ord">
        <pc:chgData name="Penney, David" userId="3b4c96dc-7927-4cdd-bc02-93e565e8e451" providerId="ADAL" clId="{DEE3FBFA-1801-4706-AA92-6308B74B53FE}" dt="2023-12-01T19:51:26.274" v="1445"/>
        <pc:sldMkLst>
          <pc:docMk/>
          <pc:sldMk cId="3551924632" sldId="1063"/>
        </pc:sldMkLst>
        <pc:spChg chg="mod">
          <ac:chgData name="Penney, David" userId="3b4c96dc-7927-4cdd-bc02-93e565e8e451" providerId="ADAL" clId="{DEE3FBFA-1801-4706-AA92-6308B74B53FE}" dt="2023-12-01T16:41:04.698" v="1254" actId="6549"/>
          <ac:spMkLst>
            <pc:docMk/>
            <pc:sldMk cId="3551924632" sldId="1063"/>
            <ac:spMk id="5" creationId="{5486AA12-0177-6C21-6155-9061309239BA}"/>
          </ac:spMkLst>
        </pc:spChg>
        <pc:spChg chg="mod">
          <ac:chgData name="Penney, David" userId="3b4c96dc-7927-4cdd-bc02-93e565e8e451" providerId="ADAL" clId="{DEE3FBFA-1801-4706-AA92-6308B74B53FE}" dt="2023-12-01T16:18:37.326" v="486" actId="20577"/>
          <ac:spMkLst>
            <pc:docMk/>
            <pc:sldMk cId="3551924632" sldId="1063"/>
            <ac:spMk id="6" creationId="{37E689DD-A68A-F9DC-DF65-4A55E8C76068}"/>
          </ac:spMkLst>
        </pc:spChg>
      </pc:sldChg>
      <pc:sldChg chg="addSp delSp modSp add mod ord">
        <pc:chgData name="Penney, David" userId="3b4c96dc-7927-4cdd-bc02-93e565e8e451" providerId="ADAL" clId="{DEE3FBFA-1801-4706-AA92-6308B74B53FE}" dt="2023-12-08T13:56:39.013" v="1541" actId="20577"/>
        <pc:sldMkLst>
          <pc:docMk/>
          <pc:sldMk cId="4073246541" sldId="1064"/>
        </pc:sldMkLst>
        <pc:spChg chg="del">
          <ac:chgData name="Penney, David" userId="3b4c96dc-7927-4cdd-bc02-93e565e8e451" providerId="ADAL" clId="{DEE3FBFA-1801-4706-AA92-6308B74B53FE}" dt="2023-12-01T16:19:38.860" v="491" actId="478"/>
          <ac:spMkLst>
            <pc:docMk/>
            <pc:sldMk cId="4073246541" sldId="1064"/>
            <ac:spMk id="5" creationId="{5486AA12-0177-6C21-6155-9061309239BA}"/>
          </ac:spMkLst>
        </pc:spChg>
        <pc:spChg chg="add mod">
          <ac:chgData name="Penney, David" userId="3b4c96dc-7927-4cdd-bc02-93e565e8e451" providerId="ADAL" clId="{DEE3FBFA-1801-4706-AA92-6308B74B53FE}" dt="2023-12-08T13:56:39.013" v="1541" actId="20577"/>
          <ac:spMkLst>
            <pc:docMk/>
            <pc:sldMk cId="4073246541" sldId="1064"/>
            <ac:spMk id="7" creationId="{26030883-D841-C935-0307-850EE04DEACF}"/>
          </ac:spMkLst>
        </pc:spChg>
        <pc:picChg chg="add mod">
          <ac:chgData name="Penney, David" userId="3b4c96dc-7927-4cdd-bc02-93e565e8e451" providerId="ADAL" clId="{DEE3FBFA-1801-4706-AA92-6308B74B53FE}" dt="2023-12-01T16:25:13.631" v="520" actId="1076"/>
          <ac:picMkLst>
            <pc:docMk/>
            <pc:sldMk cId="4073246541" sldId="1064"/>
            <ac:picMk id="3" creationId="{69582C91-B819-2437-CC74-19D2530458CF}"/>
          </ac:picMkLst>
        </pc:picChg>
      </pc:sldChg>
      <pc:sldChg chg="addSp delSp modSp add mod ord">
        <pc:chgData name="Penney, David" userId="3b4c96dc-7927-4cdd-bc02-93e565e8e451" providerId="ADAL" clId="{DEE3FBFA-1801-4706-AA92-6308B74B53FE}" dt="2023-12-08T13:56:58.893" v="1553" actId="20577"/>
        <pc:sldMkLst>
          <pc:docMk/>
          <pc:sldMk cId="1245013695" sldId="1065"/>
        </pc:sldMkLst>
        <pc:spChg chg="add mod">
          <ac:chgData name="Penney, David" userId="3b4c96dc-7927-4cdd-bc02-93e565e8e451" providerId="ADAL" clId="{DEE3FBFA-1801-4706-AA92-6308B74B53FE}" dt="2023-12-08T13:56:58.893" v="1553" actId="20577"/>
          <ac:spMkLst>
            <pc:docMk/>
            <pc:sldMk cId="1245013695" sldId="1065"/>
            <ac:spMk id="7" creationId="{10BBAE84-A92D-DB86-D7FB-81F11D775DB2}"/>
          </ac:spMkLst>
        </pc:spChg>
        <pc:picChg chg="del">
          <ac:chgData name="Penney, David" userId="3b4c96dc-7927-4cdd-bc02-93e565e8e451" providerId="ADAL" clId="{DEE3FBFA-1801-4706-AA92-6308B74B53FE}" dt="2023-12-01T16:20:47.739" v="496" actId="478"/>
          <ac:picMkLst>
            <pc:docMk/>
            <pc:sldMk cId="1245013695" sldId="1065"/>
            <ac:picMk id="3" creationId="{69582C91-B819-2437-CC74-19D2530458CF}"/>
          </ac:picMkLst>
        </pc:picChg>
        <pc:picChg chg="add mod">
          <ac:chgData name="Penney, David" userId="3b4c96dc-7927-4cdd-bc02-93e565e8e451" providerId="ADAL" clId="{DEE3FBFA-1801-4706-AA92-6308B74B53FE}" dt="2023-12-01T16:32:00.405" v="741" actId="1076"/>
          <ac:picMkLst>
            <pc:docMk/>
            <pc:sldMk cId="1245013695" sldId="1065"/>
            <ac:picMk id="5" creationId="{4787B15B-857D-EAD0-4DD3-A246A11F5D9B}"/>
          </ac:picMkLst>
        </pc:picChg>
      </pc:sldChg>
      <pc:sldChg chg="addSp delSp modSp add mod ord">
        <pc:chgData name="Penney, David" userId="3b4c96dc-7927-4cdd-bc02-93e565e8e451" providerId="ADAL" clId="{DEE3FBFA-1801-4706-AA92-6308B74B53FE}" dt="2023-12-01T19:51:26.274" v="1445"/>
        <pc:sldMkLst>
          <pc:docMk/>
          <pc:sldMk cId="122332738" sldId="1066"/>
        </pc:sldMkLst>
        <pc:spChg chg="add mod">
          <ac:chgData name="Penney, David" userId="3b4c96dc-7927-4cdd-bc02-93e565e8e451" providerId="ADAL" clId="{DEE3FBFA-1801-4706-AA92-6308B74B53FE}" dt="2023-12-01T16:43:45.776" v="1443" actId="20577"/>
          <ac:spMkLst>
            <pc:docMk/>
            <pc:sldMk cId="122332738" sldId="1066"/>
            <ac:spMk id="7" creationId="{CBC9CF38-849A-8EC8-A281-095ED96ED426}"/>
          </ac:spMkLst>
        </pc:spChg>
        <pc:picChg chg="add mod">
          <ac:chgData name="Penney, David" userId="3b4c96dc-7927-4cdd-bc02-93e565e8e451" providerId="ADAL" clId="{DEE3FBFA-1801-4706-AA92-6308B74B53FE}" dt="2023-12-01T16:24:11.056" v="519" actId="1076"/>
          <ac:picMkLst>
            <pc:docMk/>
            <pc:sldMk cId="122332738" sldId="1066"/>
            <ac:picMk id="3" creationId="{78BA1462-91DA-4744-9063-CA8C770E0E07}"/>
          </ac:picMkLst>
        </pc:picChg>
        <pc:picChg chg="del">
          <ac:chgData name="Penney, David" userId="3b4c96dc-7927-4cdd-bc02-93e565e8e451" providerId="ADAL" clId="{DEE3FBFA-1801-4706-AA92-6308B74B53FE}" dt="2023-12-01T16:21:26.124" v="499" actId="478"/>
          <ac:picMkLst>
            <pc:docMk/>
            <pc:sldMk cId="122332738" sldId="1066"/>
            <ac:picMk id="5" creationId="{4787B15B-857D-EAD0-4DD3-A246A11F5D9B}"/>
          </ac:picMkLst>
        </pc:picChg>
      </pc:sldChg>
      <pc:sldChg chg="add del">
        <pc:chgData name="Penney, David" userId="3b4c96dc-7927-4cdd-bc02-93e565e8e451" providerId="ADAL" clId="{DEE3FBFA-1801-4706-AA92-6308B74B53FE}" dt="2023-12-01T16:23:31.282" v="514" actId="2696"/>
        <pc:sldMkLst>
          <pc:docMk/>
          <pc:sldMk cId="302433639" sldId="1067"/>
        </pc:sldMkLst>
      </pc:sldChg>
      <pc:sldChg chg="add del">
        <pc:chgData name="Penney, David" userId="3b4c96dc-7927-4cdd-bc02-93e565e8e451" providerId="ADAL" clId="{DEE3FBFA-1801-4706-AA92-6308B74B53FE}" dt="2023-12-01T16:23:27.981" v="513" actId="2696"/>
        <pc:sldMkLst>
          <pc:docMk/>
          <pc:sldMk cId="2600594506" sldId="1068"/>
        </pc:sldMkLst>
      </pc:sldChg>
      <pc:sldChg chg="addSp modSp add mod ord">
        <pc:chgData name="Penney, David" userId="3b4c96dc-7927-4cdd-bc02-93e565e8e451" providerId="ADAL" clId="{DEE3FBFA-1801-4706-AA92-6308B74B53FE}" dt="2023-12-07T17:38:13.240" v="1451" actId="1076"/>
        <pc:sldMkLst>
          <pc:docMk/>
          <pc:sldMk cId="1421595760" sldId="1069"/>
        </pc:sldMkLst>
        <pc:spChg chg="add mod">
          <ac:chgData name="Penney, David" userId="3b4c96dc-7927-4cdd-bc02-93e565e8e451" providerId="ADAL" clId="{DEE3FBFA-1801-4706-AA92-6308B74B53FE}" dt="2023-12-01T16:35:38.095" v="899" actId="20577"/>
          <ac:spMkLst>
            <pc:docMk/>
            <pc:sldMk cId="1421595760" sldId="1069"/>
            <ac:spMk id="8" creationId="{28DC36FA-438A-5CE8-9B6E-8CCE0B1F8E46}"/>
          </ac:spMkLst>
        </pc:spChg>
        <pc:spChg chg="add mod">
          <ac:chgData name="Penney, David" userId="3b4c96dc-7927-4cdd-bc02-93e565e8e451" providerId="ADAL" clId="{DEE3FBFA-1801-4706-AA92-6308B74B53FE}" dt="2023-12-07T17:38:13.240" v="1451" actId="1076"/>
          <ac:spMkLst>
            <pc:docMk/>
            <pc:sldMk cId="1421595760" sldId="1069"/>
            <ac:spMk id="9" creationId="{4AE52093-C4A3-4CD5-D2BA-CDDA6722744B}"/>
          </ac:spMkLst>
        </pc:spChg>
        <pc:picChg chg="add mod">
          <ac:chgData name="Penney, David" userId="3b4c96dc-7927-4cdd-bc02-93e565e8e451" providerId="ADAL" clId="{DEE3FBFA-1801-4706-AA92-6308B74B53FE}" dt="2023-12-01T16:23:15.028" v="512" actId="1076"/>
          <ac:picMkLst>
            <pc:docMk/>
            <pc:sldMk cId="1421595760" sldId="1069"/>
            <ac:picMk id="3" creationId="{42C5CD48-2194-5EE6-6347-04548848D607}"/>
          </ac:picMkLst>
        </pc:picChg>
        <pc:picChg chg="add mod">
          <ac:chgData name="Penney, David" userId="3b4c96dc-7927-4cdd-bc02-93e565e8e451" providerId="ADAL" clId="{DEE3FBFA-1801-4706-AA92-6308B74B53FE}" dt="2023-12-07T17:38:05.723" v="1450" actId="1076"/>
          <ac:picMkLst>
            <pc:docMk/>
            <pc:sldMk cId="1421595760" sldId="1069"/>
            <ac:picMk id="7" creationId="{DDF8F34F-E189-570F-E4F8-1820BBA7ADFD}"/>
          </ac:picMkLst>
        </pc:picChg>
      </pc:sldChg>
      <pc:sldMasterChg chg="addSp mod">
        <pc:chgData name="Penney, David" userId="3b4c96dc-7927-4cdd-bc02-93e565e8e451" providerId="ADAL" clId="{DEE3FBFA-1801-4706-AA92-6308B74B53FE}" dt="2023-12-01T15:39:58.823" v="0" actId="33475"/>
        <pc:sldMasterMkLst>
          <pc:docMk/>
          <pc:sldMasterMk cId="2670781557" sldId="2147483757"/>
        </pc:sldMasterMkLst>
        <pc:spChg chg="add">
          <ac:chgData name="Penney, David" userId="3b4c96dc-7927-4cdd-bc02-93e565e8e451" providerId="ADAL" clId="{DEE3FBFA-1801-4706-AA92-6308B74B53FE}" dt="2023-12-01T15:39:58.823" v="0" actId="33475"/>
          <ac:spMkLst>
            <pc:docMk/>
            <pc:sldMasterMk cId="2670781557" sldId="2147483757"/>
            <ac:spMk id="5" creationId="{64E9D8BF-1ABA-32BB-4500-9351E22F45E0}"/>
          </ac:spMkLst>
        </pc:spChg>
      </pc:sldMasterChg>
    </pc:docChg>
  </pc:docChgLst>
  <pc:docChgLst>
    <pc:chgData name="Penney, David" userId="3b4c96dc-7927-4cdd-bc02-93e565e8e451" providerId="ADAL" clId="{EE29B6F3-21FB-498E-BD9F-3C96C66F3097}"/>
    <pc:docChg chg="undo custSel addSld delSld modSld sldOrd modMainMaster">
      <pc:chgData name="Penney, David" userId="3b4c96dc-7927-4cdd-bc02-93e565e8e451" providerId="ADAL" clId="{EE29B6F3-21FB-498E-BD9F-3C96C66F3097}" dt="2023-11-16T21:05:48.667" v="2216" actId="12"/>
      <pc:docMkLst>
        <pc:docMk/>
      </pc:docMkLst>
      <pc:sldChg chg="modSp del mod">
        <pc:chgData name="Penney, David" userId="3b4c96dc-7927-4cdd-bc02-93e565e8e451" providerId="ADAL" clId="{EE29B6F3-21FB-498E-BD9F-3C96C66F3097}" dt="2023-11-16T14:15:47.878" v="450" actId="2696"/>
        <pc:sldMkLst>
          <pc:docMk/>
          <pc:sldMk cId="1383184841" sldId="265"/>
        </pc:sldMkLst>
        <pc:spChg chg="mod">
          <ac:chgData name="Penney, David" userId="3b4c96dc-7927-4cdd-bc02-93e565e8e451" providerId="ADAL" clId="{EE29B6F3-21FB-498E-BD9F-3C96C66F3097}" dt="2023-11-16T14:11:45.897" v="90" actId="20577"/>
          <ac:spMkLst>
            <pc:docMk/>
            <pc:sldMk cId="1383184841" sldId="265"/>
            <ac:spMk id="2" creationId="{00000000-0000-0000-0000-000000000000}"/>
          </ac:spMkLst>
        </pc:spChg>
        <pc:spChg chg="mod">
          <ac:chgData name="Penney, David" userId="3b4c96dc-7927-4cdd-bc02-93e565e8e451" providerId="ADAL" clId="{EE29B6F3-21FB-498E-BD9F-3C96C66F3097}" dt="2023-11-16T14:11:12.900" v="81" actId="20577"/>
          <ac:spMkLst>
            <pc:docMk/>
            <pc:sldMk cId="1383184841" sldId="265"/>
            <ac:spMk id="7" creationId="{BD0D75AF-E802-92FB-B931-F7E48C706AEE}"/>
          </ac:spMkLst>
        </pc:spChg>
      </pc:sldChg>
      <pc:sldChg chg="delSp modSp mod">
        <pc:chgData name="Penney, David" userId="3b4c96dc-7927-4cdd-bc02-93e565e8e451" providerId="ADAL" clId="{EE29B6F3-21FB-498E-BD9F-3C96C66F3097}" dt="2023-11-16T21:02:22.135" v="1948" actId="20577"/>
        <pc:sldMkLst>
          <pc:docMk/>
          <pc:sldMk cId="788430394" sldId="987"/>
        </pc:sldMkLst>
        <pc:spChg chg="mod">
          <ac:chgData name="Penney, David" userId="3b4c96dc-7927-4cdd-bc02-93e565e8e451" providerId="ADAL" clId="{EE29B6F3-21FB-498E-BD9F-3C96C66F3097}" dt="2023-11-16T14:09:06.493" v="34"/>
          <ac:spMkLst>
            <pc:docMk/>
            <pc:sldMk cId="788430394" sldId="987"/>
            <ac:spMk id="4" creationId="{FBF094A4-1A69-89C1-E44C-4F0EEC2B66D2}"/>
          </ac:spMkLst>
        </pc:spChg>
        <pc:spChg chg="mod">
          <ac:chgData name="Penney, David" userId="3b4c96dc-7927-4cdd-bc02-93e565e8e451" providerId="ADAL" clId="{EE29B6F3-21FB-498E-BD9F-3C96C66F3097}" dt="2023-11-16T21:02:22.135" v="1948" actId="20577"/>
          <ac:spMkLst>
            <pc:docMk/>
            <pc:sldMk cId="788430394" sldId="987"/>
            <ac:spMk id="5" creationId="{5486AA12-0177-6C21-6155-9061309239BA}"/>
          </ac:spMkLst>
        </pc:spChg>
        <pc:spChg chg="mod">
          <ac:chgData name="Penney, David" userId="3b4c96dc-7927-4cdd-bc02-93e565e8e451" providerId="ADAL" clId="{EE29B6F3-21FB-498E-BD9F-3C96C66F3097}" dt="2023-11-16T14:12:12.449" v="91"/>
          <ac:spMkLst>
            <pc:docMk/>
            <pc:sldMk cId="788430394" sldId="987"/>
            <ac:spMk id="6" creationId="{37E689DD-A68A-F9DC-DF65-4A55E8C76068}"/>
          </ac:spMkLst>
        </pc:spChg>
        <pc:spChg chg="del">
          <ac:chgData name="Penney, David" userId="3b4c96dc-7927-4cdd-bc02-93e565e8e451" providerId="ADAL" clId="{EE29B6F3-21FB-498E-BD9F-3C96C66F3097}" dt="2023-11-16T14:12:22.154" v="92" actId="478"/>
          <ac:spMkLst>
            <pc:docMk/>
            <pc:sldMk cId="788430394" sldId="987"/>
            <ac:spMk id="7" creationId="{BA6C64B4-8A61-590A-5BBB-558E7F879741}"/>
          </ac:spMkLst>
        </pc:spChg>
      </pc:sldChg>
      <pc:sldChg chg="modSp mod">
        <pc:chgData name="Penney, David" userId="3b4c96dc-7927-4cdd-bc02-93e565e8e451" providerId="ADAL" clId="{EE29B6F3-21FB-498E-BD9F-3C96C66F3097}" dt="2023-11-16T14:09:55.102" v="44" actId="20577"/>
        <pc:sldMkLst>
          <pc:docMk/>
          <pc:sldMk cId="3924327025" sldId="1037"/>
        </pc:sldMkLst>
        <pc:spChg chg="mod">
          <ac:chgData name="Penney, David" userId="3b4c96dc-7927-4cdd-bc02-93e565e8e451" providerId="ADAL" clId="{EE29B6F3-21FB-498E-BD9F-3C96C66F3097}" dt="2023-11-16T14:08:47.621" v="33" actId="20577"/>
          <ac:spMkLst>
            <pc:docMk/>
            <pc:sldMk cId="3924327025" sldId="1037"/>
            <ac:spMk id="3" creationId="{CD21BC67-CC8A-6792-AA7B-FBFF962B7C9C}"/>
          </ac:spMkLst>
        </pc:spChg>
        <pc:spChg chg="mod">
          <ac:chgData name="Penney, David" userId="3b4c96dc-7927-4cdd-bc02-93e565e8e451" providerId="ADAL" clId="{EE29B6F3-21FB-498E-BD9F-3C96C66F3097}" dt="2023-11-16T14:09:55.102" v="44" actId="20577"/>
          <ac:spMkLst>
            <pc:docMk/>
            <pc:sldMk cId="3924327025" sldId="1037"/>
            <ac:spMk id="9" creationId="{952AEEBD-8D91-F6E8-1FDA-F944C37E6C4D}"/>
          </ac:spMkLst>
        </pc:spChg>
      </pc:sldChg>
      <pc:sldChg chg="modSp del">
        <pc:chgData name="Penney, David" userId="3b4c96dc-7927-4cdd-bc02-93e565e8e451" providerId="ADAL" clId="{EE29B6F3-21FB-498E-BD9F-3C96C66F3097}" dt="2023-11-16T14:20:40.808" v="548" actId="2696"/>
        <pc:sldMkLst>
          <pc:docMk/>
          <pc:sldMk cId="2673842850" sldId="1038"/>
        </pc:sldMkLst>
        <pc:spChg chg="mod">
          <ac:chgData name="Penney, David" userId="3b4c96dc-7927-4cdd-bc02-93e565e8e451" providerId="ADAL" clId="{EE29B6F3-21FB-498E-BD9F-3C96C66F3097}" dt="2023-11-16T14:09:06.493" v="34"/>
          <ac:spMkLst>
            <pc:docMk/>
            <pc:sldMk cId="2673842850" sldId="1038"/>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3994762085" sldId="1039"/>
        </pc:sldMkLst>
        <pc:spChg chg="mod">
          <ac:chgData name="Penney, David" userId="3b4c96dc-7927-4cdd-bc02-93e565e8e451" providerId="ADAL" clId="{EE29B6F3-21FB-498E-BD9F-3C96C66F3097}" dt="2023-11-16T14:09:06.493" v="34"/>
          <ac:spMkLst>
            <pc:docMk/>
            <pc:sldMk cId="3994762085" sldId="1039"/>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601368587" sldId="1040"/>
        </pc:sldMkLst>
        <pc:spChg chg="mod">
          <ac:chgData name="Penney, David" userId="3b4c96dc-7927-4cdd-bc02-93e565e8e451" providerId="ADAL" clId="{EE29B6F3-21FB-498E-BD9F-3C96C66F3097}" dt="2023-11-16T14:09:06.493" v="34"/>
          <ac:spMkLst>
            <pc:docMk/>
            <pc:sldMk cId="601368587" sldId="1040"/>
            <ac:spMk id="4" creationId="{FBF094A4-1A69-89C1-E44C-4F0EEC2B66D2}"/>
          </ac:spMkLst>
        </pc:spChg>
      </pc:sldChg>
      <pc:sldChg chg="modSp del">
        <pc:chgData name="Penney, David" userId="3b4c96dc-7927-4cdd-bc02-93e565e8e451" providerId="ADAL" clId="{EE29B6F3-21FB-498E-BD9F-3C96C66F3097}" dt="2023-11-16T14:16:33.572" v="454" actId="2696"/>
        <pc:sldMkLst>
          <pc:docMk/>
          <pc:sldMk cId="1992350372" sldId="1041"/>
        </pc:sldMkLst>
        <pc:spChg chg="mod">
          <ac:chgData name="Penney, David" userId="3b4c96dc-7927-4cdd-bc02-93e565e8e451" providerId="ADAL" clId="{EE29B6F3-21FB-498E-BD9F-3C96C66F3097}" dt="2023-11-16T14:09:06.493" v="34"/>
          <ac:spMkLst>
            <pc:docMk/>
            <pc:sldMk cId="1992350372" sldId="1041"/>
            <ac:spMk id="4" creationId="{FBF094A4-1A69-89C1-E44C-4F0EEC2B66D2}"/>
          </ac:spMkLst>
        </pc:spChg>
      </pc:sldChg>
      <pc:sldChg chg="modSp del">
        <pc:chgData name="Penney, David" userId="3b4c96dc-7927-4cdd-bc02-93e565e8e451" providerId="ADAL" clId="{EE29B6F3-21FB-498E-BD9F-3C96C66F3097}" dt="2023-11-16T14:16:33.572" v="454" actId="2696"/>
        <pc:sldMkLst>
          <pc:docMk/>
          <pc:sldMk cId="18358225" sldId="1042"/>
        </pc:sldMkLst>
        <pc:spChg chg="mod">
          <ac:chgData name="Penney, David" userId="3b4c96dc-7927-4cdd-bc02-93e565e8e451" providerId="ADAL" clId="{EE29B6F3-21FB-498E-BD9F-3C96C66F3097}" dt="2023-11-16T14:09:06.493" v="34"/>
          <ac:spMkLst>
            <pc:docMk/>
            <pc:sldMk cId="18358225" sldId="1042"/>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992945777" sldId="1043"/>
        </pc:sldMkLst>
        <pc:spChg chg="mod">
          <ac:chgData name="Penney, David" userId="3b4c96dc-7927-4cdd-bc02-93e565e8e451" providerId="ADAL" clId="{EE29B6F3-21FB-498E-BD9F-3C96C66F3097}" dt="2023-11-16T14:09:06.493" v="34"/>
          <ac:spMkLst>
            <pc:docMk/>
            <pc:sldMk cId="992945777" sldId="1043"/>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1829666359" sldId="1044"/>
        </pc:sldMkLst>
        <pc:spChg chg="mod">
          <ac:chgData name="Penney, David" userId="3b4c96dc-7927-4cdd-bc02-93e565e8e451" providerId="ADAL" clId="{EE29B6F3-21FB-498E-BD9F-3C96C66F3097}" dt="2023-11-16T14:09:06.493" v="34"/>
          <ac:spMkLst>
            <pc:docMk/>
            <pc:sldMk cId="1829666359" sldId="1044"/>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1125492858" sldId="1045"/>
        </pc:sldMkLst>
        <pc:spChg chg="mod">
          <ac:chgData name="Penney, David" userId="3b4c96dc-7927-4cdd-bc02-93e565e8e451" providerId="ADAL" clId="{EE29B6F3-21FB-498E-BD9F-3C96C66F3097}" dt="2023-11-16T14:09:06.493" v="34"/>
          <ac:spMkLst>
            <pc:docMk/>
            <pc:sldMk cId="1125492858" sldId="1045"/>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2038366193" sldId="1047"/>
        </pc:sldMkLst>
        <pc:spChg chg="mod">
          <ac:chgData name="Penney, David" userId="3b4c96dc-7927-4cdd-bc02-93e565e8e451" providerId="ADAL" clId="{EE29B6F3-21FB-498E-BD9F-3C96C66F3097}" dt="2023-11-16T14:09:06.493" v="34"/>
          <ac:spMkLst>
            <pc:docMk/>
            <pc:sldMk cId="2038366193" sldId="1047"/>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4151237056" sldId="1048"/>
        </pc:sldMkLst>
        <pc:spChg chg="mod">
          <ac:chgData name="Penney, David" userId="3b4c96dc-7927-4cdd-bc02-93e565e8e451" providerId="ADAL" clId="{EE29B6F3-21FB-498E-BD9F-3C96C66F3097}" dt="2023-11-16T14:09:06.493" v="34"/>
          <ac:spMkLst>
            <pc:docMk/>
            <pc:sldMk cId="4151237056" sldId="1048"/>
            <ac:spMk id="4" creationId="{FBF094A4-1A69-89C1-E44C-4F0EEC2B66D2}"/>
          </ac:spMkLst>
        </pc:spChg>
      </pc:sldChg>
      <pc:sldChg chg="modSp del">
        <pc:chgData name="Penney, David" userId="3b4c96dc-7927-4cdd-bc02-93e565e8e451" providerId="ADAL" clId="{EE29B6F3-21FB-498E-BD9F-3C96C66F3097}" dt="2023-11-16T14:16:25.072" v="453" actId="2696"/>
        <pc:sldMkLst>
          <pc:docMk/>
          <pc:sldMk cId="3361123255" sldId="1049"/>
        </pc:sldMkLst>
        <pc:spChg chg="mod">
          <ac:chgData name="Penney, David" userId="3b4c96dc-7927-4cdd-bc02-93e565e8e451" providerId="ADAL" clId="{EE29B6F3-21FB-498E-BD9F-3C96C66F3097}" dt="2023-11-16T14:09:06.493" v="34"/>
          <ac:spMkLst>
            <pc:docMk/>
            <pc:sldMk cId="3361123255" sldId="1049"/>
            <ac:spMk id="4" creationId="{FBF094A4-1A69-89C1-E44C-4F0EEC2B66D2}"/>
          </ac:spMkLst>
        </pc:spChg>
      </pc:sldChg>
      <pc:sldChg chg="modSp del">
        <pc:chgData name="Penney, David" userId="3b4c96dc-7927-4cdd-bc02-93e565e8e451" providerId="ADAL" clId="{EE29B6F3-21FB-498E-BD9F-3C96C66F3097}" dt="2023-11-16T14:16:13.608" v="452" actId="2696"/>
        <pc:sldMkLst>
          <pc:docMk/>
          <pc:sldMk cId="287549956" sldId="1050"/>
        </pc:sldMkLst>
        <pc:spChg chg="mod">
          <ac:chgData name="Penney, David" userId="3b4c96dc-7927-4cdd-bc02-93e565e8e451" providerId="ADAL" clId="{EE29B6F3-21FB-498E-BD9F-3C96C66F3097}" dt="2023-11-16T14:09:06.493" v="34"/>
          <ac:spMkLst>
            <pc:docMk/>
            <pc:sldMk cId="287549956" sldId="1050"/>
            <ac:spMk id="4" creationId="{FBF094A4-1A69-89C1-E44C-4F0EEC2B66D2}"/>
          </ac:spMkLst>
        </pc:spChg>
      </pc:sldChg>
      <pc:sldChg chg="modSp del">
        <pc:chgData name="Penney, David" userId="3b4c96dc-7927-4cdd-bc02-93e565e8e451" providerId="ADAL" clId="{EE29B6F3-21FB-498E-BD9F-3C96C66F3097}" dt="2023-11-16T14:16:33.572" v="454" actId="2696"/>
        <pc:sldMkLst>
          <pc:docMk/>
          <pc:sldMk cId="2992864638" sldId="1051"/>
        </pc:sldMkLst>
        <pc:spChg chg="mod">
          <ac:chgData name="Penney, David" userId="3b4c96dc-7927-4cdd-bc02-93e565e8e451" providerId="ADAL" clId="{EE29B6F3-21FB-498E-BD9F-3C96C66F3097}" dt="2023-11-16T14:09:06.493" v="34"/>
          <ac:spMkLst>
            <pc:docMk/>
            <pc:sldMk cId="2992864638" sldId="1051"/>
            <ac:spMk id="4" creationId="{FBF094A4-1A69-89C1-E44C-4F0EEC2B66D2}"/>
          </ac:spMkLst>
        </pc:spChg>
      </pc:sldChg>
      <pc:sldChg chg="modSp del">
        <pc:chgData name="Penney, David" userId="3b4c96dc-7927-4cdd-bc02-93e565e8e451" providerId="ADAL" clId="{EE29B6F3-21FB-498E-BD9F-3C96C66F3097}" dt="2023-11-16T14:16:33.572" v="454" actId="2696"/>
        <pc:sldMkLst>
          <pc:docMk/>
          <pc:sldMk cId="1083447116" sldId="1052"/>
        </pc:sldMkLst>
        <pc:spChg chg="mod">
          <ac:chgData name="Penney, David" userId="3b4c96dc-7927-4cdd-bc02-93e565e8e451" providerId="ADAL" clId="{EE29B6F3-21FB-498E-BD9F-3C96C66F3097}" dt="2023-11-16T14:09:06.493" v="34"/>
          <ac:spMkLst>
            <pc:docMk/>
            <pc:sldMk cId="1083447116" sldId="1052"/>
            <ac:spMk id="4" creationId="{E046E596-40A5-A695-4EB2-588265938856}"/>
          </ac:spMkLst>
        </pc:spChg>
      </pc:sldChg>
      <pc:sldChg chg="add del">
        <pc:chgData name="Penney, David" userId="3b4c96dc-7927-4cdd-bc02-93e565e8e451" providerId="ADAL" clId="{EE29B6F3-21FB-498E-BD9F-3C96C66F3097}" dt="2023-11-16T14:16:45.989" v="456" actId="2696"/>
        <pc:sldMkLst>
          <pc:docMk/>
          <pc:sldMk cId="2727728586" sldId="1053"/>
        </pc:sldMkLst>
      </pc:sldChg>
      <pc:sldChg chg="modSp add del mod">
        <pc:chgData name="Penney, David" userId="3b4c96dc-7927-4cdd-bc02-93e565e8e451" providerId="ADAL" clId="{EE29B6F3-21FB-498E-BD9F-3C96C66F3097}" dt="2023-11-16T14:21:20.541" v="558" actId="2696"/>
        <pc:sldMkLst>
          <pc:docMk/>
          <pc:sldMk cId="3749276607" sldId="1054"/>
        </pc:sldMkLst>
        <pc:spChg chg="mod">
          <ac:chgData name="Penney, David" userId="3b4c96dc-7927-4cdd-bc02-93e565e8e451" providerId="ADAL" clId="{EE29B6F3-21FB-498E-BD9F-3C96C66F3097}" dt="2023-11-16T14:20:31.564" v="546" actId="20577"/>
          <ac:spMkLst>
            <pc:docMk/>
            <pc:sldMk cId="3749276607" sldId="1054"/>
            <ac:spMk id="5" creationId="{5486AA12-0177-6C21-6155-9061309239BA}"/>
          </ac:spMkLst>
        </pc:spChg>
        <pc:spChg chg="mod">
          <ac:chgData name="Penney, David" userId="3b4c96dc-7927-4cdd-bc02-93e565e8e451" providerId="ADAL" clId="{EE29B6F3-21FB-498E-BD9F-3C96C66F3097}" dt="2023-11-16T14:18:49.200" v="490" actId="20577"/>
          <ac:spMkLst>
            <pc:docMk/>
            <pc:sldMk cId="3749276607" sldId="1054"/>
            <ac:spMk id="6" creationId="{37E689DD-A68A-F9DC-DF65-4A55E8C76068}"/>
          </ac:spMkLst>
        </pc:spChg>
      </pc:sldChg>
      <pc:sldChg chg="add del">
        <pc:chgData name="Penney, David" userId="3b4c96dc-7927-4cdd-bc02-93e565e8e451" providerId="ADAL" clId="{EE29B6F3-21FB-498E-BD9F-3C96C66F3097}" dt="2023-11-16T14:16:13.608" v="452" actId="2696"/>
        <pc:sldMkLst>
          <pc:docMk/>
          <pc:sldMk cId="3800503480" sldId="1054"/>
        </pc:sldMkLst>
      </pc:sldChg>
      <pc:sldChg chg="add del">
        <pc:chgData name="Penney, David" userId="3b4c96dc-7927-4cdd-bc02-93e565e8e451" providerId="ADAL" clId="{EE29B6F3-21FB-498E-BD9F-3C96C66F3097}" dt="2023-11-16T14:20:44.061" v="549" actId="2696"/>
        <pc:sldMkLst>
          <pc:docMk/>
          <pc:sldMk cId="318540919" sldId="1055"/>
        </pc:sldMkLst>
      </pc:sldChg>
      <pc:sldChg chg="modSp add mod ord">
        <pc:chgData name="Penney, David" userId="3b4c96dc-7927-4cdd-bc02-93e565e8e451" providerId="ADAL" clId="{EE29B6F3-21FB-498E-BD9F-3C96C66F3097}" dt="2023-11-16T14:45:13.737" v="1676" actId="20577"/>
        <pc:sldMkLst>
          <pc:docMk/>
          <pc:sldMk cId="1271357229" sldId="1055"/>
        </pc:sldMkLst>
        <pc:spChg chg="mod">
          <ac:chgData name="Penney, David" userId="3b4c96dc-7927-4cdd-bc02-93e565e8e451" providerId="ADAL" clId="{EE29B6F3-21FB-498E-BD9F-3C96C66F3097}" dt="2023-11-16T14:45:13.737" v="1676" actId="20577"/>
          <ac:spMkLst>
            <pc:docMk/>
            <pc:sldMk cId="1271357229" sldId="1055"/>
            <ac:spMk id="5" creationId="{5486AA12-0177-6C21-6155-9061309239BA}"/>
          </ac:spMkLst>
        </pc:spChg>
        <pc:spChg chg="mod">
          <ac:chgData name="Penney, David" userId="3b4c96dc-7927-4cdd-bc02-93e565e8e451" providerId="ADAL" clId="{EE29B6F3-21FB-498E-BD9F-3C96C66F3097}" dt="2023-11-16T14:21:28.501" v="574" actId="20577"/>
          <ac:spMkLst>
            <pc:docMk/>
            <pc:sldMk cId="1271357229" sldId="1055"/>
            <ac:spMk id="6" creationId="{37E689DD-A68A-F9DC-DF65-4A55E8C76068}"/>
          </ac:spMkLst>
        </pc:spChg>
      </pc:sldChg>
      <pc:sldChg chg="add del replId">
        <pc:chgData name="Penney, David" userId="3b4c96dc-7927-4cdd-bc02-93e565e8e451" providerId="ADAL" clId="{EE29B6F3-21FB-498E-BD9F-3C96C66F3097}" dt="2023-11-16T14:16:13.608" v="452" actId="2696"/>
        <pc:sldMkLst>
          <pc:docMk/>
          <pc:sldMk cId="2607458384" sldId="1055"/>
        </pc:sldMkLst>
      </pc:sldChg>
      <pc:sldChg chg="add del">
        <pc:chgData name="Penney, David" userId="3b4c96dc-7927-4cdd-bc02-93e565e8e451" providerId="ADAL" clId="{EE29B6F3-21FB-498E-BD9F-3C96C66F3097}" dt="2023-11-16T14:21:20.541" v="558" actId="2696"/>
        <pc:sldMkLst>
          <pc:docMk/>
          <pc:sldMk cId="2128361261" sldId="1056"/>
        </pc:sldMkLst>
      </pc:sldChg>
      <pc:sldChg chg="modSp add mod">
        <pc:chgData name="Penney, David" userId="3b4c96dc-7927-4cdd-bc02-93e565e8e451" providerId="ADAL" clId="{EE29B6F3-21FB-498E-BD9F-3C96C66F3097}" dt="2023-11-16T14:37:26.444" v="1318" actId="114"/>
        <pc:sldMkLst>
          <pc:docMk/>
          <pc:sldMk cId="2433729491" sldId="1056"/>
        </pc:sldMkLst>
        <pc:spChg chg="mod">
          <ac:chgData name="Penney, David" userId="3b4c96dc-7927-4cdd-bc02-93e565e8e451" providerId="ADAL" clId="{EE29B6F3-21FB-498E-BD9F-3C96C66F3097}" dt="2023-11-16T14:37:26.444" v="1318" actId="114"/>
          <ac:spMkLst>
            <pc:docMk/>
            <pc:sldMk cId="2433729491" sldId="1056"/>
            <ac:spMk id="5" creationId="{5486AA12-0177-6C21-6155-9061309239BA}"/>
          </ac:spMkLst>
        </pc:spChg>
        <pc:spChg chg="mod">
          <ac:chgData name="Penney, David" userId="3b4c96dc-7927-4cdd-bc02-93e565e8e451" providerId="ADAL" clId="{EE29B6F3-21FB-498E-BD9F-3C96C66F3097}" dt="2023-11-16T14:21:55.518" v="595" actId="20577"/>
          <ac:spMkLst>
            <pc:docMk/>
            <pc:sldMk cId="2433729491" sldId="1056"/>
            <ac:spMk id="6" creationId="{37E689DD-A68A-F9DC-DF65-4A55E8C76068}"/>
          </ac:spMkLst>
        </pc:spChg>
      </pc:sldChg>
      <pc:sldChg chg="add del replId">
        <pc:chgData name="Penney, David" userId="3b4c96dc-7927-4cdd-bc02-93e565e8e451" providerId="ADAL" clId="{EE29B6F3-21FB-498E-BD9F-3C96C66F3097}" dt="2023-11-16T14:16:13.608" v="452" actId="2696"/>
        <pc:sldMkLst>
          <pc:docMk/>
          <pc:sldMk cId="3429060207" sldId="1056"/>
        </pc:sldMkLst>
      </pc:sldChg>
      <pc:sldChg chg="add del replId">
        <pc:chgData name="Penney, David" userId="3b4c96dc-7927-4cdd-bc02-93e565e8e451" providerId="ADAL" clId="{EE29B6F3-21FB-498E-BD9F-3C96C66F3097}" dt="2023-11-16T14:16:13.608" v="452" actId="2696"/>
        <pc:sldMkLst>
          <pc:docMk/>
          <pc:sldMk cId="1057934906" sldId="1057"/>
        </pc:sldMkLst>
      </pc:sldChg>
      <pc:sldChg chg="add del">
        <pc:chgData name="Penney, David" userId="3b4c96dc-7927-4cdd-bc02-93e565e8e451" providerId="ADAL" clId="{EE29B6F3-21FB-498E-BD9F-3C96C66F3097}" dt="2023-11-16T14:21:20.541" v="558" actId="2696"/>
        <pc:sldMkLst>
          <pc:docMk/>
          <pc:sldMk cId="2715868354" sldId="1057"/>
        </pc:sldMkLst>
      </pc:sldChg>
      <pc:sldChg chg="modSp add mod">
        <pc:chgData name="Penney, David" userId="3b4c96dc-7927-4cdd-bc02-93e565e8e451" providerId="ADAL" clId="{EE29B6F3-21FB-498E-BD9F-3C96C66F3097}" dt="2023-11-16T14:45:47.198" v="1711" actId="6549"/>
        <pc:sldMkLst>
          <pc:docMk/>
          <pc:sldMk cId="2777671825" sldId="1057"/>
        </pc:sldMkLst>
        <pc:spChg chg="mod">
          <ac:chgData name="Penney, David" userId="3b4c96dc-7927-4cdd-bc02-93e565e8e451" providerId="ADAL" clId="{EE29B6F3-21FB-498E-BD9F-3C96C66F3097}" dt="2023-11-16T14:45:47.198" v="1711" actId="6549"/>
          <ac:spMkLst>
            <pc:docMk/>
            <pc:sldMk cId="2777671825" sldId="1057"/>
            <ac:spMk id="5" creationId="{5486AA12-0177-6C21-6155-9061309239BA}"/>
          </ac:spMkLst>
        </pc:spChg>
        <pc:spChg chg="mod">
          <ac:chgData name="Penney, David" userId="3b4c96dc-7927-4cdd-bc02-93e565e8e451" providerId="ADAL" clId="{EE29B6F3-21FB-498E-BD9F-3C96C66F3097}" dt="2023-11-16T14:23:05.214" v="635" actId="20577"/>
          <ac:spMkLst>
            <pc:docMk/>
            <pc:sldMk cId="2777671825" sldId="1057"/>
            <ac:spMk id="6" creationId="{37E689DD-A68A-F9DC-DF65-4A55E8C76068}"/>
          </ac:spMkLst>
        </pc:spChg>
      </pc:sldChg>
      <pc:sldChg chg="modSp add mod">
        <pc:chgData name="Penney, David" userId="3b4c96dc-7927-4cdd-bc02-93e565e8e451" providerId="ADAL" clId="{EE29B6F3-21FB-498E-BD9F-3C96C66F3097}" dt="2023-11-16T14:48:39.561" v="1742" actId="14100"/>
        <pc:sldMkLst>
          <pc:docMk/>
          <pc:sldMk cId="330300076" sldId="1058"/>
        </pc:sldMkLst>
        <pc:spChg chg="mod">
          <ac:chgData name="Penney, David" userId="3b4c96dc-7927-4cdd-bc02-93e565e8e451" providerId="ADAL" clId="{EE29B6F3-21FB-498E-BD9F-3C96C66F3097}" dt="2023-11-16T14:48:39.561" v="1742" actId="14100"/>
          <ac:spMkLst>
            <pc:docMk/>
            <pc:sldMk cId="330300076" sldId="1058"/>
            <ac:spMk id="5" creationId="{5486AA12-0177-6C21-6155-9061309239BA}"/>
          </ac:spMkLst>
        </pc:spChg>
        <pc:spChg chg="mod">
          <ac:chgData name="Penney, David" userId="3b4c96dc-7927-4cdd-bc02-93e565e8e451" providerId="ADAL" clId="{EE29B6F3-21FB-498E-BD9F-3C96C66F3097}" dt="2023-11-16T14:23:59.558" v="668" actId="20577"/>
          <ac:spMkLst>
            <pc:docMk/>
            <pc:sldMk cId="330300076" sldId="1058"/>
            <ac:spMk id="6" creationId="{37E689DD-A68A-F9DC-DF65-4A55E8C76068}"/>
          </ac:spMkLst>
        </pc:spChg>
      </pc:sldChg>
      <pc:sldChg chg="add del replId">
        <pc:chgData name="Penney, David" userId="3b4c96dc-7927-4cdd-bc02-93e565e8e451" providerId="ADAL" clId="{EE29B6F3-21FB-498E-BD9F-3C96C66F3097}" dt="2023-11-16T14:16:13.608" v="452" actId="2696"/>
        <pc:sldMkLst>
          <pc:docMk/>
          <pc:sldMk cId="3055229066" sldId="1058"/>
        </pc:sldMkLst>
      </pc:sldChg>
      <pc:sldChg chg="add del replId">
        <pc:chgData name="Penney, David" userId="3b4c96dc-7927-4cdd-bc02-93e565e8e451" providerId="ADAL" clId="{EE29B6F3-21FB-498E-BD9F-3C96C66F3097}" dt="2023-11-16T14:16:13.608" v="452" actId="2696"/>
        <pc:sldMkLst>
          <pc:docMk/>
          <pc:sldMk cId="1034125864" sldId="1059"/>
        </pc:sldMkLst>
      </pc:sldChg>
      <pc:sldChg chg="modSp add mod">
        <pc:chgData name="Penney, David" userId="3b4c96dc-7927-4cdd-bc02-93e565e8e451" providerId="ADAL" clId="{EE29B6F3-21FB-498E-BD9F-3C96C66F3097}" dt="2023-11-16T14:30:44.614" v="982" actId="20577"/>
        <pc:sldMkLst>
          <pc:docMk/>
          <pc:sldMk cId="2508309835" sldId="1059"/>
        </pc:sldMkLst>
        <pc:spChg chg="mod">
          <ac:chgData name="Penney, David" userId="3b4c96dc-7927-4cdd-bc02-93e565e8e451" providerId="ADAL" clId="{EE29B6F3-21FB-498E-BD9F-3C96C66F3097}" dt="2023-11-16T14:30:44.614" v="982" actId="20577"/>
          <ac:spMkLst>
            <pc:docMk/>
            <pc:sldMk cId="2508309835" sldId="1059"/>
            <ac:spMk id="5" creationId="{5486AA12-0177-6C21-6155-9061309239BA}"/>
          </ac:spMkLst>
        </pc:spChg>
        <pc:spChg chg="mod">
          <ac:chgData name="Penney, David" userId="3b4c96dc-7927-4cdd-bc02-93e565e8e451" providerId="ADAL" clId="{EE29B6F3-21FB-498E-BD9F-3C96C66F3097}" dt="2023-11-16T14:27:24.186" v="703" actId="20577"/>
          <ac:spMkLst>
            <pc:docMk/>
            <pc:sldMk cId="2508309835" sldId="1059"/>
            <ac:spMk id="6" creationId="{37E689DD-A68A-F9DC-DF65-4A55E8C76068}"/>
          </ac:spMkLst>
        </pc:spChg>
      </pc:sldChg>
      <pc:sldChg chg="modSp add mod">
        <pc:chgData name="Penney, David" userId="3b4c96dc-7927-4cdd-bc02-93e565e8e451" providerId="ADAL" clId="{EE29B6F3-21FB-498E-BD9F-3C96C66F3097}" dt="2023-11-16T21:05:48.667" v="2216" actId="12"/>
        <pc:sldMkLst>
          <pc:docMk/>
          <pc:sldMk cId="2329229605" sldId="1060"/>
        </pc:sldMkLst>
        <pc:spChg chg="mod">
          <ac:chgData name="Penney, David" userId="3b4c96dc-7927-4cdd-bc02-93e565e8e451" providerId="ADAL" clId="{EE29B6F3-21FB-498E-BD9F-3C96C66F3097}" dt="2023-11-16T21:05:48.667" v="2216" actId="12"/>
          <ac:spMkLst>
            <pc:docMk/>
            <pc:sldMk cId="2329229605" sldId="1060"/>
            <ac:spMk id="5" creationId="{5486AA12-0177-6C21-6155-9061309239BA}"/>
          </ac:spMkLst>
        </pc:spChg>
        <pc:spChg chg="mod">
          <ac:chgData name="Penney, David" userId="3b4c96dc-7927-4cdd-bc02-93e565e8e451" providerId="ADAL" clId="{EE29B6F3-21FB-498E-BD9F-3C96C66F3097}" dt="2023-11-16T21:00:59.647" v="1919" actId="20577"/>
          <ac:spMkLst>
            <pc:docMk/>
            <pc:sldMk cId="2329229605" sldId="1060"/>
            <ac:spMk id="6" creationId="{37E689DD-A68A-F9DC-DF65-4A55E8C76068}"/>
          </ac:spMkLst>
        </pc:spChg>
      </pc:sldChg>
      <pc:sldChg chg="add del replId">
        <pc:chgData name="Penney, David" userId="3b4c96dc-7927-4cdd-bc02-93e565e8e451" providerId="ADAL" clId="{EE29B6F3-21FB-498E-BD9F-3C96C66F3097}" dt="2023-11-16T14:16:13.608" v="452" actId="2696"/>
        <pc:sldMkLst>
          <pc:docMk/>
          <pc:sldMk cId="2366979439" sldId="1060"/>
        </pc:sldMkLst>
      </pc:sldChg>
      <pc:sldChg chg="modSp add del mod">
        <pc:chgData name="Penney, David" userId="3b4c96dc-7927-4cdd-bc02-93e565e8e451" providerId="ADAL" clId="{EE29B6F3-21FB-498E-BD9F-3C96C66F3097}" dt="2023-11-16T14:43:06.614" v="1595" actId="2696"/>
        <pc:sldMkLst>
          <pc:docMk/>
          <pc:sldMk cId="3457902807" sldId="1060"/>
        </pc:sldMkLst>
        <pc:spChg chg="mod">
          <ac:chgData name="Penney, David" userId="3b4c96dc-7927-4cdd-bc02-93e565e8e451" providerId="ADAL" clId="{EE29B6F3-21FB-498E-BD9F-3C96C66F3097}" dt="2023-11-16T14:41:31.701" v="1585" actId="20577"/>
          <ac:spMkLst>
            <pc:docMk/>
            <pc:sldMk cId="3457902807" sldId="1060"/>
            <ac:spMk id="5" creationId="{5486AA12-0177-6C21-6155-9061309239BA}"/>
          </ac:spMkLst>
        </pc:spChg>
      </pc:sldChg>
      <pc:sldChg chg="add del replId">
        <pc:chgData name="Penney, David" userId="3b4c96dc-7927-4cdd-bc02-93e565e8e451" providerId="ADAL" clId="{EE29B6F3-21FB-498E-BD9F-3C96C66F3097}" dt="2023-11-16T14:16:13.608" v="452" actId="2696"/>
        <pc:sldMkLst>
          <pc:docMk/>
          <pc:sldMk cId="3722318058" sldId="1061"/>
        </pc:sldMkLst>
      </pc:sldChg>
      <pc:sldChg chg="add del replId">
        <pc:chgData name="Penney, David" userId="3b4c96dc-7927-4cdd-bc02-93e565e8e451" providerId="ADAL" clId="{EE29B6F3-21FB-498E-BD9F-3C96C66F3097}" dt="2023-11-16T14:16:13.608" v="452" actId="2696"/>
        <pc:sldMkLst>
          <pc:docMk/>
          <pc:sldMk cId="2018192487" sldId="1062"/>
        </pc:sldMkLst>
      </pc:sldChg>
      <pc:sldMasterChg chg="modSp modSldLayout">
        <pc:chgData name="Penney, David" userId="3b4c96dc-7927-4cdd-bc02-93e565e8e451" providerId="ADAL" clId="{EE29B6F3-21FB-498E-BD9F-3C96C66F3097}" dt="2023-11-16T14:09:06.493" v="34"/>
        <pc:sldMasterMkLst>
          <pc:docMk/>
          <pc:sldMasterMk cId="2670781557" sldId="2147483757"/>
        </pc:sldMasterMkLst>
        <pc:spChg chg="mod">
          <ac:chgData name="Penney, David" userId="3b4c96dc-7927-4cdd-bc02-93e565e8e451" providerId="ADAL" clId="{EE29B6F3-21FB-498E-BD9F-3C96C66F3097}" dt="2023-11-16T14:09:06.493" v="34"/>
          <ac:spMkLst>
            <pc:docMk/>
            <pc:sldMasterMk cId="2670781557" sldId="2147483757"/>
            <ac:spMk id="2" creationId="{8E96E01E-4D7D-3E8A-EDF6-AF1D8F197497}"/>
          </ac:spMkLst>
        </pc:spChg>
        <pc:sldLayoutChg chg="modSp">
          <pc:chgData name="Penney, David" userId="3b4c96dc-7927-4cdd-bc02-93e565e8e451" providerId="ADAL" clId="{EE29B6F3-21FB-498E-BD9F-3C96C66F3097}" dt="2023-11-16T14:09:06.493" v="34"/>
          <pc:sldLayoutMkLst>
            <pc:docMk/>
            <pc:sldMasterMk cId="2670781557" sldId="2147483757"/>
            <pc:sldLayoutMk cId="241202720" sldId="2147483759"/>
          </pc:sldLayoutMkLst>
          <pc:spChg chg="mod">
            <ac:chgData name="Penney, David" userId="3b4c96dc-7927-4cdd-bc02-93e565e8e451" providerId="ADAL" clId="{EE29B6F3-21FB-498E-BD9F-3C96C66F3097}" dt="2023-11-16T14:09:06.493" v="34"/>
            <ac:spMkLst>
              <pc:docMk/>
              <pc:sldMasterMk cId="2670781557" sldId="2147483757"/>
              <pc:sldLayoutMk cId="241202720" sldId="2147483759"/>
              <ac:spMk id="5" creationId="{012943C5-D44A-FCC9-AFAC-B9D59AD60166}"/>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4197277459" sldId="2147483760"/>
          </pc:sldLayoutMkLst>
          <pc:spChg chg="mod">
            <ac:chgData name="Penney, David" userId="3b4c96dc-7927-4cdd-bc02-93e565e8e451" providerId="ADAL" clId="{EE29B6F3-21FB-498E-BD9F-3C96C66F3097}" dt="2023-11-16T14:09:06.493" v="34"/>
            <ac:spMkLst>
              <pc:docMk/>
              <pc:sldMasterMk cId="2670781557" sldId="2147483757"/>
              <pc:sldLayoutMk cId="4197277459" sldId="2147483760"/>
              <ac:spMk id="6" creationId="{E3419208-0FAE-97E8-A784-34AB5443EDE4}"/>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3713094861" sldId="2147483761"/>
          </pc:sldLayoutMkLst>
          <pc:spChg chg="mod">
            <ac:chgData name="Penney, David" userId="3b4c96dc-7927-4cdd-bc02-93e565e8e451" providerId="ADAL" clId="{EE29B6F3-21FB-498E-BD9F-3C96C66F3097}" dt="2023-11-16T14:09:06.493" v="34"/>
            <ac:spMkLst>
              <pc:docMk/>
              <pc:sldMasterMk cId="2670781557" sldId="2147483757"/>
              <pc:sldLayoutMk cId="3713094861" sldId="2147483761"/>
              <ac:spMk id="6" creationId="{B98BBDF4-423D-98DE-1D60-970A9433BBD9}"/>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1413077107" sldId="2147483762"/>
          </pc:sldLayoutMkLst>
          <pc:spChg chg="mod">
            <ac:chgData name="Penney, David" userId="3b4c96dc-7927-4cdd-bc02-93e565e8e451" providerId="ADAL" clId="{EE29B6F3-21FB-498E-BD9F-3C96C66F3097}" dt="2023-11-16T14:09:06.493" v="34"/>
            <ac:spMkLst>
              <pc:docMk/>
              <pc:sldMasterMk cId="2670781557" sldId="2147483757"/>
              <pc:sldLayoutMk cId="1413077107" sldId="2147483762"/>
              <ac:spMk id="9" creationId="{F24523A2-853C-47B2-B290-D25339CFC584}"/>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4054722897" sldId="2147483763"/>
          </pc:sldLayoutMkLst>
          <pc:spChg chg="mod">
            <ac:chgData name="Penney, David" userId="3b4c96dc-7927-4cdd-bc02-93e565e8e451" providerId="ADAL" clId="{EE29B6F3-21FB-498E-BD9F-3C96C66F3097}" dt="2023-11-16T14:09:06.493" v="34"/>
            <ac:spMkLst>
              <pc:docMk/>
              <pc:sldMasterMk cId="2670781557" sldId="2147483757"/>
              <pc:sldLayoutMk cId="4054722897" sldId="2147483763"/>
              <ac:spMk id="5" creationId="{4F1AB9FA-9112-3CAF-296D-7ED354DBC540}"/>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1793958673" sldId="2147483764"/>
          </pc:sldLayoutMkLst>
          <pc:spChg chg="mod">
            <ac:chgData name="Penney, David" userId="3b4c96dc-7927-4cdd-bc02-93e565e8e451" providerId="ADAL" clId="{EE29B6F3-21FB-498E-BD9F-3C96C66F3097}" dt="2023-11-16T14:09:06.493" v="34"/>
            <ac:spMkLst>
              <pc:docMk/>
              <pc:sldMasterMk cId="2670781557" sldId="2147483757"/>
              <pc:sldLayoutMk cId="1793958673" sldId="2147483764"/>
              <ac:spMk id="4" creationId="{9F053BCE-0A44-703E-EA40-BF3AD131AE89}"/>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453163139" sldId="2147483765"/>
          </pc:sldLayoutMkLst>
          <pc:spChg chg="mod">
            <ac:chgData name="Penney, David" userId="3b4c96dc-7927-4cdd-bc02-93e565e8e451" providerId="ADAL" clId="{EE29B6F3-21FB-498E-BD9F-3C96C66F3097}" dt="2023-11-16T14:09:06.493" v="34"/>
            <ac:spMkLst>
              <pc:docMk/>
              <pc:sldMasterMk cId="2670781557" sldId="2147483757"/>
              <pc:sldLayoutMk cId="453163139" sldId="2147483765"/>
              <ac:spMk id="7" creationId="{7B7D9D70-F8FB-F892-1DFE-533AB1322892}"/>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3045605498" sldId="2147483766"/>
          </pc:sldLayoutMkLst>
          <pc:spChg chg="mod">
            <ac:chgData name="Penney, David" userId="3b4c96dc-7927-4cdd-bc02-93e565e8e451" providerId="ADAL" clId="{EE29B6F3-21FB-498E-BD9F-3C96C66F3097}" dt="2023-11-16T14:09:06.493" v="34"/>
            <ac:spMkLst>
              <pc:docMk/>
              <pc:sldMasterMk cId="2670781557" sldId="2147483757"/>
              <pc:sldLayoutMk cId="3045605498" sldId="2147483766"/>
              <ac:spMk id="5" creationId="{69DFA580-91A9-C061-9E7E-16C7B5372C99}"/>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3528790304" sldId="2147483767"/>
          </pc:sldLayoutMkLst>
          <pc:spChg chg="mod">
            <ac:chgData name="Penney, David" userId="3b4c96dc-7927-4cdd-bc02-93e565e8e451" providerId="ADAL" clId="{EE29B6F3-21FB-498E-BD9F-3C96C66F3097}" dt="2023-11-16T14:09:06.493" v="34"/>
            <ac:spMkLst>
              <pc:docMk/>
              <pc:sldMasterMk cId="2670781557" sldId="2147483757"/>
              <pc:sldLayoutMk cId="3528790304" sldId="2147483767"/>
              <ac:spMk id="6" creationId="{F482D640-0ED5-B74D-BDE2-750F296794F2}"/>
            </ac:spMkLst>
          </pc:spChg>
        </pc:sldLayoutChg>
        <pc:sldLayoutChg chg="modSp">
          <pc:chgData name="Penney, David" userId="3b4c96dc-7927-4cdd-bc02-93e565e8e451" providerId="ADAL" clId="{EE29B6F3-21FB-498E-BD9F-3C96C66F3097}" dt="2023-11-16T14:09:06.493" v="34"/>
          <pc:sldLayoutMkLst>
            <pc:docMk/>
            <pc:sldMasterMk cId="2670781557" sldId="2147483757"/>
            <pc:sldLayoutMk cId="1971121147" sldId="2147483768"/>
          </pc:sldLayoutMkLst>
          <pc:spChg chg="mod">
            <ac:chgData name="Penney, David" userId="3b4c96dc-7927-4cdd-bc02-93e565e8e451" providerId="ADAL" clId="{EE29B6F3-21FB-498E-BD9F-3C96C66F3097}" dt="2023-11-16T14:09:06.493" v="34"/>
            <ac:spMkLst>
              <pc:docMk/>
              <pc:sldMasterMk cId="2670781557" sldId="2147483757"/>
              <pc:sldLayoutMk cId="1971121147" sldId="2147483768"/>
              <ac:spMk id="4" creationId="{C9862395-55FF-C9E4-3244-C6D7614D0972}"/>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16263" cy="47307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lvl1pPr defTabSz="950913">
              <a:defRPr sz="1200">
                <a:latin typeface="Arial" charset="0"/>
              </a:defRPr>
            </a:lvl1pPr>
          </a:lstStyle>
          <a:p>
            <a:pPr>
              <a:defRPr/>
            </a:pPr>
            <a:endParaRPr lang="en-US" dirty="0"/>
          </a:p>
        </p:txBody>
      </p:sp>
      <p:sp>
        <p:nvSpPr>
          <p:cNvPr id="27651" name="Rectangle 3"/>
          <p:cNvSpPr>
            <a:spLocks noGrp="1" noChangeArrowheads="1"/>
          </p:cNvSpPr>
          <p:nvPr>
            <p:ph type="dt" idx="1"/>
          </p:nvPr>
        </p:nvSpPr>
        <p:spPr bwMode="auto">
          <a:xfrm>
            <a:off x="4070350" y="0"/>
            <a:ext cx="3116263" cy="47307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lvl1pPr algn="r" defTabSz="950913">
              <a:defRPr sz="1200">
                <a:latin typeface="Arial" charset="0"/>
              </a:defRPr>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444500" y="708025"/>
            <a:ext cx="6299200" cy="3543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19138" y="4489450"/>
            <a:ext cx="5749925" cy="425132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974138"/>
            <a:ext cx="3116263" cy="473075"/>
          </a:xfrm>
          <a:prstGeom prst="rect">
            <a:avLst/>
          </a:prstGeom>
          <a:noFill/>
          <a:ln w="9525">
            <a:noFill/>
            <a:miter lim="800000"/>
            <a:headEnd/>
            <a:tailEnd/>
          </a:ln>
          <a:effectLst/>
        </p:spPr>
        <p:txBody>
          <a:bodyPr vert="horz" wrap="square" lIns="95059" tIns="47530" rIns="95059" bIns="47530" numCol="1" anchor="b" anchorCtr="0" compatLnSpc="1">
            <a:prstTxWarp prst="textNoShape">
              <a:avLst/>
            </a:prstTxWarp>
          </a:bodyPr>
          <a:lstStyle>
            <a:lvl1pPr defTabSz="950913">
              <a:defRPr sz="1200">
                <a:latin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4070350" y="8974138"/>
            <a:ext cx="3116263" cy="473075"/>
          </a:xfrm>
          <a:prstGeom prst="rect">
            <a:avLst/>
          </a:prstGeom>
          <a:noFill/>
          <a:ln w="9525">
            <a:noFill/>
            <a:miter lim="800000"/>
            <a:headEnd/>
            <a:tailEnd/>
          </a:ln>
          <a:effectLst/>
        </p:spPr>
        <p:txBody>
          <a:bodyPr vert="horz" wrap="square" lIns="95059" tIns="47530" rIns="95059" bIns="47530" numCol="1" anchor="b" anchorCtr="0" compatLnSpc="1">
            <a:prstTxWarp prst="textNoShape">
              <a:avLst/>
            </a:prstTxWarp>
          </a:bodyPr>
          <a:lstStyle>
            <a:lvl1pPr algn="r" defTabSz="950913">
              <a:defRPr sz="1200">
                <a:latin typeface="Arial" charset="0"/>
              </a:defRPr>
            </a:lvl1pPr>
          </a:lstStyle>
          <a:p>
            <a:pPr>
              <a:defRPr/>
            </a:pPr>
            <a:fld id="{B329C74D-B450-4B42-BEA1-F6B173EBC992}" type="slidenum">
              <a:rPr lang="en-US"/>
              <a:pPr>
                <a:defRPr/>
              </a:pPr>
              <a:t>‹#›</a:t>
            </a:fld>
            <a:endParaRPr lang="en-US" dirty="0"/>
          </a:p>
        </p:txBody>
      </p:sp>
    </p:spTree>
    <p:extLst>
      <p:ext uri="{BB962C8B-B14F-4D97-AF65-F5344CB8AC3E}">
        <p14:creationId xmlns:p14="http://schemas.microsoft.com/office/powerpoint/2010/main" val="1088788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Tree>
    <p:extLst>
      <p:ext uri="{BB962C8B-B14F-4D97-AF65-F5344CB8AC3E}">
        <p14:creationId xmlns:p14="http://schemas.microsoft.com/office/powerpoint/2010/main" val="316293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F482D640-0ED5-B74D-BDE2-750F296794F2}"/>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352879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a:extLst>
              <a:ext uri="{FF2B5EF4-FFF2-40B4-BE49-F238E27FC236}">
                <a16:creationId xmlns:a16="http://schemas.microsoft.com/office/drawing/2014/main" id="{C9862395-55FF-C9E4-3244-C6D7614D0972}"/>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197112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a:extLst>
              <a:ext uri="{FF2B5EF4-FFF2-40B4-BE49-F238E27FC236}">
                <a16:creationId xmlns:a16="http://schemas.microsoft.com/office/drawing/2014/main" id="{012943C5-D44A-FCC9-AFAC-B9D59AD60166}"/>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24120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Footer Placeholder 5">
            <a:extLst>
              <a:ext uri="{FF2B5EF4-FFF2-40B4-BE49-F238E27FC236}">
                <a16:creationId xmlns:a16="http://schemas.microsoft.com/office/drawing/2014/main" id="{E3419208-0FAE-97E8-A784-34AB5443EDE4}"/>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4197277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B98BBDF4-423D-98DE-1D60-970A9433BBD9}"/>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371309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5">
            <a:extLst>
              <a:ext uri="{FF2B5EF4-FFF2-40B4-BE49-F238E27FC236}">
                <a16:creationId xmlns:a16="http://schemas.microsoft.com/office/drawing/2014/main" id="{F24523A2-853C-47B2-B290-D25339CFC584}"/>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1413077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5">
            <a:extLst>
              <a:ext uri="{FF2B5EF4-FFF2-40B4-BE49-F238E27FC236}">
                <a16:creationId xmlns:a16="http://schemas.microsoft.com/office/drawing/2014/main" id="{4F1AB9FA-9112-3CAF-296D-7ED354DBC540}"/>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405472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9F053BCE-0A44-703E-EA40-BF3AD131AE89}"/>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179395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Rectangle 5">
            <a:extLst>
              <a:ext uri="{FF2B5EF4-FFF2-40B4-BE49-F238E27FC236}">
                <a16:creationId xmlns:a16="http://schemas.microsoft.com/office/drawing/2014/main" id="{7B7D9D70-F8FB-F892-1DFE-533AB1322892}"/>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45316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5">
            <a:extLst>
              <a:ext uri="{FF2B5EF4-FFF2-40B4-BE49-F238E27FC236}">
                <a16:creationId xmlns:a16="http://schemas.microsoft.com/office/drawing/2014/main" id="{69DFA580-91A9-C061-9E7E-16C7B5372C99}"/>
              </a:ext>
            </a:extLst>
          </p:cNvPr>
          <p:cNvSpPr>
            <a:spLocks noGrp="1" noChangeArrowheads="1"/>
          </p:cNvSpPr>
          <p:nvPr>
            <p:ph type="ftr" sz="quarter" idx="10"/>
          </p:nvPr>
        </p:nvSpPr>
        <p:spPr>
          <a:xfrm>
            <a:off x="3124200" y="6467375"/>
            <a:ext cx="5943600" cy="274320"/>
          </a:xfrm>
          <a:prstGeom prst="rect">
            <a:avLst/>
          </a:prstGeom>
          <a:ln/>
        </p:spPr>
        <p:txBody>
          <a:bodyPr/>
          <a:lstStyle>
            <a:lvl1pPr>
              <a:defRPr sz="1000"/>
            </a:lvl1pPr>
          </a:lstStyle>
          <a:p>
            <a:pPr algn="ctr">
              <a:defRPr/>
            </a:pPr>
            <a:r>
              <a:rPr lang="en-US" dirty="0">
                <a:solidFill>
                  <a:srgbClr val="000000"/>
                </a:solidFill>
              </a:rPr>
              <a:t>IBRWG Meeting</a:t>
            </a:r>
          </a:p>
        </p:txBody>
      </p:sp>
    </p:spTree>
    <p:extLst>
      <p:ext uri="{BB962C8B-B14F-4D97-AF65-F5344CB8AC3E}">
        <p14:creationId xmlns:p14="http://schemas.microsoft.com/office/powerpoint/2010/main" val="304560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47" name="Rectangle: Top Corners One Rounded and One Snipped 46">
            <a:extLst>
              <a:ext uri="{FF2B5EF4-FFF2-40B4-BE49-F238E27FC236}">
                <a16:creationId xmlns:a16="http://schemas.microsoft.com/office/drawing/2014/main" id="{F273390E-EF69-9C0E-9670-BF2DADA79737}"/>
              </a:ext>
            </a:extLst>
          </p:cNvPr>
          <p:cNvSpPr/>
          <p:nvPr userDrawn="1"/>
        </p:nvSpPr>
        <p:spPr>
          <a:xfrm flipV="1">
            <a:off x="0" y="-2"/>
            <a:ext cx="12192000" cy="757505"/>
          </a:xfrm>
          <a:prstGeom prst="snipRoundRect">
            <a:avLst>
              <a:gd name="adj1" fmla="val 0"/>
              <a:gd name="adj2" fmla="val 0"/>
            </a:avLst>
          </a:prstGeom>
          <a:solidFill>
            <a:srgbClr val="6F8E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1029" name="Rectangle 2"/>
          <p:cNvSpPr>
            <a:spLocks noGrp="1" noChangeArrowheads="1"/>
          </p:cNvSpPr>
          <p:nvPr>
            <p:ph type="title"/>
          </p:nvPr>
        </p:nvSpPr>
        <p:spPr bwMode="auto">
          <a:xfrm>
            <a:off x="609600" y="762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1" name="Rectangle 13"/>
          <p:cNvSpPr>
            <a:spLocks noChangeArrowheads="1"/>
          </p:cNvSpPr>
          <p:nvPr/>
        </p:nvSpPr>
        <p:spPr bwMode="auto">
          <a:xfrm>
            <a:off x="5903343" y="6193055"/>
            <a:ext cx="381000" cy="27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B1D24C9-3E0E-4BD4-B080-4072BA8C4DD6}" type="slidenum">
              <a:rPr lang="en-US" sz="1200"/>
              <a:pPr algn="ctr"/>
              <a:t>‹#›</a:t>
            </a:fld>
            <a:endParaRPr lang="en-US" sz="1200" dirty="0"/>
          </a:p>
        </p:txBody>
      </p:sp>
      <p:pic>
        <p:nvPicPr>
          <p:cNvPr id="4" name="Picture 3" descr="A picture containing text, sky&#10;&#10;Description automatically generated">
            <a:extLst>
              <a:ext uri="{FF2B5EF4-FFF2-40B4-BE49-F238E27FC236}">
                <a16:creationId xmlns:a16="http://schemas.microsoft.com/office/drawing/2014/main" id="{D8C57A62-47D9-3C85-D58B-F55587E5F2E3}"/>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000122" y="6167705"/>
            <a:ext cx="2038040" cy="399265"/>
          </a:xfrm>
          <a:prstGeom prst="rect">
            <a:avLst/>
          </a:prstGeom>
        </p:spPr>
      </p:pic>
      <p:cxnSp>
        <p:nvCxnSpPr>
          <p:cNvPr id="38" name="Straight Connector 37">
            <a:extLst>
              <a:ext uri="{FF2B5EF4-FFF2-40B4-BE49-F238E27FC236}">
                <a16:creationId xmlns:a16="http://schemas.microsoft.com/office/drawing/2014/main" id="{47E86B51-B961-625E-2FBB-14BDBDAFD61C}"/>
              </a:ext>
            </a:extLst>
          </p:cNvPr>
          <p:cNvCxnSpPr>
            <a:cxnSpLocks/>
          </p:cNvCxnSpPr>
          <p:nvPr userDrawn="1"/>
        </p:nvCxnSpPr>
        <p:spPr>
          <a:xfrm flipH="1">
            <a:off x="1927282" y="6367337"/>
            <a:ext cx="3899065" cy="0"/>
          </a:xfrm>
          <a:prstGeom prst="line">
            <a:avLst/>
          </a:prstGeom>
          <a:ln w="38100">
            <a:solidFill>
              <a:srgbClr val="0055A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DE91B56-6FFD-A515-FDBA-5BA7A374BC71}"/>
              </a:ext>
            </a:extLst>
          </p:cNvPr>
          <p:cNvCxnSpPr>
            <a:cxnSpLocks/>
          </p:cNvCxnSpPr>
          <p:nvPr userDrawn="1"/>
        </p:nvCxnSpPr>
        <p:spPr>
          <a:xfrm flipH="1">
            <a:off x="6400800" y="6367337"/>
            <a:ext cx="3482865" cy="0"/>
          </a:xfrm>
          <a:prstGeom prst="line">
            <a:avLst/>
          </a:prstGeom>
          <a:ln w="38100">
            <a:solidFill>
              <a:srgbClr val="0055A2"/>
            </a:solidFill>
          </a:ln>
        </p:spPr>
        <p:style>
          <a:lnRef idx="1">
            <a:schemeClr val="accent1"/>
          </a:lnRef>
          <a:fillRef idx="0">
            <a:schemeClr val="accent1"/>
          </a:fillRef>
          <a:effectRef idx="0">
            <a:schemeClr val="accent1"/>
          </a:effectRef>
          <a:fontRef idx="minor">
            <a:schemeClr val="tx1"/>
          </a:fontRef>
        </p:style>
      </p:cxnSp>
      <p:pic>
        <p:nvPicPr>
          <p:cNvPr id="49" name="Picture 48">
            <a:extLst>
              <a:ext uri="{FF2B5EF4-FFF2-40B4-BE49-F238E27FC236}">
                <a16:creationId xmlns:a16="http://schemas.microsoft.com/office/drawing/2014/main" id="{4D029F51-3C0F-9BB8-9C94-1CD6AF607E8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4624" y="5940823"/>
            <a:ext cx="1716201" cy="840977"/>
          </a:xfrm>
          <a:prstGeom prst="rect">
            <a:avLst/>
          </a:prstGeom>
        </p:spPr>
      </p:pic>
      <p:sp>
        <p:nvSpPr>
          <p:cNvPr id="2" name="Rectangle 5">
            <a:extLst>
              <a:ext uri="{FF2B5EF4-FFF2-40B4-BE49-F238E27FC236}">
                <a16:creationId xmlns:a16="http://schemas.microsoft.com/office/drawing/2014/main" id="{8E96E01E-4D7D-3E8A-EDF6-AF1D8F197497}"/>
              </a:ext>
            </a:extLst>
          </p:cNvPr>
          <p:cNvSpPr>
            <a:spLocks noGrp="1" noChangeArrowheads="1"/>
          </p:cNvSpPr>
          <p:nvPr>
            <p:ph type="ftr" sz="quarter" idx="3"/>
          </p:nvPr>
        </p:nvSpPr>
        <p:spPr>
          <a:xfrm>
            <a:off x="3124200" y="6467375"/>
            <a:ext cx="5943600" cy="274320"/>
          </a:xfrm>
          <a:prstGeom prst="rect">
            <a:avLst/>
          </a:prstGeom>
          <a:ln/>
        </p:spPr>
        <p:txBody>
          <a:bodyPr/>
          <a:lstStyle>
            <a:lvl1pPr>
              <a:defRPr sz="1200"/>
            </a:lvl1pPr>
          </a:lstStyle>
          <a:p>
            <a:pPr algn="ctr">
              <a:defRPr/>
            </a:pPr>
            <a:r>
              <a:rPr lang="en-US" dirty="0">
                <a:solidFill>
                  <a:srgbClr val="000000"/>
                </a:solidFill>
              </a:rPr>
              <a:t>IBRWG Meeting</a:t>
            </a:r>
          </a:p>
        </p:txBody>
      </p:sp>
      <p:sp>
        <p:nvSpPr>
          <p:cNvPr id="5" name="TextBox 4">
            <a:extLst>
              <a:ext uri="{FF2B5EF4-FFF2-40B4-BE49-F238E27FC236}">
                <a16:creationId xmlns:a16="http://schemas.microsoft.com/office/drawing/2014/main" id="{64E9D8BF-1ABA-32BB-4500-9351E22F45E0}"/>
              </a:ext>
            </a:extLst>
          </p:cNvPr>
          <p:cNvSpPr txBox="1"/>
          <p:nvPr userDrawn="1">
            <p:extLst>
              <p:ext uri="{1162E1C5-73C7-4A58-AE30-91384D911F3F}">
                <p184:classification xmlns:p184="http://schemas.microsoft.com/office/powerpoint/2018/4/main" val="hdr"/>
              </p:ext>
            </p:extLst>
          </p:nvPr>
        </p:nvSpPr>
        <p:spPr>
          <a:xfrm>
            <a:off x="11818938" y="63500"/>
            <a:ext cx="338137"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ea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2670781557"/>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sldNum="0" hdr="0" dt="0"/>
  <p:txStyles>
    <p:title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D860AF4-A6DF-F4EB-87F1-DE5FF98D240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905000" y="0"/>
            <a:ext cx="10287001" cy="6858000"/>
          </a:xfrm>
          <a:prstGeom prst="rect">
            <a:avLst/>
          </a:prstGeom>
        </p:spPr>
      </p:pic>
      <p:sp>
        <p:nvSpPr>
          <p:cNvPr id="2" name="Rectangle 1">
            <a:extLst>
              <a:ext uri="{FF2B5EF4-FFF2-40B4-BE49-F238E27FC236}">
                <a16:creationId xmlns:a16="http://schemas.microsoft.com/office/drawing/2014/main" id="{7D79D81B-82A8-45FA-AFDA-CDA63C965ED3}"/>
              </a:ext>
            </a:extLst>
          </p:cNvPr>
          <p:cNvSpPr/>
          <p:nvPr/>
        </p:nvSpPr>
        <p:spPr>
          <a:xfrm>
            <a:off x="0" y="0"/>
            <a:ext cx="427672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pic>
        <p:nvPicPr>
          <p:cNvPr id="4" name="Picture 3">
            <a:extLst>
              <a:ext uri="{FF2B5EF4-FFF2-40B4-BE49-F238E27FC236}">
                <a16:creationId xmlns:a16="http://schemas.microsoft.com/office/drawing/2014/main" id="{4FF4069C-D4B7-3A8F-8F33-B917BFA5BB0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7578" y="2094019"/>
            <a:ext cx="3981567" cy="2669958"/>
          </a:xfrm>
          <a:prstGeom prst="rect">
            <a:avLst/>
          </a:prstGeom>
        </p:spPr>
      </p:pic>
      <p:sp>
        <p:nvSpPr>
          <p:cNvPr id="9" name="TextBox 8">
            <a:extLst>
              <a:ext uri="{FF2B5EF4-FFF2-40B4-BE49-F238E27FC236}">
                <a16:creationId xmlns:a16="http://schemas.microsoft.com/office/drawing/2014/main" id="{952AEEBD-8D91-F6E8-1FDA-F944C37E6C4D}"/>
              </a:ext>
            </a:extLst>
          </p:cNvPr>
          <p:cNvSpPr txBox="1"/>
          <p:nvPr/>
        </p:nvSpPr>
        <p:spPr>
          <a:xfrm>
            <a:off x="4726589" y="1947741"/>
            <a:ext cx="7015546" cy="3643551"/>
          </a:xfrm>
          <a:prstGeom prst="roundRect">
            <a:avLst/>
          </a:prstGeom>
          <a:solidFill>
            <a:srgbClr val="00549F">
              <a:alpha val="85000"/>
            </a:srgbClr>
          </a:solidFill>
          <a:effectLst>
            <a:outerShdw blurRad="50800" dist="38100" dir="2700000" algn="tl" rotWithShape="0">
              <a:prstClr val="black">
                <a:alpha val="40000"/>
              </a:prstClr>
            </a:outerShd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rPr>
              <a:t>FERC Order 901 and NERC IBR Alert Summary</a:t>
            </a:r>
            <a:br>
              <a:rPr kumimoji="0" lang="en-US" sz="40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rPr>
            </a:br>
            <a:endParaRPr kumimoji="0" lang="en-US" sz="40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rPr>
              <a:t>IBRWG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rPr>
              <a:t>December 8, 2023</a:t>
            </a:r>
          </a:p>
        </p:txBody>
      </p:sp>
      <p:sp>
        <p:nvSpPr>
          <p:cNvPr id="3" name="Footer Placeholder 2">
            <a:extLst>
              <a:ext uri="{FF2B5EF4-FFF2-40B4-BE49-F238E27FC236}">
                <a16:creationId xmlns:a16="http://schemas.microsoft.com/office/drawing/2014/main" id="{CD21BC67-CC8A-6792-AA7B-FBFF962B7C9C}"/>
              </a:ext>
            </a:extLst>
          </p:cNvPr>
          <p:cNvSpPr>
            <a:spLocks noGrp="1"/>
          </p:cNvSpPr>
          <p:nvPr>
            <p:ph type="ftr" sz="quarter" idx="10"/>
          </p:nvPr>
        </p:nvSpPr>
        <p:spPr/>
        <p:txBody>
          <a:bodyPr/>
          <a:lstStyle/>
          <a:p>
            <a:pPr algn="ctr">
              <a:defRPr/>
            </a:pPr>
            <a:r>
              <a:rPr lang="en-US" dirty="0">
                <a:solidFill>
                  <a:srgbClr val="000000"/>
                </a:solidFill>
              </a:rPr>
              <a:t>IBRWG Meeting</a:t>
            </a:r>
          </a:p>
        </p:txBody>
      </p:sp>
    </p:spTree>
    <p:extLst>
      <p:ext uri="{BB962C8B-B14F-4D97-AF65-F5344CB8AC3E}">
        <p14:creationId xmlns:p14="http://schemas.microsoft.com/office/powerpoint/2010/main" val="3924327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IBR Reliability Gaps – Model Validation</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135067" y="838200"/>
            <a:ext cx="11752133" cy="52578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R="0" lvl="0">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The Reliability Standards must require that all IBR models are comprehensive, validated, and updated in a timely manner, so that planning coordinators, transmission planners, reliability coordinators, transmission operators, and balancing authorities can adequately predict the behavior of registered and unregistered IBRs individually and in the aggregate, as well as IBR-DERs in the aggregate, and their impacts on the reliable operation of the Bulk-Power System.</a:t>
            </a:r>
          </a:p>
          <a:p>
            <a:pPr marL="800100" lvl="1" indent="-342900">
              <a:spcBef>
                <a:spcPts val="0"/>
              </a:spcBef>
              <a:spcAft>
                <a:spcPts val="0"/>
              </a:spcAft>
              <a:buFont typeface="Symbol" panose="05050102010706020507" pitchFamily="18" charset="2"/>
              <a:buChar char=""/>
            </a:pPr>
            <a:r>
              <a:rPr lang="en-US" sz="2800" i="1" dirty="0">
                <a:latin typeface="Arial" panose="020B0604020202020204" pitchFamily="34" charset="0"/>
                <a:ea typeface="Calibri" panose="020F0502020204030204" pitchFamily="34" charset="0"/>
                <a:cs typeface="Arial" panose="020B0604020202020204" pitchFamily="34" charset="0"/>
              </a:rPr>
              <a:t>Industry-approved generic component models</a:t>
            </a:r>
          </a:p>
          <a:p>
            <a:pPr marL="800100" lvl="1" indent="-342900">
              <a:spcBef>
                <a:spcPts val="0"/>
              </a:spcBef>
              <a:spcAft>
                <a:spcPts val="0"/>
              </a:spcAft>
              <a:buFont typeface="Symbol" panose="05050102010706020507" pitchFamily="18" charset="2"/>
              <a:buChar char=""/>
            </a:pPr>
            <a:r>
              <a:rPr lang="en-US" sz="2800" i="1" dirty="0">
                <a:effectLst/>
                <a:latin typeface="Arial" panose="020B0604020202020204" pitchFamily="34" charset="0"/>
                <a:ea typeface="Calibri" panose="020F0502020204030204" pitchFamily="34" charset="0"/>
                <a:cs typeface="Arial" panose="020B0604020202020204" pitchFamily="34" charset="0"/>
              </a:rPr>
              <a:t>Verification of IBR plant dynamic model performance</a:t>
            </a:r>
          </a:p>
          <a:p>
            <a:pPr marL="800100" lvl="1" indent="-342900">
              <a:spcBef>
                <a:spcPts val="0"/>
              </a:spcBef>
              <a:spcAft>
                <a:spcPts val="0"/>
              </a:spcAft>
              <a:buFont typeface="Symbol" panose="05050102010706020507" pitchFamily="18" charset="2"/>
              <a:buChar char=""/>
            </a:pPr>
            <a:r>
              <a:rPr lang="en-US" sz="2800" i="1" dirty="0">
                <a:latin typeface="Arial" panose="020B0604020202020204" pitchFamily="34" charset="0"/>
                <a:ea typeface="Calibri" panose="020F0502020204030204" pitchFamily="34" charset="0"/>
                <a:cs typeface="Arial" panose="020B0604020202020204" pitchFamily="34" charset="0"/>
              </a:rPr>
              <a:t>Validating and updating system models</a:t>
            </a:r>
          </a:p>
          <a:p>
            <a:pPr marL="800100" lvl="1" indent="-342900">
              <a:spcBef>
                <a:spcPts val="0"/>
              </a:spcBef>
              <a:spcAft>
                <a:spcPts val="0"/>
              </a:spcAft>
              <a:buFont typeface="Symbol" panose="05050102010706020507" pitchFamily="18" charset="2"/>
              <a:buChar char=""/>
            </a:pPr>
            <a:r>
              <a:rPr lang="en-US" sz="2800" i="1" dirty="0">
                <a:effectLst/>
                <a:latin typeface="Arial" panose="020B0604020202020204" pitchFamily="34" charset="0"/>
                <a:ea typeface="Calibri" panose="020F0502020204030204" pitchFamily="34" charset="0"/>
                <a:cs typeface="Arial" panose="020B0604020202020204" pitchFamily="34" charset="0"/>
              </a:rPr>
              <a:t>Coordination to create and update planning, operational, and interconnection-wide data and models</a:t>
            </a:r>
          </a:p>
        </p:txBody>
      </p:sp>
    </p:spTree>
    <p:extLst>
      <p:ext uri="{BB962C8B-B14F-4D97-AF65-F5344CB8AC3E}">
        <p14:creationId xmlns:p14="http://schemas.microsoft.com/office/powerpoint/2010/main" val="2433729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IBR Reliability Gaps – Planning and Operational Studies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135067" y="838200"/>
            <a:ext cx="11752133" cy="5105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R="0" lvl="0">
              <a:spcBef>
                <a:spcPts val="0"/>
              </a:spcBef>
              <a:spcAft>
                <a:spcPts val="0"/>
              </a:spcAft>
            </a:pPr>
            <a:r>
              <a:rPr lang="en-US" sz="2800" dirty="0">
                <a:ea typeface="Calibri" panose="020F0502020204030204" pitchFamily="34" charset="0"/>
              </a:rPr>
              <a:t>T</a:t>
            </a:r>
            <a:r>
              <a:rPr lang="en-US" sz="2800" dirty="0">
                <a:effectLst/>
                <a:ea typeface="Calibri" panose="020F0502020204030204" pitchFamily="34" charset="0"/>
              </a:rPr>
              <a:t>he Reliability Standards must require that planning and operational studies include validated IBR models to assess the reliability impacts of registered and unregistered IBRs individually and in the aggregate, as well as IBR-DERs in the aggregate, on the reliable operation of the Bulk-Power System, and must require that planning and operational studies assess the impacts of all IBRs within and across planning and operational boundaries for normal operations and contingency event conditions.</a:t>
            </a:r>
          </a:p>
        </p:txBody>
      </p:sp>
    </p:spTree>
    <p:extLst>
      <p:ext uri="{BB962C8B-B14F-4D97-AF65-F5344CB8AC3E}">
        <p14:creationId xmlns:p14="http://schemas.microsoft.com/office/powerpoint/2010/main" val="2777671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IBR Reliability Gaps – Performance Requirements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202600" y="762000"/>
            <a:ext cx="11752133" cy="53340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0" lvl="1" defTabSz="844550">
              <a:lnSpc>
                <a:spcPct val="90000"/>
              </a:lnSpc>
              <a:spcAft>
                <a:spcPct val="15000"/>
              </a:spcAft>
            </a:pPr>
            <a:r>
              <a:rPr lang="en-US" sz="2800" dirty="0">
                <a:effectLst/>
                <a:ea typeface="Calibri" panose="020F0502020204030204" pitchFamily="34" charset="0"/>
              </a:rPr>
              <a:t>The Reliability Standards must ensure that registered IBRs</a:t>
            </a:r>
          </a:p>
          <a:p>
            <a:pPr lvl="1" indent="-457200" defTabSz="844550">
              <a:lnSpc>
                <a:spcPct val="90000"/>
              </a:lnSpc>
              <a:spcAft>
                <a:spcPct val="15000"/>
              </a:spcAft>
              <a:buFont typeface="Arial" panose="020B0604020202020204" pitchFamily="34" charset="0"/>
              <a:buChar char="•"/>
            </a:pPr>
            <a:r>
              <a:rPr lang="en-US" sz="2500" dirty="0">
                <a:ea typeface="Calibri" panose="020F0502020204030204" pitchFamily="34" charset="0"/>
              </a:rPr>
              <a:t>P</a:t>
            </a:r>
            <a:r>
              <a:rPr lang="en-US" sz="2500" dirty="0">
                <a:effectLst/>
                <a:ea typeface="Calibri" panose="020F0502020204030204" pitchFamily="34" charset="0"/>
              </a:rPr>
              <a:t>rovide frequency and voltage support during frequency and voltage excursions in a manner necessary to contribute toward the overall system needs for essential reliability services</a:t>
            </a:r>
          </a:p>
          <a:p>
            <a:pPr lvl="1" indent="-457200" defTabSz="844550">
              <a:lnSpc>
                <a:spcPct val="90000"/>
              </a:lnSpc>
              <a:spcAft>
                <a:spcPct val="15000"/>
              </a:spcAft>
              <a:buFont typeface="Arial" panose="020B0604020202020204" pitchFamily="34" charset="0"/>
              <a:buChar char="•"/>
            </a:pPr>
            <a:r>
              <a:rPr lang="en-US" sz="2500" dirty="0">
                <a:ea typeface="Calibri" panose="020F0502020204030204" pitchFamily="34" charset="0"/>
              </a:rPr>
              <a:t>E</a:t>
            </a:r>
            <a:r>
              <a:rPr lang="en-US" sz="2500" dirty="0">
                <a:effectLst/>
                <a:ea typeface="Calibri" panose="020F0502020204030204" pitchFamily="34" charset="0"/>
              </a:rPr>
              <a:t>stablish clear and reliable technical limits and capabilities for registered IBRs to ensure that all registered IBRs are operated in a predictable and reliable manner during normal operations and contingency event conditions</a:t>
            </a:r>
          </a:p>
          <a:p>
            <a:pPr lvl="1" indent="-457200" defTabSz="844550">
              <a:lnSpc>
                <a:spcPct val="90000"/>
              </a:lnSpc>
              <a:spcAft>
                <a:spcPct val="15000"/>
              </a:spcAft>
              <a:buFont typeface="Arial" panose="020B0604020202020204" pitchFamily="34" charset="0"/>
              <a:buChar char="•"/>
            </a:pPr>
            <a:r>
              <a:rPr lang="en-US" sz="2500" dirty="0">
                <a:ea typeface="Calibri" panose="020F0502020204030204" pitchFamily="34" charset="0"/>
              </a:rPr>
              <a:t>R</a:t>
            </a:r>
            <a:r>
              <a:rPr lang="en-US" sz="2500" dirty="0">
                <a:effectLst/>
                <a:ea typeface="Calibri" panose="020F0502020204030204" pitchFamily="34" charset="0"/>
              </a:rPr>
              <a:t>equire that the operational aspects of registered IBRs contribute towards meeting the overall system needs for essential reliability services.</a:t>
            </a:r>
          </a:p>
          <a:p>
            <a:pPr marL="628650" lvl="2" indent="-171450" defTabSz="844550">
              <a:lnSpc>
                <a:spcPct val="90000"/>
              </a:lnSpc>
              <a:spcAft>
                <a:spcPct val="15000"/>
              </a:spcAft>
              <a:buFontTx/>
              <a:buChar char="•"/>
            </a:pPr>
            <a:r>
              <a:rPr lang="en-US" sz="2500" i="1" dirty="0">
                <a:ea typeface="Calibri" panose="020F0502020204030204" pitchFamily="34" charset="0"/>
              </a:rPr>
              <a:t>Registered IBR frequency and voltage ride-through requirements</a:t>
            </a:r>
          </a:p>
          <a:p>
            <a:pPr marL="628650" lvl="2" indent="-171450" defTabSz="844550">
              <a:lnSpc>
                <a:spcPct val="90000"/>
              </a:lnSpc>
              <a:spcAft>
                <a:spcPct val="15000"/>
              </a:spcAft>
              <a:buFontTx/>
              <a:buChar char="•"/>
            </a:pPr>
            <a:r>
              <a:rPr lang="en-US" sz="2500" i="1" dirty="0">
                <a:effectLst/>
                <a:ea typeface="Calibri" panose="020F0502020204030204" pitchFamily="34" charset="0"/>
              </a:rPr>
              <a:t>B</a:t>
            </a:r>
            <a:r>
              <a:rPr lang="en-US" sz="2500" i="1" dirty="0">
                <a:ea typeface="Calibri" panose="020F0502020204030204" pitchFamily="34" charset="0"/>
              </a:rPr>
              <a:t>ulk power system planner and operator voltage ride-through mitigation activities</a:t>
            </a:r>
          </a:p>
          <a:p>
            <a:pPr marL="628650" lvl="2" indent="-171450" defTabSz="844550">
              <a:lnSpc>
                <a:spcPct val="90000"/>
              </a:lnSpc>
              <a:spcAft>
                <a:spcPct val="15000"/>
              </a:spcAft>
              <a:buFontTx/>
              <a:buChar char="•"/>
            </a:pPr>
            <a:r>
              <a:rPr lang="en-US" sz="2500" i="1" dirty="0">
                <a:effectLst/>
                <a:ea typeface="Calibri" panose="020F0502020204030204" pitchFamily="34" charset="0"/>
              </a:rPr>
              <a:t>Post-disturbance IBR ramp rate interactions and phase-lock-loop synchronization</a:t>
            </a:r>
          </a:p>
        </p:txBody>
      </p:sp>
    </p:spTree>
    <p:extLst>
      <p:ext uri="{BB962C8B-B14F-4D97-AF65-F5344CB8AC3E}">
        <p14:creationId xmlns:p14="http://schemas.microsoft.com/office/powerpoint/2010/main" val="330300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Standards Strategy for 2024</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202600" y="762000"/>
            <a:ext cx="11752133" cy="5486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0" lvl="1" defTabSz="844550">
              <a:lnSpc>
                <a:spcPct val="90000"/>
              </a:lnSpc>
              <a:spcAft>
                <a:spcPct val="15000"/>
              </a:spcAft>
            </a:pPr>
            <a:r>
              <a:rPr lang="en-US" sz="2800" dirty="0">
                <a:ea typeface="Calibri" panose="020F0502020204030204" pitchFamily="34" charset="0"/>
              </a:rPr>
              <a:t>NERC must file standards by November 2024</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2020-06 IBR definitions</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2021-04 Modifications to PRC-002 (PRC-028)</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2020-02 Modifications to PRC-024</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2023-02 Performance </a:t>
            </a:r>
            <a:r>
              <a:rPr lang="en-US" sz="2800">
                <a:ea typeface="Calibri" panose="020F0502020204030204" pitchFamily="34" charset="0"/>
              </a:rPr>
              <a:t>of IBRs (modifications to PRC-004)</a:t>
            </a: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a:p>
            <a:pPr marL="0" lvl="1" defTabSz="844550">
              <a:lnSpc>
                <a:spcPct val="90000"/>
              </a:lnSpc>
              <a:spcAft>
                <a:spcPct val="15000"/>
              </a:spcAft>
            </a:pPr>
            <a:r>
              <a:rPr lang="en-US" sz="2800" dirty="0">
                <a:ea typeface="Calibri" panose="020F0502020204030204" pitchFamily="34" charset="0"/>
              </a:rPr>
              <a:t>New projects and SARS (2024 stretch target)</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Data sharing</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Data and model validation</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Planning and operation</a:t>
            </a:r>
            <a:r>
              <a:rPr lang="en-US" sz="2800" dirty="0">
                <a:ea typeface="Calibri" panose="020F0502020204030204" pitchFamily="34" charset="0"/>
              </a:rPr>
              <a:t>al studies</a:t>
            </a:r>
            <a:endParaRPr lang="en-US" sz="2800" dirty="0">
              <a:effectLst/>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Data sharing for unregistered IBRs and DERs</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Data and model validation for unregistered IBRs and DERs</a:t>
            </a: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p:txBody>
      </p:sp>
    </p:spTree>
    <p:extLst>
      <p:ext uri="{BB962C8B-B14F-4D97-AF65-F5344CB8AC3E}">
        <p14:creationId xmlns:p14="http://schemas.microsoft.com/office/powerpoint/2010/main" val="2329229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Standards Strategy for 2025</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202600" y="762000"/>
            <a:ext cx="11752133" cy="5486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0" lvl="1" defTabSz="844550">
              <a:lnSpc>
                <a:spcPct val="90000"/>
              </a:lnSpc>
              <a:spcAft>
                <a:spcPct val="15000"/>
              </a:spcAft>
            </a:pPr>
            <a:r>
              <a:rPr lang="en-US" sz="2800" dirty="0">
                <a:ea typeface="Calibri" panose="020F0502020204030204" pitchFamily="34" charset="0"/>
              </a:rPr>
              <a:t>NERC must file standards by November 2025</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2023-05 FAC-001 and FAC-002</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2023-01 EOP-004</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2020-06 MOD-026</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2023-08 MOD-031</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2022-04 EMT models in MOD, TPL, and FAC</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Complete new projects to address</a:t>
            </a:r>
          </a:p>
          <a:p>
            <a:pPr lvl="2"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Data sharing for registered IBRs, unregistered IBRs, and DERs</a:t>
            </a:r>
          </a:p>
          <a:p>
            <a:pPr lvl="2"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Data and model validation for registered IBRs, unregistered IBRs, and DERs</a:t>
            </a:r>
          </a:p>
          <a:p>
            <a:pPr lvl="2" indent="-457200" defTabSz="844550">
              <a:lnSpc>
                <a:spcPct val="90000"/>
              </a:lnSpc>
              <a:spcAft>
                <a:spcPct val="15000"/>
              </a:spcAft>
              <a:buFont typeface="Arial" panose="020B0604020202020204" pitchFamily="34" charset="0"/>
              <a:buChar char="•"/>
            </a:pPr>
            <a:endParaRPr lang="en-US" sz="2800" dirty="0">
              <a:effectLst/>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p:txBody>
      </p:sp>
    </p:spTree>
    <p:extLst>
      <p:ext uri="{BB962C8B-B14F-4D97-AF65-F5344CB8AC3E}">
        <p14:creationId xmlns:p14="http://schemas.microsoft.com/office/powerpoint/2010/main" val="2845307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Standards Strategy for 2026</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202600" y="762000"/>
            <a:ext cx="11752133" cy="5486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0" lvl="1" defTabSz="844550">
              <a:lnSpc>
                <a:spcPct val="90000"/>
              </a:lnSpc>
              <a:spcAft>
                <a:spcPct val="15000"/>
              </a:spcAft>
            </a:pPr>
            <a:r>
              <a:rPr lang="en-US" sz="2800" dirty="0">
                <a:ea typeface="Calibri" panose="020F0502020204030204" pitchFamily="34" charset="0"/>
              </a:rPr>
              <a:t>NERC must file standards by November 2026</a:t>
            </a:r>
          </a:p>
          <a:p>
            <a:pPr lvl="1"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2022-02 MOD-032 and TPL-001</a:t>
            </a:r>
          </a:p>
          <a:p>
            <a:pPr lvl="1" indent="-457200" defTabSz="844550">
              <a:lnSpc>
                <a:spcPct val="90000"/>
              </a:lnSpc>
              <a:spcAft>
                <a:spcPct val="15000"/>
              </a:spcAft>
              <a:buFont typeface="Arial" panose="020B0604020202020204" pitchFamily="34" charset="0"/>
              <a:buChar char="•"/>
            </a:pPr>
            <a:r>
              <a:rPr lang="en-US" sz="2800" dirty="0">
                <a:ea typeface="Calibri" panose="020F0502020204030204" pitchFamily="34" charset="0"/>
              </a:rPr>
              <a:t>Complete new projects to address</a:t>
            </a:r>
          </a:p>
          <a:p>
            <a:pPr lvl="2" indent="-457200" defTabSz="844550">
              <a:lnSpc>
                <a:spcPct val="90000"/>
              </a:lnSpc>
              <a:spcAft>
                <a:spcPct val="15000"/>
              </a:spcAft>
              <a:buFont typeface="Arial" panose="020B0604020202020204" pitchFamily="34" charset="0"/>
              <a:buChar char="•"/>
            </a:pPr>
            <a:r>
              <a:rPr lang="en-US" sz="2800" dirty="0">
                <a:effectLst/>
                <a:ea typeface="Calibri" panose="020F0502020204030204" pitchFamily="34" charset="0"/>
              </a:rPr>
              <a:t>Planning and operational studies for registered IBRs, unregistered IBRs, and DERs</a:t>
            </a:r>
          </a:p>
          <a:p>
            <a:pPr marL="457200" lvl="2" defTabSz="844550">
              <a:lnSpc>
                <a:spcPct val="90000"/>
              </a:lnSpc>
              <a:spcAft>
                <a:spcPct val="15000"/>
              </a:spcAft>
            </a:pPr>
            <a:endParaRPr lang="en-US" sz="2800" dirty="0">
              <a:effectLst/>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p:txBody>
      </p:sp>
    </p:spTree>
    <p:extLst>
      <p:ext uri="{BB962C8B-B14F-4D97-AF65-F5344CB8AC3E}">
        <p14:creationId xmlns:p14="http://schemas.microsoft.com/office/powerpoint/2010/main" val="164012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IBR Key Findings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202600" y="762000"/>
            <a:ext cx="11752133" cy="5105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lvl="1" indent="-457200" defTabSz="844550">
              <a:lnSpc>
                <a:spcPct val="90000"/>
              </a:lnSpc>
              <a:spcAft>
                <a:spcPct val="15000"/>
              </a:spcAft>
              <a:buFont typeface="Arial" panose="020B0604020202020204" pitchFamily="34" charset="0"/>
              <a:buChar char="•"/>
            </a:pPr>
            <a:r>
              <a:rPr lang="en-US" sz="2800" dirty="0"/>
              <a:t>Many GOs did not have the requested facility data readily available</a:t>
            </a:r>
          </a:p>
          <a:p>
            <a:pPr lvl="1" indent="-457200" defTabSz="844550">
              <a:lnSpc>
                <a:spcPct val="90000"/>
              </a:lnSpc>
              <a:spcAft>
                <a:spcPct val="15000"/>
              </a:spcAft>
              <a:buFont typeface="Arial" panose="020B0604020202020204" pitchFamily="34" charset="0"/>
              <a:buChar char="•"/>
            </a:pPr>
            <a:r>
              <a:rPr lang="en-US" sz="2800" dirty="0"/>
              <a:t>About 5,200 MW of bulk electric system (BES) IBRs have voltage and frequency protection settings within the NERC PRC-024 “no trip zone.”</a:t>
            </a:r>
            <a:endParaRPr lang="en-US" sz="2800" dirty="0">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r>
              <a:rPr lang="en-US" sz="2800" dirty="0"/>
              <a:t>About one-quarter of the reported facilities use phase lock loop (PLL) loss of synchronism protection with a trip threshold that results in an increased likelihood of inadvertent tripping during normally cleared grid faults.</a:t>
            </a:r>
            <a:endParaRPr lang="en-US" sz="2800" dirty="0">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r>
              <a:rPr lang="en-US" sz="2800" dirty="0"/>
              <a:t>About one-quarter of the reported facilities use a fault ride-through mode that does not adequately support BPS reliability.</a:t>
            </a:r>
            <a:endParaRPr lang="en-US" sz="2800" dirty="0">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r>
              <a:rPr lang="en-US" sz="2800" dirty="0"/>
              <a:t>About one-third of the reported facilities use a “triangle-shaped” facility reactive power capability curve, indicating a significant amount of underused reactive power capability</a:t>
            </a:r>
            <a:endParaRPr lang="en-US" sz="2800" dirty="0">
              <a:effectLst/>
              <a:ea typeface="Calibri" panose="020F0502020204030204" pitchFamily="34" charset="0"/>
            </a:endParaRPr>
          </a:p>
          <a:p>
            <a:pPr lvl="1" indent="-457200" defTabSz="844550">
              <a:lnSpc>
                <a:spcPct val="90000"/>
              </a:lnSpc>
              <a:spcAft>
                <a:spcPct val="15000"/>
              </a:spcAft>
              <a:buFont typeface="Arial" panose="020B0604020202020204" pitchFamily="34" charset="0"/>
              <a:buChar char="•"/>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a typeface="Calibri" panose="020F0502020204030204" pitchFamily="34" charset="0"/>
            </a:endParaRPr>
          </a:p>
          <a:p>
            <a:pPr marL="0" lvl="1" defTabSz="844550">
              <a:lnSpc>
                <a:spcPct val="90000"/>
              </a:lnSpc>
              <a:spcAft>
                <a:spcPct val="15000"/>
              </a:spcAft>
            </a:pPr>
            <a:endParaRPr lang="en-US" sz="2800" dirty="0">
              <a:effectLst/>
              <a:ea typeface="Calibri" panose="020F0502020204030204" pitchFamily="34" charset="0"/>
            </a:endParaRPr>
          </a:p>
        </p:txBody>
      </p:sp>
    </p:spTree>
    <p:extLst>
      <p:ext uri="{BB962C8B-B14F-4D97-AF65-F5344CB8AC3E}">
        <p14:creationId xmlns:p14="http://schemas.microsoft.com/office/powerpoint/2010/main" val="3551924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IBR Key Findings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pic>
        <p:nvPicPr>
          <p:cNvPr id="3" name="Picture 2">
            <a:extLst>
              <a:ext uri="{FF2B5EF4-FFF2-40B4-BE49-F238E27FC236}">
                <a16:creationId xmlns:a16="http://schemas.microsoft.com/office/drawing/2014/main" id="{69582C91-B819-2437-CC74-19D2530458CF}"/>
              </a:ext>
            </a:extLst>
          </p:cNvPr>
          <p:cNvPicPr>
            <a:picLocks noChangeAspect="1"/>
          </p:cNvPicPr>
          <p:nvPr/>
        </p:nvPicPr>
        <p:blipFill>
          <a:blip r:embed="rId2"/>
          <a:stretch>
            <a:fillRect/>
          </a:stretch>
        </p:blipFill>
        <p:spPr>
          <a:xfrm>
            <a:off x="304800" y="830048"/>
            <a:ext cx="8895743" cy="5197904"/>
          </a:xfrm>
          <a:prstGeom prst="rect">
            <a:avLst/>
          </a:prstGeom>
        </p:spPr>
      </p:pic>
      <p:sp>
        <p:nvSpPr>
          <p:cNvPr id="7" name="Content Placeholder 2">
            <a:extLst>
              <a:ext uri="{FF2B5EF4-FFF2-40B4-BE49-F238E27FC236}">
                <a16:creationId xmlns:a16="http://schemas.microsoft.com/office/drawing/2014/main" id="{26030883-D841-C935-0307-850EE04DEACF}"/>
              </a:ext>
            </a:extLst>
          </p:cNvPr>
          <p:cNvSpPr>
            <a:spLocks noGrp="1"/>
          </p:cNvSpPr>
          <p:nvPr>
            <p:ph sz="half" idx="1"/>
          </p:nvPr>
        </p:nvSpPr>
        <p:spPr>
          <a:xfrm>
            <a:off x="9067800" y="830048"/>
            <a:ext cx="2952143" cy="5342152"/>
          </a:xfrm>
        </p:spPr>
        <p:txBody>
          <a:bodyPr/>
          <a:lstStyle/>
          <a:p>
            <a:pPr marL="0" indent="0">
              <a:buNone/>
            </a:pPr>
            <a:r>
              <a:rPr lang="en-US" sz="2000" dirty="0"/>
              <a:t>Key Takeaways</a:t>
            </a:r>
          </a:p>
          <a:p>
            <a:r>
              <a:rPr lang="en-US" sz="1800" dirty="0"/>
              <a:t>2260 MW of BES solar facilities set inside of the “no trip zone”</a:t>
            </a:r>
          </a:p>
          <a:p>
            <a:r>
              <a:rPr lang="en-US" sz="1800" dirty="0"/>
              <a:t>Voltage protection settings set directly on the PRC0-24 curve, indicating that these settings are not optimizing their ride-through capability</a:t>
            </a:r>
          </a:p>
          <a:p>
            <a:r>
              <a:rPr lang="en-US" sz="1800" dirty="0"/>
              <a:t>Voltage protection settings set at inverter terminals and not compensated for voltage at POI</a:t>
            </a:r>
          </a:p>
        </p:txBody>
      </p:sp>
    </p:spTree>
    <p:extLst>
      <p:ext uri="{BB962C8B-B14F-4D97-AF65-F5344CB8AC3E}">
        <p14:creationId xmlns:p14="http://schemas.microsoft.com/office/powerpoint/2010/main" val="4073246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IBR Key Findings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pic>
        <p:nvPicPr>
          <p:cNvPr id="5" name="Picture 4">
            <a:extLst>
              <a:ext uri="{FF2B5EF4-FFF2-40B4-BE49-F238E27FC236}">
                <a16:creationId xmlns:a16="http://schemas.microsoft.com/office/drawing/2014/main" id="{4787B15B-857D-EAD0-4DD3-A246A11F5D9B}"/>
              </a:ext>
            </a:extLst>
          </p:cNvPr>
          <p:cNvPicPr>
            <a:picLocks noChangeAspect="1"/>
          </p:cNvPicPr>
          <p:nvPr/>
        </p:nvPicPr>
        <p:blipFill>
          <a:blip r:embed="rId2"/>
          <a:stretch>
            <a:fillRect/>
          </a:stretch>
        </p:blipFill>
        <p:spPr>
          <a:xfrm>
            <a:off x="26126" y="1371600"/>
            <a:ext cx="9220200" cy="3885714"/>
          </a:xfrm>
          <a:prstGeom prst="rect">
            <a:avLst/>
          </a:prstGeom>
        </p:spPr>
      </p:pic>
      <p:sp>
        <p:nvSpPr>
          <p:cNvPr id="7" name="Content Placeholder 2">
            <a:extLst>
              <a:ext uri="{FF2B5EF4-FFF2-40B4-BE49-F238E27FC236}">
                <a16:creationId xmlns:a16="http://schemas.microsoft.com/office/drawing/2014/main" id="{10BBAE84-A92D-DB86-D7FB-81F11D775DB2}"/>
              </a:ext>
            </a:extLst>
          </p:cNvPr>
          <p:cNvSpPr>
            <a:spLocks noGrp="1"/>
          </p:cNvSpPr>
          <p:nvPr>
            <p:ph sz="half" idx="1"/>
          </p:nvPr>
        </p:nvSpPr>
        <p:spPr>
          <a:xfrm>
            <a:off x="9296400" y="830048"/>
            <a:ext cx="2723543" cy="5342152"/>
          </a:xfrm>
        </p:spPr>
        <p:txBody>
          <a:bodyPr/>
          <a:lstStyle/>
          <a:p>
            <a:pPr marL="0" indent="0">
              <a:buNone/>
            </a:pPr>
            <a:r>
              <a:rPr lang="en-US" sz="2000" dirty="0"/>
              <a:t>Key Takeaways</a:t>
            </a:r>
          </a:p>
          <a:p>
            <a:r>
              <a:rPr lang="en-US" sz="1800" dirty="0"/>
              <a:t>1787 MW of BES solar facilities set inside of the “no trip zone”</a:t>
            </a:r>
          </a:p>
          <a:p>
            <a:r>
              <a:rPr lang="en-US" sz="1800" dirty="0"/>
              <a:t>Frequency protection settings set directly on the PRC0-24 curve, indicating that these settings are not optimizing their ride-through capability</a:t>
            </a:r>
          </a:p>
          <a:p>
            <a:endParaRPr lang="en-US" sz="1800" dirty="0"/>
          </a:p>
        </p:txBody>
      </p:sp>
    </p:spTree>
    <p:extLst>
      <p:ext uri="{BB962C8B-B14F-4D97-AF65-F5344CB8AC3E}">
        <p14:creationId xmlns:p14="http://schemas.microsoft.com/office/powerpoint/2010/main" val="1245013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IBR Key Findings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pic>
        <p:nvPicPr>
          <p:cNvPr id="3" name="Picture 2">
            <a:extLst>
              <a:ext uri="{FF2B5EF4-FFF2-40B4-BE49-F238E27FC236}">
                <a16:creationId xmlns:a16="http://schemas.microsoft.com/office/drawing/2014/main" id="{42C5CD48-2194-5EE6-6347-04548848D607}"/>
              </a:ext>
            </a:extLst>
          </p:cNvPr>
          <p:cNvPicPr>
            <a:picLocks noChangeAspect="1"/>
          </p:cNvPicPr>
          <p:nvPr/>
        </p:nvPicPr>
        <p:blipFill>
          <a:blip r:embed="rId2"/>
          <a:stretch>
            <a:fillRect/>
          </a:stretch>
        </p:blipFill>
        <p:spPr>
          <a:xfrm>
            <a:off x="77314" y="784245"/>
            <a:ext cx="7086600" cy="2589992"/>
          </a:xfrm>
          <a:prstGeom prst="rect">
            <a:avLst/>
          </a:prstGeom>
        </p:spPr>
      </p:pic>
      <p:pic>
        <p:nvPicPr>
          <p:cNvPr id="7" name="Picture 6">
            <a:extLst>
              <a:ext uri="{FF2B5EF4-FFF2-40B4-BE49-F238E27FC236}">
                <a16:creationId xmlns:a16="http://schemas.microsoft.com/office/drawing/2014/main" id="{DDF8F34F-E189-570F-E4F8-1820BBA7ADFD}"/>
              </a:ext>
            </a:extLst>
          </p:cNvPr>
          <p:cNvPicPr>
            <a:picLocks noChangeAspect="1"/>
          </p:cNvPicPr>
          <p:nvPr/>
        </p:nvPicPr>
        <p:blipFill>
          <a:blip r:embed="rId3"/>
          <a:stretch>
            <a:fillRect/>
          </a:stretch>
        </p:blipFill>
        <p:spPr>
          <a:xfrm>
            <a:off x="104848" y="3374237"/>
            <a:ext cx="7237886" cy="2783802"/>
          </a:xfrm>
          <a:prstGeom prst="rect">
            <a:avLst/>
          </a:prstGeom>
        </p:spPr>
      </p:pic>
      <p:sp>
        <p:nvSpPr>
          <p:cNvPr id="8" name="Content Placeholder 2">
            <a:extLst>
              <a:ext uri="{FF2B5EF4-FFF2-40B4-BE49-F238E27FC236}">
                <a16:creationId xmlns:a16="http://schemas.microsoft.com/office/drawing/2014/main" id="{28DC36FA-438A-5CE8-9B6E-8CCE0B1F8E46}"/>
              </a:ext>
            </a:extLst>
          </p:cNvPr>
          <p:cNvSpPr>
            <a:spLocks noGrp="1"/>
          </p:cNvSpPr>
          <p:nvPr>
            <p:ph sz="half" idx="1"/>
          </p:nvPr>
        </p:nvSpPr>
        <p:spPr>
          <a:xfrm>
            <a:off x="7391400" y="830048"/>
            <a:ext cx="4628543" cy="2414717"/>
          </a:xfrm>
        </p:spPr>
        <p:txBody>
          <a:bodyPr/>
          <a:lstStyle/>
          <a:p>
            <a:pPr marL="0" indent="0">
              <a:buNone/>
            </a:pPr>
            <a:r>
              <a:rPr lang="en-US" sz="2000" dirty="0"/>
              <a:t>Key Takeaways</a:t>
            </a:r>
          </a:p>
          <a:p>
            <a:r>
              <a:rPr lang="en-US" sz="1800" dirty="0"/>
              <a:t>Use of instantaneous unfiltered measurements which are prone to inadvertent tripping</a:t>
            </a:r>
          </a:p>
          <a:p>
            <a:r>
              <a:rPr lang="en-US" sz="1800" dirty="0"/>
              <a:t>Settings not based on maximum equipment capabilities</a:t>
            </a:r>
          </a:p>
        </p:txBody>
      </p:sp>
      <p:sp>
        <p:nvSpPr>
          <p:cNvPr id="9" name="Content Placeholder 2">
            <a:extLst>
              <a:ext uri="{FF2B5EF4-FFF2-40B4-BE49-F238E27FC236}">
                <a16:creationId xmlns:a16="http://schemas.microsoft.com/office/drawing/2014/main" id="{4AE52093-C4A3-4CD5-D2BA-CDDA6722744B}"/>
              </a:ext>
            </a:extLst>
          </p:cNvPr>
          <p:cNvSpPr txBox="1">
            <a:spLocks/>
          </p:cNvSpPr>
          <p:nvPr/>
        </p:nvSpPr>
        <p:spPr bwMode="auto">
          <a:xfrm>
            <a:off x="7392680" y="3673503"/>
            <a:ext cx="4628543" cy="2414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a:lstStyle>
          <a:p>
            <a:pPr marL="0" indent="0">
              <a:buFont typeface="Arial" charset="0"/>
              <a:buNone/>
            </a:pPr>
            <a:r>
              <a:rPr lang="en-US" sz="2000" kern="0" dirty="0"/>
              <a:t>Key Takeaways</a:t>
            </a:r>
          </a:p>
          <a:p>
            <a:r>
              <a:rPr lang="en-US" sz="1800" kern="0" dirty="0"/>
              <a:t>Combined active and reactive current injection is preferred (~ 73% of units)</a:t>
            </a:r>
          </a:p>
          <a:p>
            <a:r>
              <a:rPr lang="en-US" sz="1800" kern="0" dirty="0"/>
              <a:t>Momentary cessation, reactive injection only, and active injection only do not align with NERC disturbance findings</a:t>
            </a:r>
          </a:p>
        </p:txBody>
      </p:sp>
    </p:spTree>
    <p:extLst>
      <p:ext uri="{BB962C8B-B14F-4D97-AF65-F5344CB8AC3E}">
        <p14:creationId xmlns:p14="http://schemas.microsoft.com/office/powerpoint/2010/main" val="1421595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NERC IBR Key Findings</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pic>
        <p:nvPicPr>
          <p:cNvPr id="3" name="Picture 2">
            <a:extLst>
              <a:ext uri="{FF2B5EF4-FFF2-40B4-BE49-F238E27FC236}">
                <a16:creationId xmlns:a16="http://schemas.microsoft.com/office/drawing/2014/main" id="{78BA1462-91DA-4744-9063-CA8C770E0E07}"/>
              </a:ext>
            </a:extLst>
          </p:cNvPr>
          <p:cNvPicPr>
            <a:picLocks noChangeAspect="1"/>
          </p:cNvPicPr>
          <p:nvPr/>
        </p:nvPicPr>
        <p:blipFill>
          <a:blip r:embed="rId2"/>
          <a:stretch>
            <a:fillRect/>
          </a:stretch>
        </p:blipFill>
        <p:spPr>
          <a:xfrm>
            <a:off x="152400" y="1097924"/>
            <a:ext cx="8247785" cy="4662152"/>
          </a:xfrm>
          <a:prstGeom prst="rect">
            <a:avLst/>
          </a:prstGeom>
        </p:spPr>
      </p:pic>
      <p:sp>
        <p:nvSpPr>
          <p:cNvPr id="7" name="Content Placeholder 2">
            <a:extLst>
              <a:ext uri="{FF2B5EF4-FFF2-40B4-BE49-F238E27FC236}">
                <a16:creationId xmlns:a16="http://schemas.microsoft.com/office/drawing/2014/main" id="{CBC9CF38-849A-8EC8-A281-095ED96ED426}"/>
              </a:ext>
            </a:extLst>
          </p:cNvPr>
          <p:cNvSpPr>
            <a:spLocks noGrp="1"/>
          </p:cNvSpPr>
          <p:nvPr>
            <p:ph sz="half" idx="1"/>
          </p:nvPr>
        </p:nvSpPr>
        <p:spPr>
          <a:xfrm>
            <a:off x="8763000" y="830048"/>
            <a:ext cx="3256943" cy="5342152"/>
          </a:xfrm>
        </p:spPr>
        <p:txBody>
          <a:bodyPr/>
          <a:lstStyle/>
          <a:p>
            <a:pPr marL="0" indent="0">
              <a:buNone/>
            </a:pPr>
            <a:r>
              <a:rPr lang="en-US" sz="2000" dirty="0"/>
              <a:t>Key Takeaways</a:t>
            </a:r>
          </a:p>
          <a:p>
            <a:r>
              <a:rPr lang="en-US" sz="1800" dirty="0"/>
              <a:t>~35% of resources have the “triangle” shaped capability curve, potential leaving significant reactive power capability unused</a:t>
            </a:r>
          </a:p>
          <a:p>
            <a:r>
              <a:rPr lang="en-US" sz="1800" dirty="0"/>
              <a:t>Reactive capability artificially limited by plant controller settings</a:t>
            </a:r>
          </a:p>
          <a:p>
            <a:r>
              <a:rPr lang="en-US" sz="1800" dirty="0"/>
              <a:t>Steady-state and dynamic reactive capability should be at least 0.95 power factor at maximum </a:t>
            </a:r>
            <a:r>
              <a:rPr lang="en-US" sz="1800"/>
              <a:t>power output</a:t>
            </a:r>
            <a:endParaRPr lang="en-US" sz="1800" dirty="0"/>
          </a:p>
        </p:txBody>
      </p:sp>
    </p:spTree>
    <p:extLst>
      <p:ext uri="{BB962C8B-B14F-4D97-AF65-F5344CB8AC3E}">
        <p14:creationId xmlns:p14="http://schemas.microsoft.com/office/powerpoint/2010/main" val="12233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FERC Order 901 Summary</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135067" y="838200"/>
            <a:ext cx="11752133" cy="5105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171450" lvl="1" indent="-171450" algn="l" defTabSz="844550">
              <a:lnSpc>
                <a:spcPct val="90000"/>
              </a:lnSpc>
              <a:spcBef>
                <a:spcPct val="0"/>
              </a:spcBef>
              <a:spcAft>
                <a:spcPct val="15000"/>
              </a:spcAft>
              <a:buChar char="•"/>
            </a:pPr>
            <a:endParaRPr lang="en-US" sz="2800" kern="1200" dirty="0"/>
          </a:p>
          <a:p>
            <a:pPr marL="171450" lvl="1" indent="-171450" algn="l" defTabSz="844550">
              <a:lnSpc>
                <a:spcPct val="90000"/>
              </a:lnSpc>
              <a:spcBef>
                <a:spcPct val="0"/>
              </a:spcBef>
              <a:spcAft>
                <a:spcPct val="15000"/>
              </a:spcAft>
              <a:buChar char="•"/>
            </a:pPr>
            <a:r>
              <a:rPr lang="en-US" sz="2800" kern="1200" dirty="0"/>
              <a:t>Issued October 19, 2023</a:t>
            </a:r>
          </a:p>
          <a:p>
            <a:pPr marL="171450" lvl="1" indent="-171450" algn="l" defTabSz="844550">
              <a:lnSpc>
                <a:spcPct val="90000"/>
              </a:lnSpc>
              <a:spcBef>
                <a:spcPct val="0"/>
              </a:spcBef>
              <a:spcAft>
                <a:spcPct val="15000"/>
              </a:spcAft>
              <a:buChar char="•"/>
            </a:pPr>
            <a:r>
              <a:rPr lang="en-US" sz="2800" kern="1200" dirty="0"/>
              <a:t>Directs NERC to submit a detailed standards development plan to address inverter-based resource reliability gaps in four areas</a:t>
            </a:r>
          </a:p>
          <a:p>
            <a:pPr marL="628650" lvl="2" indent="-171450" defTabSz="844550">
              <a:lnSpc>
                <a:spcPct val="90000"/>
              </a:lnSpc>
              <a:spcAft>
                <a:spcPct val="15000"/>
              </a:spcAft>
              <a:buChar char="•"/>
            </a:pPr>
            <a:r>
              <a:rPr lang="en-US" sz="2800" kern="1200" dirty="0"/>
              <a:t>Data sharing</a:t>
            </a:r>
          </a:p>
          <a:p>
            <a:pPr marL="628650" lvl="2" indent="-171450" defTabSz="844550">
              <a:lnSpc>
                <a:spcPct val="90000"/>
              </a:lnSpc>
              <a:spcAft>
                <a:spcPct val="15000"/>
              </a:spcAft>
              <a:buChar char="•"/>
            </a:pPr>
            <a:r>
              <a:rPr lang="en-US" sz="2800" dirty="0"/>
              <a:t>Model validation</a:t>
            </a:r>
          </a:p>
          <a:p>
            <a:pPr marL="628650" lvl="2" indent="-171450" defTabSz="844550">
              <a:lnSpc>
                <a:spcPct val="90000"/>
              </a:lnSpc>
              <a:spcAft>
                <a:spcPct val="15000"/>
              </a:spcAft>
              <a:buChar char="•"/>
            </a:pPr>
            <a:r>
              <a:rPr lang="en-US" sz="2800" kern="1200" dirty="0"/>
              <a:t>Planning and operational studies</a:t>
            </a:r>
          </a:p>
          <a:p>
            <a:pPr marL="628650" lvl="2" indent="-171450" defTabSz="844550">
              <a:lnSpc>
                <a:spcPct val="90000"/>
              </a:lnSpc>
              <a:spcAft>
                <a:spcPct val="15000"/>
              </a:spcAft>
              <a:buChar char="•"/>
            </a:pPr>
            <a:r>
              <a:rPr lang="en-US" sz="2800" dirty="0"/>
              <a:t>Performance requirements</a:t>
            </a:r>
          </a:p>
          <a:p>
            <a:pPr marL="171450" lvl="1" indent="-171450" defTabSz="844550">
              <a:lnSpc>
                <a:spcPct val="90000"/>
              </a:lnSpc>
              <a:spcAft>
                <a:spcPct val="15000"/>
              </a:spcAft>
              <a:buChar char="•"/>
            </a:pPr>
            <a:r>
              <a:rPr lang="en-US" sz="2800" kern="1200" dirty="0"/>
              <a:t>Informational filing due within 90 days (by January 17, 2024)</a:t>
            </a:r>
          </a:p>
          <a:p>
            <a:pPr marL="171450" lvl="1" indent="-171450" defTabSz="844550">
              <a:lnSpc>
                <a:spcPct val="90000"/>
              </a:lnSpc>
              <a:spcAft>
                <a:spcPct val="15000"/>
              </a:spcAft>
              <a:buChar char="•"/>
            </a:pPr>
            <a:r>
              <a:rPr lang="en-US" sz="2800" dirty="0"/>
              <a:t>New or modified standards to be submitted by November 2026</a:t>
            </a:r>
            <a:endParaRPr lang="en-US" sz="2800" kern="1200" dirty="0"/>
          </a:p>
        </p:txBody>
      </p:sp>
    </p:spTree>
    <p:extLst>
      <p:ext uri="{BB962C8B-B14F-4D97-AF65-F5344CB8AC3E}">
        <p14:creationId xmlns:p14="http://schemas.microsoft.com/office/powerpoint/2010/main" val="788430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FERC Order 901 Need for Reform</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135067" y="838200"/>
            <a:ext cx="11752133" cy="5105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171450" lvl="1" indent="-171450" algn="l" defTabSz="844550">
              <a:lnSpc>
                <a:spcPct val="90000"/>
              </a:lnSpc>
              <a:spcBef>
                <a:spcPct val="0"/>
              </a:spcBef>
              <a:spcAft>
                <a:spcPct val="15000"/>
              </a:spcAft>
              <a:buChar char="•"/>
            </a:pPr>
            <a:endParaRPr lang="en-US" sz="2800" kern="1200" dirty="0"/>
          </a:p>
          <a:p>
            <a:pPr marL="171450" lvl="1" indent="-171450" algn="l" defTabSz="844550">
              <a:lnSpc>
                <a:spcPct val="90000"/>
              </a:lnSpc>
              <a:spcBef>
                <a:spcPct val="0"/>
              </a:spcBef>
              <a:spcAft>
                <a:spcPct val="15000"/>
              </a:spcAft>
              <a:buChar char="•"/>
            </a:pPr>
            <a:r>
              <a:rPr lang="en-US" sz="2800" kern="1200" dirty="0"/>
              <a:t>Multiple events have demonstrated gaps in the Reliability Standards specific to IBRs</a:t>
            </a:r>
          </a:p>
          <a:p>
            <a:pPr marL="171450" lvl="1" indent="-171450" algn="l" defTabSz="844550">
              <a:lnSpc>
                <a:spcPct val="90000"/>
              </a:lnSpc>
              <a:spcBef>
                <a:spcPct val="0"/>
              </a:spcBef>
              <a:spcAft>
                <a:spcPct val="15000"/>
              </a:spcAft>
              <a:buChar char="•"/>
            </a:pPr>
            <a:r>
              <a:rPr lang="en-US" sz="2800" kern="1200" dirty="0"/>
              <a:t>Current actions are insufficient to address IBR reliability risks</a:t>
            </a:r>
          </a:p>
          <a:p>
            <a:pPr marL="171450" lvl="1" indent="-171450" algn="l" defTabSz="844550">
              <a:lnSpc>
                <a:spcPct val="90000"/>
              </a:lnSpc>
              <a:spcBef>
                <a:spcPct val="0"/>
              </a:spcBef>
              <a:spcAft>
                <a:spcPct val="15000"/>
              </a:spcAft>
              <a:buChar char="•"/>
            </a:pPr>
            <a:r>
              <a:rPr lang="en-US" sz="2800" dirty="0"/>
              <a:t>Existing Reliability Standards do not adequately address IBR reliability risks</a:t>
            </a:r>
          </a:p>
          <a:p>
            <a:pPr marL="171450" lvl="1" indent="-171450" algn="l" defTabSz="844550">
              <a:lnSpc>
                <a:spcPct val="90000"/>
              </a:lnSpc>
              <a:spcBef>
                <a:spcPct val="0"/>
              </a:spcBef>
              <a:spcAft>
                <a:spcPct val="15000"/>
              </a:spcAft>
              <a:buChar char="•"/>
            </a:pPr>
            <a:endParaRPr lang="en-US" sz="2800" kern="1200" dirty="0"/>
          </a:p>
        </p:txBody>
      </p:sp>
    </p:spTree>
    <p:extLst>
      <p:ext uri="{BB962C8B-B14F-4D97-AF65-F5344CB8AC3E}">
        <p14:creationId xmlns:p14="http://schemas.microsoft.com/office/powerpoint/2010/main" val="2508309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E689DD-A68A-F9DC-DF65-4A55E8C76068}"/>
              </a:ext>
            </a:extLst>
          </p:cNvPr>
          <p:cNvSpPr>
            <a:spLocks noGrp="1"/>
          </p:cNvSpPr>
          <p:nvPr>
            <p:ph type="title"/>
          </p:nvPr>
        </p:nvSpPr>
        <p:spPr>
          <a:xfrm>
            <a:off x="609600" y="76200"/>
            <a:ext cx="10058400" cy="685800"/>
          </a:xfrm>
        </p:spPr>
        <p:txBody>
          <a:bodyPr/>
          <a:lstStyle/>
          <a:p>
            <a:r>
              <a:rPr lang="en-US" dirty="0"/>
              <a:t>IBR Reliability Gaps – Data Sharing </a:t>
            </a:r>
          </a:p>
        </p:txBody>
      </p:sp>
      <p:sp>
        <p:nvSpPr>
          <p:cNvPr id="4" name="Footer Placeholder 3">
            <a:extLst>
              <a:ext uri="{FF2B5EF4-FFF2-40B4-BE49-F238E27FC236}">
                <a16:creationId xmlns:a16="http://schemas.microsoft.com/office/drawing/2014/main" id="{FBF094A4-1A69-89C1-E44C-4F0EEC2B66D2}"/>
              </a:ext>
            </a:extLst>
          </p:cNvPr>
          <p:cNvSpPr>
            <a:spLocks noGrp="1"/>
          </p:cNvSpPr>
          <p:nvPr>
            <p:ph type="ftr" sz="quarter" idx="10"/>
          </p:nvPr>
        </p:nvSpPr>
        <p:spPr/>
        <p:txBody>
          <a:bodyPr/>
          <a:lstStyle/>
          <a:p>
            <a:pPr algn="ctr">
              <a:defRPr/>
            </a:pPr>
            <a:r>
              <a:rPr lang="en-US" dirty="0"/>
              <a:t>IBRWG Meeting</a:t>
            </a:r>
          </a:p>
        </p:txBody>
      </p:sp>
      <p:sp>
        <p:nvSpPr>
          <p:cNvPr id="5" name="Freeform: Shape 4">
            <a:extLst>
              <a:ext uri="{FF2B5EF4-FFF2-40B4-BE49-F238E27FC236}">
                <a16:creationId xmlns:a16="http://schemas.microsoft.com/office/drawing/2014/main" id="{5486AA12-0177-6C21-6155-9061309239BA}"/>
              </a:ext>
            </a:extLst>
          </p:cNvPr>
          <p:cNvSpPr/>
          <p:nvPr/>
        </p:nvSpPr>
        <p:spPr>
          <a:xfrm>
            <a:off x="135067" y="838200"/>
            <a:ext cx="11752133" cy="5105400"/>
          </a:xfrm>
          <a:custGeom>
            <a:avLst/>
            <a:gdLst>
              <a:gd name="connsiteX0" fmla="*/ 0 w 4337887"/>
              <a:gd name="connsiteY0" fmla="*/ 0 h 5026286"/>
              <a:gd name="connsiteX1" fmla="*/ 4337887 w 4337887"/>
              <a:gd name="connsiteY1" fmla="*/ 0 h 5026286"/>
              <a:gd name="connsiteX2" fmla="*/ 4337887 w 4337887"/>
              <a:gd name="connsiteY2" fmla="*/ 5026286 h 5026286"/>
              <a:gd name="connsiteX3" fmla="*/ 0 w 4337887"/>
              <a:gd name="connsiteY3" fmla="*/ 5026286 h 5026286"/>
              <a:gd name="connsiteX4" fmla="*/ 0 w 4337887"/>
              <a:gd name="connsiteY4" fmla="*/ 0 h 5026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7887" h="5026286">
                <a:moveTo>
                  <a:pt x="0" y="0"/>
                </a:moveTo>
                <a:lnTo>
                  <a:pt x="4337887" y="0"/>
                </a:lnTo>
                <a:lnTo>
                  <a:pt x="4337887" y="5026286"/>
                </a:lnTo>
                <a:lnTo>
                  <a:pt x="0" y="5026286"/>
                </a:lnTo>
                <a:lnTo>
                  <a:pt x="0" y="0"/>
                </a:lnTo>
                <a:close/>
              </a:path>
            </a:pathLst>
          </a:custGeom>
          <a:solidFill>
            <a:srgbClr val="00549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6200" tIns="76200" rIns="76200" bIns="76200" numCol="1" spcCol="1270" anchor="t" anchorCtr="0">
            <a:noAutofit/>
          </a:bodyPr>
          <a:lstStyle/>
          <a:p>
            <a:pPr marL="0" lvl="1" algn="l" defTabSz="844550">
              <a:lnSpc>
                <a:spcPct val="90000"/>
              </a:lnSpc>
              <a:spcBef>
                <a:spcPct val="0"/>
              </a:spcBef>
              <a:spcAft>
                <a:spcPct val="15000"/>
              </a:spcAft>
            </a:pPr>
            <a:r>
              <a:rPr lang="en-US" sz="2800" dirty="0">
                <a:effectLst/>
                <a:ea typeface="Calibri" panose="020F0502020204030204" pitchFamily="34" charset="0"/>
              </a:rPr>
              <a:t>The Reliability Standards must require that generator owners, transmission owners, and distribution providers share validated modeling, planning, operations, and disturbance monitoring data for all IBRs with planning coordinators, transmission planners, reliability coordinators, transmission operators, and balancing authorities so that the latter group has the necessary data to predict the behavior of registered and unregistered IBRs individually and in the aggregate, as well as IBR-DERs in the aggregate, and their impact on the reliable operation of the Bulk-Power System.</a:t>
            </a:r>
          </a:p>
          <a:p>
            <a:pPr marL="628650" lvl="2" indent="-171450" defTabSz="844550">
              <a:lnSpc>
                <a:spcPct val="90000"/>
              </a:lnSpc>
              <a:spcAft>
                <a:spcPct val="15000"/>
              </a:spcAft>
              <a:buChar char="•"/>
            </a:pPr>
            <a:r>
              <a:rPr lang="en-US" sz="2800" i="1" kern="1200" dirty="0">
                <a:ea typeface="Calibri" panose="020F0502020204030204" pitchFamily="34" charset="0"/>
              </a:rPr>
              <a:t>Registered IBRs data sharing</a:t>
            </a:r>
          </a:p>
          <a:p>
            <a:pPr marL="628650" lvl="2" indent="-171450" defTabSz="844550">
              <a:lnSpc>
                <a:spcPct val="90000"/>
              </a:lnSpc>
              <a:spcAft>
                <a:spcPct val="15000"/>
              </a:spcAft>
              <a:buChar char="•"/>
            </a:pPr>
            <a:r>
              <a:rPr lang="en-US" sz="2800" i="1" dirty="0">
                <a:ea typeface="Calibri" panose="020F0502020204030204" pitchFamily="34" charset="0"/>
              </a:rPr>
              <a:t>Disturbance monitoring data</a:t>
            </a:r>
          </a:p>
          <a:p>
            <a:pPr marL="628650" lvl="2" indent="-171450" defTabSz="844550">
              <a:lnSpc>
                <a:spcPct val="90000"/>
              </a:lnSpc>
              <a:spcAft>
                <a:spcPct val="15000"/>
              </a:spcAft>
              <a:buChar char="•"/>
            </a:pPr>
            <a:r>
              <a:rPr lang="en-US" sz="2800" i="1" kern="1200" dirty="0"/>
              <a:t>Unregistered IBR and IBR-DER data sharing</a:t>
            </a:r>
          </a:p>
        </p:txBody>
      </p:sp>
    </p:spTree>
    <p:extLst>
      <p:ext uri="{BB962C8B-B14F-4D97-AF65-F5344CB8AC3E}">
        <p14:creationId xmlns:p14="http://schemas.microsoft.com/office/powerpoint/2010/main" val="1271357229"/>
      </p:ext>
    </p:extLst>
  </p:cSld>
  <p:clrMapOvr>
    <a:masterClrMapping/>
  </p:clrMapOvr>
</p:sld>
</file>

<file path=ppt/theme/theme1.xml><?xml version="1.0" encoding="utf-8"?>
<a:theme xmlns:a="http://schemas.openxmlformats.org/drawingml/2006/main" name="1_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potx [Read-Only]" id="{EB7188B8-CC77-4C8A-A295-31FF53A7D4D2}" vid="{B8514468-2508-4D1A-AE7F-49A6092F64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xsi="http://www.w3.org/2001/XMLSchema-instance" xmlns:p="http://schemas.microsoft.com/office/2006/metadata/properties">
  <documentManagement>
    <Additional_x0020_Comments xmlns="8e70c8b3-6815-4e1b-876a-b6346c50afe7" xsi:nil="true"/>
    <Invoice_x0020_Date xmlns="b42784b6-6597-4871-bae6-0c82224fd28b">2023-08-23T05:00:00+00:00</Invoice_x0020_Date>
    <Document_x0020_Purpose xmlns="8e70c8b3-6815-4e1b-876a-b6346c50afe7" xsi:nil="true"/>
    <MRC_x002c__x0020_AG_x0026_F_x0020_or_x0020_Board_x0020_Meeting_x0020_Materials xmlns="8e70c8b3-6815-4e1b-876a-b6346c50afe7">Board</MRC_x002c__x0020_AG_x0026_F_x0020_or_x0020_Board_x0020_Meeting_x0020_Materials>
    <TaxCatchAll xmlns="b42784b6-6597-4871-bae6-0c82224fd28b"/>
    <RetentionInactiveDate xmlns="b42784b6-6597-4871-bae6-0c82224fd28b">2023-12-31T06:00:00+00:00</RetentionInactiveDate>
    <_dlc_ExpireDateSaved xmlns="http://schemas.microsoft.com/sharepoint/v3" xsi:nil="true"/>
    <_dlc_ExpireDate xmlns="http://schemas.microsoft.com/sharepoint/v3">2024-01-01T06:00:00+00:00</_dlc_ExpireDate>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AC47861FDB2741BEEF16A22A9CDFC2" ma:contentTypeVersion="22" ma:contentTypeDescription="Create a new document." ma:contentTypeScope="" ma:versionID="68b6aa015a26372c315808ab1060925a">
  <xsd:schema xmlns:xsd="http://www.w3.org/2001/XMLSchema" xmlns:xs="http://www.w3.org/2001/XMLSchema" xmlns:p="http://schemas.microsoft.com/office/2006/metadata/properties" xmlns:ns1="http://schemas.microsoft.com/sharepoint/v3" xmlns:ns2="b42784b6-6597-4871-bae6-0c82224fd28b" xmlns:ns3="8e70c8b3-6815-4e1b-876a-b6346c50afe7" xmlns:ns4="1f5c98e4-e448-4cc1-b487-3e3dbb73d608" xmlns:ns5="http://schemas.microsoft.com/sharepoint/v4" targetNamespace="http://schemas.microsoft.com/office/2006/metadata/properties" ma:root="true" ma:fieldsID="9a7a97c7c3ba8fcca78b3c1f3513f435" ns1:_="" ns2:_="" ns3:_="" ns4:_="" ns5:_="">
    <xsd:import namespace="http://schemas.microsoft.com/sharepoint/v3"/>
    <xsd:import namespace="b42784b6-6597-4871-bae6-0c82224fd28b"/>
    <xsd:import namespace="8e70c8b3-6815-4e1b-876a-b6346c50afe7"/>
    <xsd:import namespace="1f5c98e4-e448-4cc1-b487-3e3dbb73d608"/>
    <xsd:import namespace="http://schemas.microsoft.com/sharepoint/v4"/>
    <xsd:element name="properties">
      <xsd:complexType>
        <xsd:sequence>
          <xsd:element name="documentManagement">
            <xsd:complexType>
              <xsd:all>
                <xsd:element ref="ns2:Invoice_x0020_Date" minOccurs="0"/>
                <xsd:element ref="ns2:TaxCatchAll" minOccurs="0"/>
                <xsd:element ref="ns3:Document_x0020_Purpose" minOccurs="0"/>
                <xsd:element ref="ns3:Additional_x0020_Comments" minOccurs="0"/>
                <xsd:element ref="ns3:MRC_x002c__x0020_AG_x0026_F_x0020_or_x0020_Board_x0020_Meeting_x0020_Materials"/>
                <xsd:element ref="ns2:RetentionInactiveDate" minOccurs="0"/>
                <xsd:element ref="ns1:_dlc_Exempt" minOccurs="0"/>
                <xsd:element ref="ns1:_dlc_ExpireDateSaved" minOccurs="0"/>
                <xsd:element ref="ns1:_dlc_ExpireDate" minOccurs="0"/>
                <xsd:element ref="ns4:SharedWithUsers" minOccurs="0"/>
                <xsd:element ref="ns4:SharedWithDetails" minOccurs="0"/>
                <xsd:element ref="ns5: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4" nillable="true" ma:displayName="Exempt from Policy" ma:hidden="true" ma:internalName="_dlc_Exempt" ma:readOnly="true">
      <xsd:simpleType>
        <xsd:restriction base="dms:Unknown"/>
      </xsd:simpleType>
    </xsd:element>
    <xsd:element name="_dlc_ExpireDateSaved" ma:index="15" nillable="true" ma:displayName="Original Expiration Date" ma:hidden="true" ma:internalName="_dlc_ExpireDateSaved" ma:readOnly="true">
      <xsd:simpleType>
        <xsd:restriction base="dms:DateTime"/>
      </xsd:simpleType>
    </xsd:element>
    <xsd:element name="_dlc_ExpireDate" ma:index="16" nillable="true" ma:displayName="Expiration Date" ma:description="" ma:hidden="true" ma:indexed="true" ma:internalName="_dlc_ExpireDate" ma:readOnly="true">
      <xsd:simpleType>
        <xsd:restriction base="dms:DateTime"/>
      </xsd:simpleType>
    </xsd:element>
    <xsd:element name="_vti_ItemDeclaredRecord" ma:index="20" nillable="true" ma:displayName="Declared Record" ma:hidden="true" ma:internalName="_vti_ItemDeclaredRecord" ma:readOnly="true">
      <xsd:simpleType>
        <xsd:restriction base="dms:DateTime"/>
      </xsd:simpleType>
    </xsd:element>
    <xsd:element name="_vti_ItemHoldRecordStatus" ma:index="2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2784b6-6597-4871-bae6-0c82224fd28b" elementFormDefault="qualified">
    <xsd:import namespace="http://schemas.microsoft.com/office/2006/documentManagement/types"/>
    <xsd:import namespace="http://schemas.microsoft.com/office/infopath/2007/PartnerControls"/>
    <xsd:element name="Invoice_x0020_Date" ma:index="8" nillable="true" ma:displayName="Effective Date" ma:description="Date current item in effect (e.g. Policy Active Date, Invoice Bill Date, PO Issue Date, etc.)" ma:format="DateOnly" ma:internalName="Invoice_x0020_Date">
      <xsd:simpleType>
        <xsd:restriction base="dms:DateTime"/>
      </xsd:simpleType>
    </xsd:element>
    <xsd:element name="TaxCatchAll" ma:index="9" nillable="true" ma:displayName="Taxonomy Catch All Column" ma:hidden="true" ma:list="{c3eea1e8-8f91-420b-9e2a-392535c19d87}" ma:internalName="TaxCatchAll" ma:showField="CatchAllData" ma:web="b42784b6-6597-4871-bae6-0c82224fd28b">
      <xsd:complexType>
        <xsd:complexContent>
          <xsd:extension base="dms:MultiChoiceLookup">
            <xsd:sequence>
              <xsd:element name="Value" type="dms:Lookup" maxOccurs="unbounded" minOccurs="0" nillable="true"/>
            </xsd:sequence>
          </xsd:extension>
        </xsd:complexContent>
      </xsd:complexType>
    </xsd:element>
    <xsd:element name="RetentionInactiveDate" ma:index="13" nillable="true" ma:displayName="Inactive Date" ma:format="DateOnly" ma:internalName="Inactive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70c8b3-6815-4e1b-876a-b6346c50afe7" elementFormDefault="qualified">
    <xsd:import namespace="http://schemas.microsoft.com/office/2006/documentManagement/types"/>
    <xsd:import namespace="http://schemas.microsoft.com/office/infopath/2007/PartnerControls"/>
    <xsd:element name="Document_x0020_Purpose" ma:index="10" nillable="true" ma:displayName="Document Purpose" ma:internalName="Document_x0020_Purpose">
      <xsd:simpleType>
        <xsd:restriction base="dms:Note"/>
      </xsd:simpleType>
    </xsd:element>
    <xsd:element name="Additional_x0020_Comments" ma:index="11" nillable="true" ma:displayName="Additional Comments" ma:internalName="Additional_x0020_Comments">
      <xsd:simpleType>
        <xsd:restriction base="dms:Note">
          <xsd:maxLength value="255"/>
        </xsd:restriction>
      </xsd:simpleType>
    </xsd:element>
    <xsd:element name="MRC_x002c__x0020_AG_x0026_F_x0020_or_x0020_Board_x0020_Meeting_x0020_Materials" ma:index="12" ma:displayName="MRC, AG&amp;F or Board Meeting Materials" ma:default="MRC" ma:format="Dropdown" ma:internalName="MRC_x002c__x0020_AG_x0026_F_x0020_or_x0020_Board_x0020_Meeting_x0020_Materials">
      <xsd:simpleType>
        <xsd:union memberTypes="dms:Text">
          <xsd:simpleType>
            <xsd:restriction base="dms:Choice">
              <xsd:enumeration value="MRC"/>
              <xsd:enumeration value="AG&amp;F"/>
              <xsd:enumeration value="Boa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1f5c98e4-e448-4cc1-b487-3e3dbb73d60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
  <p:Statement/>
  <p:PolicyItems>
    <p:PolicyItem featureId="Microsoft.Office.RecordsManagement.PolicyFeatures.Expiration" staticId="0x010100DBAC47861FDB2741BEEF16A22A9CDFC2|-2078846805" UniqueId="69aac2b6-b469-4564-aa25-3b757ba40465">
      <p:Name>Retention</p:Name>
      <p:Description>Automatic scheduling of content for processing, and performing a retention action on content that has reached its due date.</p:Description>
      <p:CustomData>
        <Schedules nextStageId="3" default="false">
          <Schedule type="Default">
            <stages>
              <data stageId="1">
                <formula id="Microsoft.Office.RecordsManagement.PolicyFeatures.Expiration.Formula.BuiltIn">
                  <number>1</number>
                  <property>Inactive_x0020_Date</property>
                  <propertyId>9f53f329-a06f-4603-9c9d-eea50618cb74</propertyId>
                  <period>days</period>
                </formula>
                <action type="action" id="Microsoft.Office.RecordsManagement.PolicyFeatures.Expiration.Action.Record"/>
              </data>
            </stages>
          </Schedule>
          <Schedule type="Record">
            <stages>
              <data stageId="2">
                <formula id="TexasREIntranet.EndOfFiscalYear5"/>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DD4BB41E-C0C3-42E4-9B91-E8471975B422}">
  <ds:schemaRefs>
    <ds:schemaRef ds:uri="http://schemas.microsoft.com/sharepoint/v3/contenttype/forms"/>
  </ds:schemaRefs>
</ds:datastoreItem>
</file>

<file path=customXml/itemProps2.xml><?xml version="1.0" encoding="utf-8"?>
<ds:datastoreItem xmlns:ds="http://schemas.openxmlformats.org/officeDocument/2006/customXml" ds:itemID="{5CC129C7-A923-4275-9E58-947A8D4F8E71}">
  <ds:schemaRefs>
    <ds:schemaRef ds:uri="http://purl.org/dc/dcmitype/"/>
    <ds:schemaRef ds:uri="http://www.w3.org/XML/1998/namespace"/>
    <ds:schemaRef ds:uri="http://schemas.openxmlformats.org/package/2006/metadata/core-properties"/>
    <ds:schemaRef ds:uri="http://purl.org/dc/terms/"/>
    <ds:schemaRef ds:uri="http://purl.org/dc/elements/1.1/"/>
    <ds:schemaRef ds:uri="8e70c8b3-6815-4e1b-876a-b6346c50afe7"/>
    <ds:schemaRef ds:uri="http://schemas.microsoft.com/office/2006/documentManagement/types"/>
    <ds:schemaRef ds:uri="b42784b6-6597-4871-bae6-0c82224fd28b"/>
    <ds:schemaRef ds:uri="1f5c98e4-e448-4cc1-b487-3e3dbb73d608"/>
    <ds:schemaRef ds:uri="http://schemas.microsoft.com/office/infopath/2007/PartnerControls"/>
    <ds:schemaRef ds:uri="http://schemas.microsoft.com/sharepoint/v3"/>
    <ds:schemaRef ds:uri="http://schemas.microsoft.com/office/2006/metadata/properties"/>
    <ds:schemaRef ds:uri="http://schemas.microsoft.com/sharepoint/v4"/>
  </ds:schemaRefs>
</ds:datastoreItem>
</file>

<file path=customXml/itemProps3.xml><?xml version="1.0" encoding="utf-8"?>
<ds:datastoreItem xmlns:ds="http://schemas.openxmlformats.org/officeDocument/2006/customXml" ds:itemID="{11CEF74D-CF96-41D3-AED3-7204D351A5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2784b6-6597-4871-bae6-0c82224fd28b"/>
    <ds:schemaRef ds:uri="8e70c8b3-6815-4e1b-876a-b6346c50afe7"/>
    <ds:schemaRef ds:uri="1f5c98e4-e448-4cc1-b487-3e3dbb73d60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414A0FF-E467-4223-83E0-BB0B15171818}">
  <ds:schemaRefs>
    <ds:schemaRef ds:uri="office.server.policy"/>
  </ds:schemaRefs>
</ds:datastoreItem>
</file>

<file path=docMetadata/LabelInfo.xml><?xml version="1.0" encoding="utf-8"?>
<clbl:labelList xmlns:clbl="http://schemas.microsoft.com/office/2020/mipLabelMetadata">
  <clbl:label id="{fc320555-a3c7-42d0-9dcd-6de8a7db8b85}" enabled="1" method="Privileged" siteId="{96f651d6-8bad-42d3-91ff-396eeaaeb703}" removed="0"/>
</clbl:labelList>
</file>

<file path=docProps/app.xml><?xml version="1.0" encoding="utf-8"?>
<Properties xmlns="http://schemas.openxmlformats.org/officeDocument/2006/extended-properties" xmlns:vt="http://schemas.openxmlformats.org/officeDocument/2006/docPropsVTypes">
  <Template>Texas RE Power Point Presentation - Widescreen</Template>
  <TotalTime>5827</TotalTime>
  <Words>1053</Words>
  <Application>Microsoft Office PowerPoint</Application>
  <PresentationFormat>Widescreen</PresentationFormat>
  <Paragraphs>121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Symbol</vt:lpstr>
      <vt:lpstr>Wingdings</vt:lpstr>
      <vt:lpstr>1_Texas Reliability Entity PowerPoint template</vt:lpstr>
      <vt:lpstr>PowerPoint Presentation</vt:lpstr>
      <vt:lpstr>NERC IBR Key Findings</vt:lpstr>
      <vt:lpstr>NERC IBR Key Findings</vt:lpstr>
      <vt:lpstr>NERC IBR Key Findings</vt:lpstr>
      <vt:lpstr>NERC IBR Key Findings</vt:lpstr>
      <vt:lpstr>NERC IBR Key Findings</vt:lpstr>
      <vt:lpstr>FERC Order 901 Summary</vt:lpstr>
      <vt:lpstr>FERC Order 901 Need for Reform</vt:lpstr>
      <vt:lpstr>IBR Reliability Gaps – Data Sharing </vt:lpstr>
      <vt:lpstr>IBR Reliability Gaps – Model Validation</vt:lpstr>
      <vt:lpstr>IBR Reliability Gaps – Planning and Operational Studies</vt:lpstr>
      <vt:lpstr>IBR Reliability Gaps – Performance Requirements</vt:lpstr>
      <vt:lpstr>NERC Standards Strategy for 2024</vt:lpstr>
      <vt:lpstr>NERC Standards Strategy for 2025</vt:lpstr>
      <vt:lpstr>NERC Standards Strategy for 2026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Reliability Services Report</dc:title>
  <dc:creator>Sweigart, Thad</dc:creator>
  <dc:description>Board Quarterly Departmental Report</dc:description>
  <cp:lastModifiedBy>Penney, David</cp:lastModifiedBy>
  <cp:revision>80</cp:revision>
  <dcterms:created xsi:type="dcterms:W3CDTF">2021-01-20T14:28:07Z</dcterms:created>
  <dcterms:modified xsi:type="dcterms:W3CDTF">2023-12-08T15:55:19Z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0x010100DBAC47861FDB2741BEEF16A22A9CDFC2</vt:lpwstr>
  </property>
  <property fmtid="{D5CDD505-2E9C-101B-9397-08002B2CF9AE}" pid="3" name="Project Title">
    <vt:lpwstr>345;#TexasRE Templates|d9ba399f-178f-4b0f-ad32-40f915006d1b</vt:lpwstr>
  </property>
  <property fmtid="{D5CDD505-2E9C-101B-9397-08002B2CF9AE}" pid="4" name="SupportedSoftware">
    <vt:lpwstr>
    </vt:lpwstr>
  </property>
  <property fmtid="{D5CDD505-2E9C-101B-9397-08002B2CF9AE}" pid="5" name="SupportedHardware">
    <vt:lpwstr>
    </vt:lpwstr>
  </property>
  <property fmtid="{D5CDD505-2E9C-101B-9397-08002B2CF9AE}" pid="6" name="Project Phase0">
    <vt:lpwstr>43;#Development|3a7e02ba-9e87-463c-a934-3e4599a916d4</vt:lpwstr>
  </property>
  <property fmtid="{D5CDD505-2E9C-101B-9397-08002B2CF9AE}" pid="7" name="Enterprise Keywords">
    <vt:lpwstr>
    </vt:lpwstr>
  </property>
  <property fmtid="{D5CDD505-2E9C-101B-9397-08002B2CF9AE}" pid="8" name="ITProjectDocumentType">
    <vt:lpwstr>
    </vt:lpwstr>
  </property>
  <property fmtid="{D5CDD505-2E9C-101B-9397-08002B2CF9AE}" pid="9" name="Order">
    <vt:r8>1600</vt:r8>
  </property>
  <property fmtid="{D5CDD505-2E9C-101B-9397-08002B2CF9AE}" pid="10" name="wic_System_Copyright">
    <vt:lpwstr/>
  </property>
  <property fmtid="{D5CDD505-2E9C-101B-9397-08002B2CF9AE}" pid="11" name="_dlc_policyId">
    <vt:lpwstr>0x010100DBAC47861FDB2741BEEF16A22A9CDFC2|-2078846805</vt:lpwstr>
  </property>
  <property fmtid="{D5CDD505-2E9C-101B-9397-08002B2CF9AE}" pid="12" name="ItemRetentionFormula">
    <vt:lpwstr>&lt;formula id="Microsoft.Office.RecordsManagement.PolicyFeatures.Expiration.Formula.BuiltIn"&gt;&lt;number&gt;1&lt;/number&gt;&lt;property&gt;Inactive_x005f_x0020_Date&lt;/property&gt;&lt;propertyId&gt;9f53f329-a06f-4603-9c9d-eea50618cb74&lt;/propertyId&gt;&lt;period&gt;days&lt;/period&gt;&lt;/formula&gt;</vt:lpwstr>
  </property>
  <property fmtid="{D5CDD505-2E9C-101B-9397-08002B2CF9AE}" pid="13" name="Legal Board Meeting Document Type">
    <vt:lpwstr>3786;#Presentation|1f356b94-fd24-4fe3-9668-f10239981293</vt:lpwstr>
  </property>
  <property fmtid="{D5CDD505-2E9C-101B-9397-08002B2CF9AE}" pid="14" name="MSIP_Label_fc320555-a3c7-42d0-9dcd-6de8a7db8b85_Enabled">
    <vt:lpwstr>true</vt:lpwstr>
  </property>
  <property fmtid="{D5CDD505-2E9C-101B-9397-08002B2CF9AE}" pid="15" name="MSIP_Label_fc320555-a3c7-42d0-9dcd-6de8a7db8b85_SetDate">
    <vt:lpwstr>2023-08-11T15:27:51Z</vt:lpwstr>
  </property>
  <property fmtid="{D5CDD505-2E9C-101B-9397-08002B2CF9AE}" pid="16" name="MSIP_Label_fc320555-a3c7-42d0-9dcd-6de8a7db8b85_Method">
    <vt:lpwstr>Privileged</vt:lpwstr>
  </property>
  <property fmtid="{D5CDD505-2E9C-101B-9397-08002B2CF9AE}" pid="17" name="MSIP_Label_fc320555-a3c7-42d0-9dcd-6de8a7db8b85_Name">
    <vt:lpwstr>Texas RE Public SL</vt:lpwstr>
  </property>
  <property fmtid="{D5CDD505-2E9C-101B-9397-08002B2CF9AE}" pid="18" name="MSIP_Label_fc320555-a3c7-42d0-9dcd-6de8a7db8b85_SiteId">
    <vt:lpwstr>96f651d6-8bad-42d3-91ff-396eeaaeb703</vt:lpwstr>
  </property>
  <property fmtid="{D5CDD505-2E9C-101B-9397-08002B2CF9AE}" pid="19" name="MSIP_Label_fc320555-a3c7-42d0-9dcd-6de8a7db8b85_ActionId">
    <vt:lpwstr>73643dfb-f0a5-40c0-a12d-94e47dd55a47</vt:lpwstr>
  </property>
  <property fmtid="{D5CDD505-2E9C-101B-9397-08002B2CF9AE}" pid="20" name="MSIP_Label_fc320555-a3c7-42d0-9dcd-6de8a7db8b85_ContentBits">
    <vt:lpwstr>1</vt:lpwstr>
  </property>
  <property fmtid="{D5CDD505-2E9C-101B-9397-08002B2CF9AE}" pid="21" name="ClassificationContentMarkingHeaderLocations">
    <vt:lpwstr>1_Texas Reliability Entity PowerPoint template:5</vt:lpwstr>
  </property>
  <property fmtid="{D5CDD505-2E9C-101B-9397-08002B2CF9AE}" pid="22" name="ClassificationContentMarkingHeaderText">
    <vt:lpwstr>Public</vt:lpwstr>
  </property>
</Properties>
</file>