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notesMasterIdLst>
    <p:notesMasterId r:id="rId11"/>
  </p:notesMasterIdLst>
  <p:sldIdLst>
    <p:sldId id="256" r:id="rId5"/>
    <p:sldId id="276" r:id="rId6"/>
    <p:sldId id="279" r:id="rId7"/>
    <p:sldId id="280" r:id="rId8"/>
    <p:sldId id="274" r:id="rId9"/>
    <p:sldId id="27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C18DFB-FF83-4ADE-B0B0-89A2C176135D}" v="4" dt="2023-11-13T18:08:54.1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309" autoAdjust="0"/>
  </p:normalViewPr>
  <p:slideViewPr>
    <p:cSldViewPr snapToGrid="0">
      <p:cViewPr varScale="1">
        <p:scale>
          <a:sx n="58" d="100"/>
          <a:sy n="58" d="100"/>
        </p:scale>
        <p:origin x="9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guyen, Andy:(Constellation)" userId="e40a68fc-a5fe-4cde-8b43-7d2b04a7cf8c" providerId="ADAL" clId="{11C18DFB-FF83-4ADE-B0B0-89A2C176135D}"/>
    <pc:docChg chg="undo custSel addSld modSld">
      <pc:chgData name="Nguyen, Andy:(Constellation)" userId="e40a68fc-a5fe-4cde-8b43-7d2b04a7cf8c" providerId="ADAL" clId="{11C18DFB-FF83-4ADE-B0B0-89A2C176135D}" dt="2023-12-04T17:20:28.104" v="2117" actId="20577"/>
      <pc:docMkLst>
        <pc:docMk/>
      </pc:docMkLst>
      <pc:sldChg chg="modSp mod">
        <pc:chgData name="Nguyen, Andy:(Constellation)" userId="e40a68fc-a5fe-4cde-8b43-7d2b04a7cf8c" providerId="ADAL" clId="{11C18DFB-FF83-4ADE-B0B0-89A2C176135D}" dt="2023-11-30T14:37:47.763" v="1753" actId="20577"/>
        <pc:sldMkLst>
          <pc:docMk/>
          <pc:sldMk cId="161441392" sldId="256"/>
        </pc:sldMkLst>
        <pc:spChg chg="mod">
          <ac:chgData name="Nguyen, Andy:(Constellation)" userId="e40a68fc-a5fe-4cde-8b43-7d2b04a7cf8c" providerId="ADAL" clId="{11C18DFB-FF83-4ADE-B0B0-89A2C176135D}" dt="2023-11-30T14:37:47.763" v="1753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Nguyen, Andy:(Constellation)" userId="e40a68fc-a5fe-4cde-8b43-7d2b04a7cf8c" providerId="ADAL" clId="{11C18DFB-FF83-4ADE-B0B0-89A2C176135D}" dt="2023-11-30T14:50:11.832" v="2086" actId="20577"/>
        <pc:sldMkLst>
          <pc:docMk/>
          <pc:sldMk cId="2973100125" sldId="274"/>
        </pc:sldMkLst>
        <pc:spChg chg="mod">
          <ac:chgData name="Nguyen, Andy:(Constellation)" userId="e40a68fc-a5fe-4cde-8b43-7d2b04a7cf8c" providerId="ADAL" clId="{11C18DFB-FF83-4ADE-B0B0-89A2C176135D}" dt="2023-11-13T17:35:42.712" v="113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Nguyen, Andy:(Constellation)" userId="e40a68fc-a5fe-4cde-8b43-7d2b04a7cf8c" providerId="ADAL" clId="{11C18DFB-FF83-4ADE-B0B0-89A2C176135D}" dt="2023-11-30T14:50:11.832" v="2086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mod">
        <pc:chgData name="Nguyen, Andy:(Constellation)" userId="e40a68fc-a5fe-4cde-8b43-7d2b04a7cf8c" providerId="ADAL" clId="{11C18DFB-FF83-4ADE-B0B0-89A2C176135D}" dt="2023-11-30T14:50:54.763" v="2087" actId="15"/>
        <pc:sldMkLst>
          <pc:docMk/>
          <pc:sldMk cId="4255044349" sldId="276"/>
        </pc:sldMkLst>
        <pc:spChg chg="mod">
          <ac:chgData name="Nguyen, Andy:(Constellation)" userId="e40a68fc-a5fe-4cde-8b43-7d2b04a7cf8c" providerId="ADAL" clId="{11C18DFB-FF83-4ADE-B0B0-89A2C176135D}" dt="2023-11-13T15:49:02.619" v="2"/>
          <ac:spMkLst>
            <pc:docMk/>
            <pc:sldMk cId="4255044349" sldId="276"/>
            <ac:spMk id="2" creationId="{B65A69B7-B208-C5A9-11AD-5858D1FD710B}"/>
          </ac:spMkLst>
        </pc:spChg>
        <pc:spChg chg="mod">
          <ac:chgData name="Nguyen, Andy:(Constellation)" userId="e40a68fc-a5fe-4cde-8b43-7d2b04a7cf8c" providerId="ADAL" clId="{11C18DFB-FF83-4ADE-B0B0-89A2C176135D}" dt="2023-11-30T14:50:54.763" v="2087" actId="15"/>
          <ac:spMkLst>
            <pc:docMk/>
            <pc:sldMk cId="4255044349" sldId="276"/>
            <ac:spMk id="3" creationId="{69A33C24-D3EA-1A85-CA40-65F3ABB01973}"/>
          </ac:spMkLst>
        </pc:spChg>
      </pc:sldChg>
      <pc:sldChg chg="modSp mod">
        <pc:chgData name="Nguyen, Andy:(Constellation)" userId="e40a68fc-a5fe-4cde-8b43-7d2b04a7cf8c" providerId="ADAL" clId="{11C18DFB-FF83-4ADE-B0B0-89A2C176135D}" dt="2023-12-04T17:20:28.104" v="2117" actId="20577"/>
        <pc:sldMkLst>
          <pc:docMk/>
          <pc:sldMk cId="2597423958" sldId="278"/>
        </pc:sldMkLst>
        <pc:spChg chg="mod">
          <ac:chgData name="Nguyen, Andy:(Constellation)" userId="e40a68fc-a5fe-4cde-8b43-7d2b04a7cf8c" providerId="ADAL" clId="{11C18DFB-FF83-4ADE-B0B0-89A2C176135D}" dt="2023-12-04T17:20:28.104" v="2117" actId="20577"/>
          <ac:spMkLst>
            <pc:docMk/>
            <pc:sldMk cId="2597423958" sldId="278"/>
            <ac:spMk id="3" creationId="{3DC74D62-F700-0F19-41E7-D223A367ADD7}"/>
          </ac:spMkLst>
        </pc:spChg>
      </pc:sldChg>
      <pc:sldChg chg="modSp add mod">
        <pc:chgData name="Nguyen, Andy:(Constellation)" userId="e40a68fc-a5fe-4cde-8b43-7d2b04a7cf8c" providerId="ADAL" clId="{11C18DFB-FF83-4ADE-B0B0-89A2C176135D}" dt="2023-11-30T14:51:23.103" v="2115" actId="20577"/>
        <pc:sldMkLst>
          <pc:docMk/>
          <pc:sldMk cId="368544881" sldId="279"/>
        </pc:sldMkLst>
        <pc:spChg chg="mod">
          <ac:chgData name="Nguyen, Andy:(Constellation)" userId="e40a68fc-a5fe-4cde-8b43-7d2b04a7cf8c" providerId="ADAL" clId="{11C18DFB-FF83-4ADE-B0B0-89A2C176135D}" dt="2023-11-13T15:50:01.555" v="6"/>
          <ac:spMkLst>
            <pc:docMk/>
            <pc:sldMk cId="368544881" sldId="279"/>
            <ac:spMk id="2" creationId="{B65A69B7-B208-C5A9-11AD-5858D1FD710B}"/>
          </ac:spMkLst>
        </pc:spChg>
        <pc:spChg chg="mod">
          <ac:chgData name="Nguyen, Andy:(Constellation)" userId="e40a68fc-a5fe-4cde-8b43-7d2b04a7cf8c" providerId="ADAL" clId="{11C18DFB-FF83-4ADE-B0B0-89A2C176135D}" dt="2023-11-30T14:51:23.103" v="2115" actId="20577"/>
          <ac:spMkLst>
            <pc:docMk/>
            <pc:sldMk cId="368544881" sldId="279"/>
            <ac:spMk id="3" creationId="{69A33C24-D3EA-1A85-CA40-65F3ABB01973}"/>
          </ac:spMkLst>
        </pc:spChg>
      </pc:sldChg>
      <pc:sldChg chg="modSp add mod">
        <pc:chgData name="Nguyen, Andy:(Constellation)" userId="e40a68fc-a5fe-4cde-8b43-7d2b04a7cf8c" providerId="ADAL" clId="{11C18DFB-FF83-4ADE-B0B0-89A2C176135D}" dt="2023-11-30T14:48:05.983" v="2006" actId="20577"/>
        <pc:sldMkLst>
          <pc:docMk/>
          <pc:sldMk cId="1671364932" sldId="280"/>
        </pc:sldMkLst>
        <pc:spChg chg="mod">
          <ac:chgData name="Nguyen, Andy:(Constellation)" userId="e40a68fc-a5fe-4cde-8b43-7d2b04a7cf8c" providerId="ADAL" clId="{11C18DFB-FF83-4ADE-B0B0-89A2C176135D}" dt="2023-11-13T17:35:32.376" v="1136" actId="20577"/>
          <ac:spMkLst>
            <pc:docMk/>
            <pc:sldMk cId="1671364932" sldId="280"/>
            <ac:spMk id="2" creationId="{B65A69B7-B208-C5A9-11AD-5858D1FD710B}"/>
          </ac:spMkLst>
        </pc:spChg>
        <pc:spChg chg="mod">
          <ac:chgData name="Nguyen, Andy:(Constellation)" userId="e40a68fc-a5fe-4cde-8b43-7d2b04a7cf8c" providerId="ADAL" clId="{11C18DFB-FF83-4ADE-B0B0-89A2C176135D}" dt="2023-11-30T14:48:05.983" v="2006" actId="20577"/>
          <ac:spMkLst>
            <pc:docMk/>
            <pc:sldMk cId="1671364932" sldId="280"/>
            <ac:spMk id="3" creationId="{69A33C24-D3EA-1A85-CA40-65F3ABB0197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EFAFA-34C6-4193-8439-F5DD41942FAD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74CDBA-CD6A-4A0A-8B97-F97DD661C2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8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12/4/2023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ercotcrr@ercot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December 6, 2023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69B7-B208-C5A9-11AD-5858D1F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dirty="0"/>
              <a:t>IMM Load Zone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3C24-D3EA-1A85-CA40-65F3ABB0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IMM’s analysis reviewed methodologies for clustering for new Load Zone consideration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Goal was to increase the cross zonal congestion and reduce the intra-zonal congestion.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Provide follow-up analysis based on stakeholder feedback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Address hierarchical clustering where clustered points are not re-evaluated after the center of groups have shifted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 methodology to group based on GTCs and shift factors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Check electrical connectivity</a:t>
            </a:r>
          </a:p>
        </p:txBody>
      </p:sp>
    </p:spTree>
    <p:extLst>
      <p:ext uri="{BB962C8B-B14F-4D97-AF65-F5344CB8AC3E}">
        <p14:creationId xmlns:p14="http://schemas.microsoft.com/office/powerpoint/2010/main" val="4255044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69B7-B208-C5A9-11AD-5858D1F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dirty="0"/>
              <a:t>NPRR 1198/NOGRR 258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3C24-D3EA-1A85-CA40-65F3ABB0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Discussed latest comments to address market transparency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Pending review and potential comments regarding the $1M </a:t>
            </a:r>
            <a:r>
              <a:rPr lang="en-US"/>
              <a:t>threshold and criteria </a:t>
            </a:r>
            <a:r>
              <a:rPr lang="en-US" dirty="0"/>
              <a:t>on review timeline comment period</a:t>
            </a:r>
          </a:p>
        </p:txBody>
      </p:sp>
    </p:spTree>
    <p:extLst>
      <p:ext uri="{BB962C8B-B14F-4D97-AF65-F5344CB8AC3E}">
        <p14:creationId xmlns:p14="http://schemas.microsoft.com/office/powerpoint/2010/main" val="3685448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A69B7-B208-C5A9-11AD-5858D1FD7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en-US" dirty="0"/>
              <a:t>KML File Issue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33C24-D3EA-1A85-CA40-65F3ABB01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KML File Issue – No updates to include new substations since Sept 2017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Proposed solutions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1- Discontinue KML files (ERCOT’s preference)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2- Continue published outdated KML files until the KML generating tool can be updated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Requesting feedback from LMK file users specifically how the files are being used and impacts of discontinuing</a:t>
            </a:r>
          </a:p>
        </p:txBody>
      </p:sp>
    </p:spTree>
    <p:extLst>
      <p:ext uri="{BB962C8B-B14F-4D97-AF65-F5344CB8AC3E}">
        <p14:creationId xmlns:p14="http://schemas.microsoft.com/office/powerpoint/2010/main" val="1671364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CRR Auction Transaction Limits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Auctions above 500k total transactions will trigger a transaction adjustment period (TAP)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Auction since Oct 2022 have clear over 300k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Discussed 4 different options for avoiding TAP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1- Bid fee on uncleared bids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2- Bid fee on only uncleared option bids (more focused solution)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3- Adding definition for Participating CRRAH for TAPs to include only CRRAHs who submitted bids in initial window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Option 4- Modify TAP process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ERCOT to consider stakeholder feedback on the different options and is requesting any additional feedback be sent to </a:t>
            </a:r>
            <a:r>
              <a:rPr lang="en-US" dirty="0">
                <a:hlinkClick r:id="rId2"/>
              </a:rPr>
              <a:t>ercotcrr@ercot.com</a:t>
            </a:r>
            <a:r>
              <a:rPr lang="en-US" dirty="0"/>
              <a:t> 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1ED5-049E-E803-2F7D-37A3077ED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74D62-F700-0F19-41E7-D223A367A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December 11</a:t>
            </a:r>
            <a:r>
              <a:rPr lang="en-US" baseline="30000" dirty="0"/>
              <a:t>th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742395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25224</TotalTime>
  <Words>281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Courier New</vt:lpstr>
      <vt:lpstr>Retrospect</vt:lpstr>
      <vt:lpstr>Congestion Management Working Group</vt:lpstr>
      <vt:lpstr>IMM Load Zone Analysis</vt:lpstr>
      <vt:lpstr>NPRR 1198/NOGRR 258</vt:lpstr>
      <vt:lpstr>KML File Issue </vt:lpstr>
      <vt:lpstr>CRR Auction Transaction Limits</vt:lpstr>
      <vt:lpstr>Next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Nguyen, Andy:(Constellation)</cp:lastModifiedBy>
  <cp:revision>40</cp:revision>
  <dcterms:created xsi:type="dcterms:W3CDTF">2019-09-10T19:44:15Z</dcterms:created>
  <dcterms:modified xsi:type="dcterms:W3CDTF">2023-12-04T17:20:36Z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  <property fmtid="{D5CDD505-2E9C-101B-9397-08002B2CF9AE}" pid="3" name="MSIP_Label_dfe1a8d7-e404-4561-a6ce-09441972395c_Enabled">
    <vt:lpwstr>true</vt:lpwstr>
  </property>
  <property fmtid="{D5CDD505-2E9C-101B-9397-08002B2CF9AE}" pid="4" name="MSIP_Label_dfe1a8d7-e404-4561-a6ce-09441972395c_SetDate">
    <vt:lpwstr>2023-11-13T15:48:02Z</vt:lpwstr>
  </property>
  <property fmtid="{D5CDD505-2E9C-101B-9397-08002B2CF9AE}" pid="5" name="MSIP_Label_dfe1a8d7-e404-4561-a6ce-09441972395c_Method">
    <vt:lpwstr>Standard</vt:lpwstr>
  </property>
  <property fmtid="{D5CDD505-2E9C-101B-9397-08002B2CF9AE}" pid="6" name="MSIP_Label_dfe1a8d7-e404-4561-a6ce-09441972395c_Name">
    <vt:lpwstr>Company Confidential Information</vt:lpwstr>
  </property>
  <property fmtid="{D5CDD505-2E9C-101B-9397-08002B2CF9AE}" pid="7" name="MSIP_Label_dfe1a8d7-e404-4561-a6ce-09441972395c_SiteId">
    <vt:lpwstr>d8fb9c07-c19e-4e8c-a1cb-717cd3cf8ffe</vt:lpwstr>
  </property>
  <property fmtid="{D5CDD505-2E9C-101B-9397-08002B2CF9AE}" pid="8" name="MSIP_Label_dfe1a8d7-e404-4561-a6ce-09441972395c_ActionId">
    <vt:lpwstr>adbf3881-2480-45db-b801-1987df6fe63f</vt:lpwstr>
  </property>
  <property fmtid="{D5CDD505-2E9C-101B-9397-08002B2CF9AE}" pid="9" name="MSIP_Label_dfe1a8d7-e404-4561-a6ce-09441972395c_ContentBits">
    <vt:lpwstr>0</vt:lpwstr>
  </property>
</Properties>
</file>