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4"/>
  </p:sldMasterIdLst>
  <p:sldIdLst>
    <p:sldId id="262" r:id="rId5"/>
    <p:sldId id="263" r:id="rId6"/>
    <p:sldId id="265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5D2142-A40A-C382-DD32-CD53D1B00E23}" name="Julia Matevosyan" initials="JM" userId="35275da4e72cfe0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3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0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133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8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682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7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5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7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8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1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0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0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9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4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18245B-8655-4479-BE72-BFFAFD6EDEB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8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  <p:sldLayoutId id="21474839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3FDF-E82D-4714-96A4-91F11E10C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VPWG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279E1-4FB6-4CEA-8D5F-78CCF1DD8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 Maribel Khayat (CenterPoint Energy)</a:t>
            </a:r>
          </a:p>
          <a:p>
            <a:r>
              <a:rPr lang="en-US" dirty="0"/>
              <a:t>Vice-Chair: Antonio Cashiola (TNMP)</a:t>
            </a:r>
          </a:p>
        </p:txBody>
      </p:sp>
    </p:spTree>
    <p:extLst>
      <p:ext uri="{BB962C8B-B14F-4D97-AF65-F5344CB8AC3E}">
        <p14:creationId xmlns:p14="http://schemas.microsoft.com/office/powerpoint/2010/main" val="257606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E6EBD6-D8C2-4146-A6D6-589EFC0912F2}"/>
              </a:ext>
            </a:extLst>
          </p:cNvPr>
          <p:cNvSpPr txBox="1">
            <a:spLocks/>
          </p:cNvSpPr>
          <p:nvPr/>
        </p:nvSpPr>
        <p:spPr>
          <a:xfrm>
            <a:off x="838200" y="1058368"/>
            <a:ext cx="10187866" cy="5151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Met November 7, 2023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No voting items on the agenda.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 ERCOT provided a Winter/Spring 2024 voltage profile update. Voltage profile expected to be posted by December 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Generator Voltage Performance Report: ERCOT Presented the October Performance Report.  The report showed increase in ESR voltage control failures likely due to increase in penetration. Performance are now being shared with the PUCT.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is planning on sending an RFI to request information regarding dynamic reactive device voltage control settings for potential incorporation into the model.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Requests for volunteers to be Chair and Vice-Chair of the </a:t>
            </a:r>
            <a:r>
              <a:rPr lang="en-US">
                <a:solidFill>
                  <a:schemeClr val="tx1"/>
                </a:solidFill>
              </a:rPr>
              <a:t>VPWG.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Next Meeting TBD, 2024</a:t>
            </a:r>
          </a:p>
        </p:txBody>
      </p:sp>
    </p:spTree>
    <p:extLst>
      <p:ext uri="{BB962C8B-B14F-4D97-AF65-F5344CB8AC3E}">
        <p14:creationId xmlns:p14="http://schemas.microsoft.com/office/powerpoint/2010/main" val="2253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DCF0-2C52-4E55-9B52-40AC7EF2B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469468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4BF533E1F48479474C88CE7EE3036" ma:contentTypeVersion="10" ma:contentTypeDescription="Create a new document." ma:contentTypeScope="" ma:versionID="7f8420e24be7900e60118dd9260abe14">
  <xsd:schema xmlns:xsd="http://www.w3.org/2001/XMLSchema" xmlns:xs="http://www.w3.org/2001/XMLSchema" xmlns:p="http://schemas.microsoft.com/office/2006/metadata/properties" xmlns:ns2="635c83eb-f5cf-4208-a2ff-d606128e8a21" xmlns:ns3="8bca69a1-24a2-451f-bb2b-dacc0aef6476" targetNamespace="http://schemas.microsoft.com/office/2006/metadata/properties" ma:root="true" ma:fieldsID="ee55c420dfca3032bfc0f32731d75be8" ns2:_="" ns3:_="">
    <xsd:import namespace="635c83eb-f5cf-4208-a2ff-d606128e8a21"/>
    <xsd:import namespace="8bca69a1-24a2-451f-bb2b-dacc0aef64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c83eb-f5cf-4208-a2ff-d606128e8a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a69a1-24a2-451f-bb2b-dacc0aef64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1652FF-73F9-45B6-AC68-F218E37BE8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CDBE40A-4920-4136-B4F0-22914B2803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4D86C2-66F8-438C-9992-C44D70B6A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5c83eb-f5cf-4208-a2ff-d606128e8a21"/>
    <ds:schemaRef ds:uri="8bca69a1-24a2-451f-bb2b-dacc0aef64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1947</TotalTime>
  <Words>136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Wingdings</vt:lpstr>
      <vt:lpstr>Wingdings 3</vt:lpstr>
      <vt:lpstr>Slice</vt:lpstr>
      <vt:lpstr>VPWG Update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IBR TF update to ROS</dc:title>
  <dc:creator>Mohammad Albaijat</dc:creator>
  <cp:lastModifiedBy>Khayat, Maribel C</cp:lastModifiedBy>
  <cp:revision>27</cp:revision>
  <cp:lastPrinted>2022-04-06T20:16:34Z</cp:lastPrinted>
  <dcterms:created xsi:type="dcterms:W3CDTF">2022-03-31T15:30:17Z</dcterms:created>
  <dcterms:modified xsi:type="dcterms:W3CDTF">2023-11-14T13:21:47Z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0x0101009154BF533E1F48479474C88CE7EE3036</vt:lpwstr>
  </property>
  <property fmtid="{D5CDD505-2E9C-101B-9397-08002B2CF9AE}" pid="3" name="MSIP_Label_e3ac3a1a-de19-428b-b395-6d250d7743fb_Enabled">
    <vt:lpwstr>true</vt:lpwstr>
  </property>
  <property fmtid="{D5CDD505-2E9C-101B-9397-08002B2CF9AE}" pid="4" name="MSIP_Label_e3ac3a1a-de19-428b-b395-6d250d7743fb_SetDate">
    <vt:lpwstr>2023-08-29T11:43:41Z</vt:lpwstr>
  </property>
  <property fmtid="{D5CDD505-2E9C-101B-9397-08002B2CF9AE}" pid="5" name="MSIP_Label_e3ac3a1a-de19-428b-b395-6d250d7743fb_Method">
    <vt:lpwstr>Standard</vt:lpwstr>
  </property>
  <property fmtid="{D5CDD505-2E9C-101B-9397-08002B2CF9AE}" pid="6" name="MSIP_Label_e3ac3a1a-de19-428b-b395-6d250d7743fb_Name">
    <vt:lpwstr>Internal Use Only</vt:lpwstr>
  </property>
  <property fmtid="{D5CDD505-2E9C-101B-9397-08002B2CF9AE}" pid="7" name="MSIP_Label_e3ac3a1a-de19-428b-b395-6d250d7743fb_SiteId">
    <vt:lpwstr>88cc5fd7-fd78-44b6-ad75-b6915088974f</vt:lpwstr>
  </property>
  <property fmtid="{D5CDD505-2E9C-101B-9397-08002B2CF9AE}" pid="8" name="MSIP_Label_e3ac3a1a-de19-428b-b395-6d250d7743fb_ActionId">
    <vt:lpwstr>7953d12e-2b07-4f31-bad6-7c027f67b471</vt:lpwstr>
  </property>
  <property fmtid="{D5CDD505-2E9C-101B-9397-08002B2CF9AE}" pid="9" name="MSIP_Label_e3ac3a1a-de19-428b-b395-6d250d7743fb_ContentBits">
    <vt:lpwstr>0</vt:lpwstr>
  </property>
</Properties>
</file>