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Antonio Cashiola (TNMP)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November 7,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 ERCOT provided a Winter/Spring 2024 voltage profile update. Voltage profile expected to be posted by December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Report: ERCOT Presented the October Performance Report.  The report showed increase in ESR voltage control failures likely due to increase in penetration. Performance are now being shared with the PUCT.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is planning on sending an RFI to request information regarding dynamic reactive device voltage control settings for potential incorporation into the model.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Requests for volunteers to be Chair and Vice-Chair of the </a:t>
            </a:r>
            <a:r>
              <a:rPr lang="en-US">
                <a:solidFill>
                  <a:schemeClr val="tx1"/>
                </a:solidFill>
              </a:rPr>
              <a:t>VPWG.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TBD, 2024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1947</TotalTime>
  <Words>136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27</cp:revision>
  <cp:lastPrinted>2022-04-06T20:16:34Z</cp:lastPrinted>
  <dcterms:created xsi:type="dcterms:W3CDTF">2022-03-31T15:30:17Z</dcterms:created>
  <dcterms:modified xsi:type="dcterms:W3CDTF">2023-11-14T13:21:47Z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2023-08-29T11:43:41Z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7953d12e-2b07-4f31-bad6-7c027f67b471</vt:lpwstr>
  </property>
  <property fmtid="{D5CDD505-2E9C-101B-9397-08002B2CF9AE}" pid="9" name="MSIP_Label_e3ac3a1a-de19-428b-b395-6d250d7743fb_ContentBits">
    <vt:lpwstr>0</vt:lpwstr>
  </property>
</Properties>
</file>