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7" r:id="rId3"/>
    <p:sldId id="269" r:id="rId4"/>
    <p:sldId id="268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18148"/>
            <a:ext cx="9144000" cy="20353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</a:t>
            </a:r>
          </a:p>
          <a:p>
            <a:pPr>
              <a:spcAft>
                <a:spcPts val="1000"/>
              </a:spcAft>
            </a:pPr>
            <a:r>
              <a:rPr lang="en-US" dirty="0"/>
              <a:t>Reliability and Operations Subcommittee</a:t>
            </a:r>
          </a:p>
          <a:p>
            <a:r>
              <a:rPr lang="en-US" dirty="0"/>
              <a:t>Alexandra Miller, PLWG Chair</a:t>
            </a:r>
          </a:p>
          <a:p>
            <a:r>
              <a:rPr lang="en-US" dirty="0"/>
              <a:t>Dylan Preas, PLWG Vice-Chair</a:t>
            </a:r>
          </a:p>
          <a:p>
            <a:br>
              <a:rPr lang="en-US" dirty="0"/>
            </a:br>
            <a:r>
              <a:rPr lang="en-US" dirty="0"/>
              <a:t>December 7, 2023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3" y="142290"/>
            <a:ext cx="10515600" cy="1325563"/>
          </a:xfrm>
        </p:spPr>
        <p:txBody>
          <a:bodyPr/>
          <a:lstStyle/>
          <a:p>
            <a:r>
              <a:rPr lang="en-US" sz="5400" dirty="0"/>
              <a:t>PLWG Activity Update – 11/14/23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467852"/>
            <a:ext cx="10947633" cy="5021847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sz="3200" b="1" dirty="0"/>
              <a:t>SSWG Modeling Assumptions</a:t>
            </a:r>
            <a:endParaRPr lang="en-US" sz="3200" dirty="0"/>
          </a:p>
          <a:p>
            <a:pPr lvl="1">
              <a:spcAft>
                <a:spcPts val="600"/>
              </a:spcAft>
            </a:pPr>
            <a:r>
              <a:rPr lang="en-US" sz="2800" dirty="0"/>
              <a:t>Joshua Wichers (2023 SSWG Chair) seeking input to SSWG on assumptions for LFL, Battery Generation, SODG and DGR, and Extraordinary Dispatch</a:t>
            </a:r>
          </a:p>
          <a:p>
            <a:pPr lvl="1">
              <a:spcAft>
                <a:spcPts val="600"/>
              </a:spcAft>
            </a:pPr>
            <a:r>
              <a:rPr lang="en-US" sz="2800" dirty="0"/>
              <a:t>PLWG discussed the handling of LFL</a:t>
            </a:r>
          </a:p>
          <a:p>
            <a:pPr lvl="1">
              <a:spcAft>
                <a:spcPts val="600"/>
              </a:spcAft>
            </a:pPr>
            <a:r>
              <a:rPr lang="en-US" sz="2800" dirty="0"/>
              <a:t>PLWG consensus was that due to the in depth input needed, a breakout group would meet to develop a summary of recommendations and proposed procedure manual revisions; Joshua the coordinate groups meetings with interested stakeholders</a:t>
            </a:r>
          </a:p>
          <a:p>
            <a:pPr>
              <a:spcBef>
                <a:spcPts val="2400"/>
              </a:spcBef>
            </a:pP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PGRR 109 –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Dynamic Model Review Process Improvement for IBR Modification</a:t>
            </a:r>
            <a:endParaRPr lang="en-US" sz="3200" dirty="0"/>
          </a:p>
          <a:p>
            <a:pPr lvl="1"/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ERCOT staff summarized their comments responding to Joint Commenters comments.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</a:rPr>
              <a:t>Additional clarification was requested on whether the review process needs to have begun (with model submission) before settings changes could be allowed to correct identified deficiencies.  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</a:rPr>
              <a:t>Consensus was that with a small edit, the language would be consistent with the intention and acceptable for generators and ERCOT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</a:rPr>
              <a:t>ERCOT staff has filed comments including the agreed edit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3" y="142290"/>
            <a:ext cx="10515600" cy="1325563"/>
          </a:xfrm>
        </p:spPr>
        <p:txBody>
          <a:bodyPr/>
          <a:lstStyle/>
          <a:p>
            <a:r>
              <a:rPr lang="en-US" sz="5400" dirty="0"/>
              <a:t>PLWG Activity Update – 11/14/23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314" y="1286878"/>
            <a:ext cx="10947633" cy="542883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PGRR112 - 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Dynamic Data Model and Full Interconnection Study (FIS) Deadline for Quarterly Stability Assessment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Stakeholder discussion included issues such as setting requirements for draft versus final studies and the length of the timeline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ERCOT will submit comments in response to LCRA comments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PLWG will table PGRR 112 for further discussion at the December meeting.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PGRR113 –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Related to NPRR 1198 – Congestion Mitigation using Topology Mitigation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Addresses removing CMPs from planning models so there is no interference with finding needed upgrades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PLWG will review language upon ROS assignment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31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290"/>
            <a:ext cx="11086051" cy="1325563"/>
          </a:xfrm>
        </p:spPr>
        <p:txBody>
          <a:bodyPr>
            <a:normAutofit/>
          </a:bodyPr>
          <a:lstStyle/>
          <a:p>
            <a:r>
              <a:rPr lang="en-US" sz="5400" dirty="0"/>
              <a:t>PLWG – Open 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467852"/>
            <a:ext cx="10947633" cy="5007089"/>
          </a:xfrm>
        </p:spPr>
        <p:txBody>
          <a:bodyPr>
            <a:normAutofit/>
          </a:bodyPr>
          <a:lstStyle/>
          <a:p>
            <a:r>
              <a:rPr lang="en-US" sz="3200" b="1" dirty="0"/>
              <a:t>Congestion Cost Test Implementation &amp; NPRR1070 </a:t>
            </a:r>
            <a:r>
              <a:rPr lang="en-US" sz="3200" dirty="0"/>
              <a:t>– Planning Criteria for GTC Exit Solutions</a:t>
            </a:r>
          </a:p>
          <a:p>
            <a:pPr lvl="1"/>
            <a:r>
              <a:rPr lang="en-US" sz="2800" dirty="0"/>
              <a:t>Remains tabled as ERCOT staff develops draft revision requests</a:t>
            </a:r>
          </a:p>
          <a:p>
            <a:r>
              <a:rPr lang="en-US" sz="3200" b="1" dirty="0"/>
              <a:t>NERC Standard FAC-002-4</a:t>
            </a:r>
            <a:r>
              <a:rPr lang="en-US" sz="3200" dirty="0"/>
              <a:t>: Qualified Change for the purpose of Facility Interconnection</a:t>
            </a:r>
          </a:p>
          <a:p>
            <a:pPr lvl="1"/>
            <a:r>
              <a:rPr lang="en-US" sz="2800" dirty="0"/>
              <a:t>Remains tabled as implementation advances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736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</TotalTime>
  <Words>326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Theme</vt:lpstr>
      <vt:lpstr>Planning Working Group Update</vt:lpstr>
      <vt:lpstr>PLWG Activity Update – 11/14/23</vt:lpstr>
      <vt:lpstr>PLWG Activity Update – 11/14/23</vt:lpstr>
      <vt:lpstr>PLWG – Open Action Items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Dylan Preas</cp:lastModifiedBy>
  <cp:revision>140</cp:revision>
  <dcterms:created xsi:type="dcterms:W3CDTF">2021-03-22T15:18:30Z</dcterms:created>
  <dcterms:modified xsi:type="dcterms:W3CDTF">2023-11-30T20:48:17Z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</Properties>
</file>