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9" r:id="rId4"/>
    <p:sldId id="26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December 7, 2023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11/14/23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21847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SSWG Modeling Assumptions</a:t>
            </a:r>
            <a:endParaRPr lang="en-US" sz="3200" dirty="0"/>
          </a:p>
          <a:p>
            <a:pPr lvl="1">
              <a:spcAft>
                <a:spcPts val="600"/>
              </a:spcAft>
            </a:pPr>
            <a:r>
              <a:rPr lang="en-US" sz="2800" dirty="0"/>
              <a:t>Joshua Wichers (2023 SSWG Chair) seeking input to SSWG on assumptions for LFL, Battery Generation, SODG and DGR, and Extraordinary Dispatch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PLWG discussed the handling of LFL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PLWG consensus was that due to the in depth input needed, a breakout group would meet to develop a summary of recommendations and proposed procedure manual revisions; Joshua the coordinate groups meetings with interested stakeholders</a:t>
            </a:r>
          </a:p>
          <a:p>
            <a:pPr>
              <a:spcBef>
                <a:spcPts val="240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 109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Model Review Process Improvement for IBR Modification</a:t>
            </a:r>
            <a:endParaRPr lang="en-US" sz="3200" dirty="0"/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staff summarized their comments responding to Joint Commenters comments.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Additional clarification was requested on whether the review process needs to have begun (with model submission) before settings changes could be allowed to correct identified deficiencies. 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Consensus was that with a small edit, the language would be consistent with the intention and acceptable for generators and ERCOT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ERCOT staff has filed comments including the agreed edit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11/14/23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14" y="1286878"/>
            <a:ext cx="10947633" cy="542883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PGRR112 - 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Data Model and Full Interconnection Study (FIS) Deadline for Quarterly Stability Assessment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Stakeholder discussion included issues such as setting requirements for draft versus final studies and the length of the timeline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ERCOT will submit comments in response to LCRA comments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PLWG will table PGRR 112 for further discussion at the December meeting.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PGRR113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 to NPRR 1198 – Congestion Mitigation using Topology Mitigation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Addresses removing CMPs from planning models so there is no interference with finding needed upgrades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PLWG will review language upon ROS assignment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90"/>
            <a:ext cx="11086051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PLWG – 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07089"/>
          </a:xfrm>
        </p:spPr>
        <p:txBody>
          <a:bodyPr>
            <a:normAutofit/>
          </a:bodyPr>
          <a:lstStyle/>
          <a:p>
            <a:r>
              <a:rPr lang="en-US" sz="3200" b="1" dirty="0"/>
              <a:t>Congestion Cost Test Implementation &amp; NPRR1070 </a:t>
            </a:r>
            <a:r>
              <a:rPr lang="en-US" sz="3200" dirty="0"/>
              <a:t>– Planning Criteria for GTC Exit Solutions</a:t>
            </a:r>
          </a:p>
          <a:p>
            <a:pPr lvl="1"/>
            <a:r>
              <a:rPr lang="en-US" sz="2800" dirty="0"/>
              <a:t>Remains tabled as ERCOT staff develops draft revision requests</a:t>
            </a:r>
          </a:p>
          <a:p>
            <a:r>
              <a:rPr lang="en-US" sz="3200" b="1" dirty="0"/>
              <a:t>NERC Standard FAC-002-4</a:t>
            </a:r>
            <a:r>
              <a:rPr lang="en-US" sz="3200" dirty="0"/>
              <a:t>: Qualified Change for the purpose of Facility Interconnection</a:t>
            </a:r>
          </a:p>
          <a:p>
            <a:pPr lvl="1"/>
            <a:r>
              <a:rPr lang="en-US" sz="2800" dirty="0"/>
              <a:t>Remains tabled as implementation advances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736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326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Activity Update – 11/14/23</vt:lpstr>
      <vt:lpstr>PLWG Activity Update – 11/14/23</vt:lpstr>
      <vt:lpstr>PLWG – Open Action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140</cp:revision>
  <dcterms:created xsi:type="dcterms:W3CDTF">2021-03-22T15:18:30Z</dcterms:created>
  <dcterms:modified xsi:type="dcterms:W3CDTF">2023-11-30T20:48:17Z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