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48" r:id="rId1"/>
  </p:sldMasterIdLst>
  <p:sldIdLst>
    <p:sldId id="256" r:id="rId2"/>
    <p:sldId id="261" r:id="rId3"/>
    <p:sldId id="282" r:id="rId4"/>
    <p:sldId id="283" r:id="rId5"/>
    <p:sldId id="279" r:id="rId6"/>
    <p:sldId id="287" r:id="rId7"/>
    <p:sldId id="288" r:id="rId8"/>
    <p:sldId id="289" r:id="rId9"/>
    <p:sldId id="263" r:id="rId10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25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4B9EAB-636A-44C0-B4F9-D4AE4F66DB43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84BF92-43C6-4E94-A77F-6263E68B6783}">
      <dgm:prSet phldrT="[Text]" custT="1"/>
      <dgm:spPr/>
      <dgm:t>
        <a:bodyPr/>
        <a:lstStyle/>
        <a:p>
          <a:pPr algn="l"/>
          <a:r>
            <a:rPr lang="en-US" sz="2400" dirty="0">
              <a:latin typeface="Arial Rounded MT Bold" panose="020F0704030504030204" pitchFamily="34" charset="0"/>
            </a:rPr>
            <a:t>Update</a:t>
          </a:r>
        </a:p>
      </dgm:t>
    </dgm:pt>
    <dgm:pt modelId="{AC2F3C19-8AC1-497A-9C58-F4EC2BFCFF7F}" type="parTrans" cxnId="{B568F27B-0E85-4EAC-B2DE-81C9E77FC4FB}">
      <dgm:prSet/>
      <dgm:spPr/>
      <dgm:t>
        <a:bodyPr/>
        <a:lstStyle/>
        <a:p>
          <a:endParaRPr lang="en-US"/>
        </a:p>
      </dgm:t>
    </dgm:pt>
    <dgm:pt modelId="{9D7AE265-07BF-4007-A381-FB05BD763012}" type="sibTrans" cxnId="{B568F27B-0E85-4EAC-B2DE-81C9E77FC4FB}">
      <dgm:prSet/>
      <dgm:spPr/>
      <dgm:t>
        <a:bodyPr/>
        <a:lstStyle/>
        <a:p>
          <a:endParaRPr lang="en-US"/>
        </a:p>
      </dgm:t>
    </dgm:pt>
    <dgm:pt modelId="{C9597999-C23F-4867-9D73-E667FAF56258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lnSpc>
              <a:spcPct val="90000"/>
            </a:lnSpc>
            <a:buFont typeface="Wingdings" panose="05000000000000000000" pitchFamily="2" charset="2"/>
            <a:buChar char="q"/>
          </a:pPr>
          <a:r>
            <a:rPr lang="en-US" sz="2200" b="1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ERCOT Updates – </a:t>
          </a:r>
          <a:endParaRPr lang="en-US" sz="2200" b="0" dirty="0"/>
        </a:p>
      </dgm:t>
    </dgm:pt>
    <dgm:pt modelId="{3299E4A5-BF55-4FA8-9E3A-52EEB823A552}" type="parTrans" cxnId="{EF3B716A-6DC4-43B4-8D02-13D903C81653}">
      <dgm:prSet/>
      <dgm:spPr/>
      <dgm:t>
        <a:bodyPr/>
        <a:lstStyle/>
        <a:p>
          <a:endParaRPr lang="en-US"/>
        </a:p>
      </dgm:t>
    </dgm:pt>
    <dgm:pt modelId="{30CA58D9-FFDA-4ABA-B294-0F7E8E30514C}" type="sibTrans" cxnId="{EF3B716A-6DC4-43B4-8D02-13D903C81653}">
      <dgm:prSet/>
      <dgm:spPr/>
      <dgm:t>
        <a:bodyPr/>
        <a:lstStyle/>
        <a:p>
          <a:endParaRPr lang="en-US"/>
        </a:p>
      </dgm:t>
    </dgm:pt>
    <dgm:pt modelId="{D45AA15C-ACDC-4858-A60B-A8623616E445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lnSpc>
              <a:spcPct val="90000"/>
            </a:lnSpc>
            <a:buNone/>
          </a:pPr>
          <a:endParaRPr lang="en-US" sz="2000" dirty="0">
            <a:solidFill>
              <a:schemeClr val="tx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480C3FD9-8EB1-4EE2-B4F9-2C138C6BD6D0}" type="parTrans" cxnId="{DE6C3C7C-C748-4773-9500-A1E7372A1DA2}">
      <dgm:prSet/>
      <dgm:spPr/>
      <dgm:t>
        <a:bodyPr/>
        <a:lstStyle/>
        <a:p>
          <a:endParaRPr lang="en-US"/>
        </a:p>
      </dgm:t>
    </dgm:pt>
    <dgm:pt modelId="{9E5FF257-C3DA-4EA6-B516-DEDC36EB687B}" type="sibTrans" cxnId="{DE6C3C7C-C748-4773-9500-A1E7372A1DA2}">
      <dgm:prSet/>
      <dgm:spPr/>
      <dgm:t>
        <a:bodyPr/>
        <a:lstStyle/>
        <a:p>
          <a:endParaRPr lang="en-US"/>
        </a:p>
      </dgm:t>
    </dgm:pt>
    <dgm:pt modelId="{F18887B4-A9C2-4B49-ABE8-49DF326452E7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lnSpc>
              <a:spcPct val="90000"/>
            </a:lnSpc>
            <a:buChar char="•"/>
          </a:pPr>
          <a:endParaRPr lang="en-US" sz="2000" dirty="0">
            <a:solidFill>
              <a:schemeClr val="tx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CE36CAE3-5A27-4090-ABCC-90C2B2DA4F88}" type="parTrans" cxnId="{1B216798-B512-402E-9FF6-18FE7E53DA3D}">
      <dgm:prSet/>
      <dgm:spPr/>
      <dgm:t>
        <a:bodyPr/>
        <a:lstStyle/>
        <a:p>
          <a:endParaRPr lang="en-US"/>
        </a:p>
      </dgm:t>
    </dgm:pt>
    <dgm:pt modelId="{08076DF6-76C1-494E-95E8-6622E5A06ECB}" type="sibTrans" cxnId="{1B216798-B512-402E-9FF6-18FE7E53DA3D}">
      <dgm:prSet/>
      <dgm:spPr/>
      <dgm:t>
        <a:bodyPr/>
        <a:lstStyle/>
        <a:p>
          <a:endParaRPr lang="en-US"/>
        </a:p>
      </dgm:t>
    </dgm:pt>
    <dgm:pt modelId="{74E390F1-7AF1-432A-99A0-B8F1B85D20B3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lnSpc>
              <a:spcPct val="90000"/>
            </a:lnSpc>
            <a:buChar char="•"/>
          </a:pPr>
          <a:endParaRPr lang="en-US" sz="2000" dirty="0">
            <a:solidFill>
              <a:schemeClr val="tx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97BDA069-1255-4E85-B88A-6FCCDC7B7136}" type="parTrans" cxnId="{E505B03E-3128-4A60-A348-2AB28ADC737B}">
      <dgm:prSet/>
      <dgm:spPr/>
      <dgm:t>
        <a:bodyPr/>
        <a:lstStyle/>
        <a:p>
          <a:endParaRPr lang="en-US"/>
        </a:p>
      </dgm:t>
    </dgm:pt>
    <dgm:pt modelId="{A4CF7CFA-5064-4465-83D7-9FEE5A29D561}" type="sibTrans" cxnId="{E505B03E-3128-4A60-A348-2AB28ADC737B}">
      <dgm:prSet/>
      <dgm:spPr/>
      <dgm:t>
        <a:bodyPr/>
        <a:lstStyle/>
        <a:p>
          <a:endParaRPr lang="en-US"/>
        </a:p>
      </dgm:t>
    </dgm:pt>
    <dgm:pt modelId="{1AFB66F0-95C8-4468-A011-E51331EFA4DE}">
      <dgm:prSet phldrT="[Text]" custT="1"/>
      <dgm:spPr/>
      <dgm:t>
        <a:bodyPr/>
        <a:lstStyle/>
        <a:p>
          <a:pPr algn="l">
            <a:lnSpc>
              <a:spcPct val="90000"/>
            </a:lnSpc>
          </a:pPr>
          <a:endParaRPr lang="en-US" sz="2400" dirty="0">
            <a:latin typeface="Arial Rounded MT Bold" panose="020F0704030504030204" pitchFamily="34" charset="0"/>
          </a:endParaRPr>
        </a:p>
      </dgm:t>
    </dgm:pt>
    <dgm:pt modelId="{5720E8E2-797C-4CA0-965A-416890F930B6}" type="parTrans" cxnId="{CA156B5C-791E-4725-B16C-FA59E4F55EC1}">
      <dgm:prSet/>
      <dgm:spPr/>
      <dgm:t>
        <a:bodyPr/>
        <a:lstStyle/>
        <a:p>
          <a:endParaRPr lang="en-US"/>
        </a:p>
      </dgm:t>
    </dgm:pt>
    <dgm:pt modelId="{42BD5AEB-732F-4B4B-BBAB-01F19B5F7C87}" type="sibTrans" cxnId="{CA156B5C-791E-4725-B16C-FA59E4F55EC1}">
      <dgm:prSet/>
      <dgm:spPr/>
      <dgm:t>
        <a:bodyPr/>
        <a:lstStyle/>
        <a:p>
          <a:endParaRPr lang="en-US"/>
        </a:p>
      </dgm:t>
    </dgm:pt>
    <dgm:pt modelId="{828D36BA-3C3E-4331-9437-AAF24D7F774B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lnSpc>
              <a:spcPct val="90000"/>
            </a:lnSpc>
          </a:pPr>
          <a:r>
            <a:rPr lang="en-US" sz="2000" b="0" u="sng" dirty="0">
              <a:solidFill>
                <a:schemeClr val="tx1"/>
              </a:solidFill>
            </a:rPr>
            <a:t>ERCOT Retail Release Calendar </a:t>
          </a:r>
          <a:r>
            <a:rPr lang="en-US" sz="2000" b="0" u="none" dirty="0">
              <a:solidFill>
                <a:schemeClr val="tx1"/>
              </a:solidFill>
            </a:rPr>
            <a:t>– Changes to 2024 calendar have been completed/corrected.  11 retail releases are planned (more frequent, yet shorter in duration)  </a:t>
          </a:r>
          <a:r>
            <a:rPr lang="en-US" sz="2000" b="1" u="none" dirty="0">
              <a:solidFill>
                <a:srgbClr val="FF0000"/>
              </a:solidFill>
            </a:rPr>
            <a:t>RMS Vote</a:t>
          </a:r>
          <a:endParaRPr lang="en-US" sz="3600" b="0" dirty="0"/>
        </a:p>
      </dgm:t>
    </dgm:pt>
    <dgm:pt modelId="{37473D65-8CD2-486A-982B-BED1F29E3FD3}" type="parTrans" cxnId="{D20F06C9-9217-4B47-AA71-91897F500123}">
      <dgm:prSet/>
      <dgm:spPr/>
      <dgm:t>
        <a:bodyPr/>
        <a:lstStyle/>
        <a:p>
          <a:endParaRPr lang="en-US"/>
        </a:p>
      </dgm:t>
    </dgm:pt>
    <dgm:pt modelId="{3E07DE3D-AA41-46B4-8573-25911CF35D54}" type="sibTrans" cxnId="{D20F06C9-9217-4B47-AA71-91897F500123}">
      <dgm:prSet/>
      <dgm:spPr/>
      <dgm:t>
        <a:bodyPr/>
        <a:lstStyle/>
        <a:p>
          <a:endParaRPr lang="en-US"/>
        </a:p>
      </dgm:t>
    </dgm:pt>
    <dgm:pt modelId="{94C110E6-5461-46AA-8C04-078B6F0C89A9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lnSpc>
              <a:spcPct val="90000"/>
            </a:lnSpc>
            <a:buChar char="•"/>
          </a:pPr>
          <a:endParaRPr lang="en-US" sz="2000" dirty="0">
            <a:solidFill>
              <a:schemeClr val="tx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3E6FFF7A-4A4C-4958-A767-A3C2E982D3AC}" type="parTrans" cxnId="{CBBB8E3D-CD50-45B3-B7B2-B60891BD50D5}">
      <dgm:prSet/>
      <dgm:spPr/>
      <dgm:t>
        <a:bodyPr/>
        <a:lstStyle/>
        <a:p>
          <a:endParaRPr lang="en-US"/>
        </a:p>
      </dgm:t>
    </dgm:pt>
    <dgm:pt modelId="{604F6657-325A-45C6-81B8-AFB3C91F5317}" type="sibTrans" cxnId="{CBBB8E3D-CD50-45B3-B7B2-B60891BD50D5}">
      <dgm:prSet/>
      <dgm:spPr/>
      <dgm:t>
        <a:bodyPr/>
        <a:lstStyle/>
        <a:p>
          <a:endParaRPr lang="en-US"/>
        </a:p>
      </dgm:t>
    </dgm:pt>
    <dgm:pt modelId="{EF487C93-5E55-4DAF-B79D-ADDE8830BA0C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lnSpc>
              <a:spcPct val="90000"/>
            </a:lnSpc>
            <a:buFont typeface="Arial" panose="020B0604020202020204" pitchFamily="34" charset="0"/>
            <a:buChar char="•"/>
          </a:pPr>
          <a:endParaRPr lang="en-US" sz="2000" dirty="0">
            <a:solidFill>
              <a:schemeClr val="tx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2C58708F-C7CE-45B7-9B32-0810D9FFD79A}" type="parTrans" cxnId="{C8574798-3ECD-4B9E-85DD-58961791511C}">
      <dgm:prSet/>
      <dgm:spPr/>
      <dgm:t>
        <a:bodyPr/>
        <a:lstStyle/>
        <a:p>
          <a:endParaRPr lang="en-US"/>
        </a:p>
      </dgm:t>
    </dgm:pt>
    <dgm:pt modelId="{E4E6C7DA-0DCE-4085-9AAA-A8B306BC756D}" type="sibTrans" cxnId="{C8574798-3ECD-4B9E-85DD-58961791511C}">
      <dgm:prSet/>
      <dgm:spPr/>
      <dgm:t>
        <a:bodyPr/>
        <a:lstStyle/>
        <a:p>
          <a:endParaRPr lang="en-US"/>
        </a:p>
      </dgm:t>
    </dgm:pt>
    <dgm:pt modelId="{C8BAF929-6746-4A55-8092-1987E15E9A3A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lnSpc>
              <a:spcPct val="90000"/>
            </a:lnSpc>
            <a:buFont typeface="Wingdings" panose="05000000000000000000" pitchFamily="2" charset="2"/>
            <a:buChar char="q"/>
          </a:pPr>
          <a:endParaRPr lang="en-US" sz="800" b="0" dirty="0"/>
        </a:p>
      </dgm:t>
    </dgm:pt>
    <dgm:pt modelId="{5F0A8099-473A-4184-9CDB-A496574EC109}" type="parTrans" cxnId="{17C19D28-564E-412F-B7FC-4E5712803C7A}">
      <dgm:prSet/>
      <dgm:spPr/>
      <dgm:t>
        <a:bodyPr/>
        <a:lstStyle/>
        <a:p>
          <a:endParaRPr lang="en-US"/>
        </a:p>
      </dgm:t>
    </dgm:pt>
    <dgm:pt modelId="{7D058FAA-9DAB-4484-B830-5E697D43271D}" type="sibTrans" cxnId="{17C19D28-564E-412F-B7FC-4E5712803C7A}">
      <dgm:prSet/>
      <dgm:spPr/>
      <dgm:t>
        <a:bodyPr/>
        <a:lstStyle/>
        <a:p>
          <a:endParaRPr lang="en-US"/>
        </a:p>
      </dgm:t>
    </dgm:pt>
    <dgm:pt modelId="{FCEFAC0C-5069-4448-A59D-67F3FF38F006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lnSpc>
              <a:spcPct val="90000"/>
            </a:lnSpc>
          </a:pPr>
          <a:endParaRPr lang="en-US" sz="500" b="1" dirty="0">
            <a:solidFill>
              <a:srgbClr val="FF0000"/>
            </a:solidFill>
          </a:endParaRPr>
        </a:p>
      </dgm:t>
    </dgm:pt>
    <dgm:pt modelId="{312F7C53-0530-4E08-B016-CCE6D131AE27}" type="parTrans" cxnId="{A31892C0-AF46-441B-99A6-9B942F13566D}">
      <dgm:prSet/>
      <dgm:spPr/>
      <dgm:t>
        <a:bodyPr/>
        <a:lstStyle/>
        <a:p>
          <a:endParaRPr lang="en-US"/>
        </a:p>
      </dgm:t>
    </dgm:pt>
    <dgm:pt modelId="{B77A0499-3CAC-4B79-B1A8-9F2666AC4508}" type="sibTrans" cxnId="{A31892C0-AF46-441B-99A6-9B942F13566D}">
      <dgm:prSet/>
      <dgm:spPr/>
      <dgm:t>
        <a:bodyPr/>
        <a:lstStyle/>
        <a:p>
          <a:endParaRPr lang="en-US"/>
        </a:p>
      </dgm:t>
    </dgm:pt>
    <dgm:pt modelId="{0CECDB57-B9D3-44E6-A2D1-2B3212E4F9DC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lnSpc>
              <a:spcPct val="90000"/>
            </a:lnSpc>
          </a:pPr>
          <a:endParaRPr lang="en-US" sz="500" b="1" dirty="0">
            <a:solidFill>
              <a:srgbClr val="FF0000"/>
            </a:solidFill>
          </a:endParaRPr>
        </a:p>
      </dgm:t>
    </dgm:pt>
    <dgm:pt modelId="{192466B8-3FF2-4C5B-A04F-2D616EACCEE2}" type="parTrans" cxnId="{4D6A1677-FACA-4FC2-9BAD-D795E46A726B}">
      <dgm:prSet/>
      <dgm:spPr/>
      <dgm:t>
        <a:bodyPr/>
        <a:lstStyle/>
        <a:p>
          <a:endParaRPr lang="en-US"/>
        </a:p>
      </dgm:t>
    </dgm:pt>
    <dgm:pt modelId="{4171523B-F827-47D5-B708-BFF4D519D913}" type="sibTrans" cxnId="{4D6A1677-FACA-4FC2-9BAD-D795E46A726B}">
      <dgm:prSet/>
      <dgm:spPr/>
      <dgm:t>
        <a:bodyPr/>
        <a:lstStyle/>
        <a:p>
          <a:endParaRPr lang="en-US"/>
        </a:p>
      </dgm:t>
    </dgm:pt>
    <dgm:pt modelId="{5AF85BF6-DD91-42CE-84E2-B98D52B18B5B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lnSpc>
              <a:spcPct val="90000"/>
            </a:lnSpc>
          </a:pPr>
          <a:endParaRPr lang="en-US" sz="500" b="1" dirty="0">
            <a:solidFill>
              <a:srgbClr val="FF0000"/>
            </a:solidFill>
          </a:endParaRPr>
        </a:p>
      </dgm:t>
    </dgm:pt>
    <dgm:pt modelId="{8024007F-6F3B-47DA-AD18-359D35A22394}" type="parTrans" cxnId="{331665CB-018B-4FA1-8206-E89A18A785B5}">
      <dgm:prSet/>
      <dgm:spPr/>
      <dgm:t>
        <a:bodyPr/>
        <a:lstStyle/>
        <a:p>
          <a:endParaRPr lang="en-US"/>
        </a:p>
      </dgm:t>
    </dgm:pt>
    <dgm:pt modelId="{5B2ABAF9-1FC4-4A0B-B20A-0758D3A12001}" type="sibTrans" cxnId="{331665CB-018B-4FA1-8206-E89A18A785B5}">
      <dgm:prSet/>
      <dgm:spPr/>
      <dgm:t>
        <a:bodyPr/>
        <a:lstStyle/>
        <a:p>
          <a:endParaRPr lang="en-US"/>
        </a:p>
      </dgm:t>
    </dgm:pt>
    <dgm:pt modelId="{AD4C7F0C-FD0F-4898-A13D-3107694791A7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lnSpc>
              <a:spcPct val="90000"/>
            </a:lnSpc>
          </a:pPr>
          <a:endParaRPr lang="en-US" sz="2400" b="1" dirty="0">
            <a:solidFill>
              <a:srgbClr val="FF0000"/>
            </a:solidFill>
          </a:endParaRPr>
        </a:p>
      </dgm:t>
    </dgm:pt>
    <dgm:pt modelId="{AE3C462F-F758-4EA4-BF5A-70F4316CD532}" type="parTrans" cxnId="{F60429FD-1497-4FFD-B6D1-6F0142F4C7F4}">
      <dgm:prSet/>
      <dgm:spPr/>
      <dgm:t>
        <a:bodyPr/>
        <a:lstStyle/>
        <a:p>
          <a:endParaRPr lang="en-US"/>
        </a:p>
      </dgm:t>
    </dgm:pt>
    <dgm:pt modelId="{F83E75F5-49A3-49E7-BED6-060D354E7EA3}" type="sibTrans" cxnId="{F60429FD-1497-4FFD-B6D1-6F0142F4C7F4}">
      <dgm:prSet/>
      <dgm:spPr/>
      <dgm:t>
        <a:bodyPr/>
        <a:lstStyle/>
        <a:p>
          <a:endParaRPr lang="en-US"/>
        </a:p>
      </dgm:t>
    </dgm:pt>
    <dgm:pt modelId="{263CFF6C-8696-4F6A-9EB7-628D97548AAD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lnSpc>
              <a:spcPct val="90000"/>
            </a:lnSpc>
          </a:pPr>
          <a:endParaRPr lang="en-US" sz="2400" b="1" dirty="0">
            <a:solidFill>
              <a:srgbClr val="FF0000"/>
            </a:solidFill>
          </a:endParaRPr>
        </a:p>
      </dgm:t>
    </dgm:pt>
    <dgm:pt modelId="{A043C1D6-F430-46C4-B296-68806E48B67A}" type="parTrans" cxnId="{A29359D6-D4DC-4749-9D2D-64F72F786730}">
      <dgm:prSet/>
      <dgm:spPr/>
      <dgm:t>
        <a:bodyPr/>
        <a:lstStyle/>
        <a:p>
          <a:endParaRPr lang="en-US"/>
        </a:p>
      </dgm:t>
    </dgm:pt>
    <dgm:pt modelId="{CDABCD78-7AF2-430B-BCD5-72F16543D760}" type="sibTrans" cxnId="{A29359D6-D4DC-4749-9D2D-64F72F786730}">
      <dgm:prSet/>
      <dgm:spPr/>
      <dgm:t>
        <a:bodyPr/>
        <a:lstStyle/>
        <a:p>
          <a:endParaRPr lang="en-US"/>
        </a:p>
      </dgm:t>
    </dgm:pt>
    <dgm:pt modelId="{0E2106AF-8EFA-4F5B-B6D7-DFB9A7AE53C9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lnSpc>
              <a:spcPct val="90000"/>
            </a:lnSpc>
          </a:pPr>
          <a:r>
            <a:rPr lang="en-US" sz="2000" b="0" u="sng" dirty="0">
              <a:solidFill>
                <a:schemeClr val="tx1"/>
              </a:solidFill>
            </a:rPr>
            <a:t>Listserv Activity </a:t>
          </a:r>
          <a:r>
            <a:rPr lang="en-US" sz="2000" b="0" dirty="0">
              <a:solidFill>
                <a:schemeClr val="tx1"/>
              </a:solidFill>
            </a:rPr>
            <a:t>– no incidents to report</a:t>
          </a:r>
        </a:p>
      </dgm:t>
    </dgm:pt>
    <dgm:pt modelId="{1F9F9B38-9145-4514-923F-0F611A924829}" type="parTrans" cxnId="{F7CA7F95-EA4A-4075-8A43-25897A1706D0}">
      <dgm:prSet/>
      <dgm:spPr/>
      <dgm:t>
        <a:bodyPr/>
        <a:lstStyle/>
        <a:p>
          <a:endParaRPr lang="en-US"/>
        </a:p>
      </dgm:t>
    </dgm:pt>
    <dgm:pt modelId="{21B2FF87-042B-4812-BD63-F351CC5DBF59}" type="sibTrans" cxnId="{F7CA7F95-EA4A-4075-8A43-25897A1706D0}">
      <dgm:prSet/>
      <dgm:spPr/>
      <dgm:t>
        <a:bodyPr/>
        <a:lstStyle/>
        <a:p>
          <a:endParaRPr lang="en-US"/>
        </a:p>
      </dgm:t>
    </dgm:pt>
    <dgm:pt modelId="{E6720AA0-D7F5-481E-BC3E-30AA645C9034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lnSpc>
              <a:spcPct val="100000"/>
            </a:lnSpc>
          </a:pPr>
          <a:endParaRPr lang="en-US" sz="500" b="1" dirty="0">
            <a:solidFill>
              <a:srgbClr val="FF0000"/>
            </a:solidFill>
          </a:endParaRPr>
        </a:p>
      </dgm:t>
    </dgm:pt>
    <dgm:pt modelId="{F4F4F63A-7028-4BB2-8998-C50214FC2CFE}" type="parTrans" cxnId="{AEAB6AB9-6AC7-4BB8-A2AE-3FC60B7EC9B5}">
      <dgm:prSet/>
      <dgm:spPr/>
      <dgm:t>
        <a:bodyPr/>
        <a:lstStyle/>
        <a:p>
          <a:endParaRPr lang="en-US"/>
        </a:p>
      </dgm:t>
    </dgm:pt>
    <dgm:pt modelId="{AD138240-D5E9-4B81-995E-5A53021D6EEE}" type="sibTrans" cxnId="{AEAB6AB9-6AC7-4BB8-A2AE-3FC60B7EC9B5}">
      <dgm:prSet/>
      <dgm:spPr/>
      <dgm:t>
        <a:bodyPr/>
        <a:lstStyle/>
        <a:p>
          <a:endParaRPr lang="en-US"/>
        </a:p>
      </dgm:t>
    </dgm:pt>
    <dgm:pt modelId="{F9A36B2E-3D32-427C-B6D2-3234E6BF0C93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lnSpc>
              <a:spcPct val="90000"/>
            </a:lnSpc>
          </a:pPr>
          <a:endParaRPr lang="en-US" sz="2000" b="0" dirty="0">
            <a:solidFill>
              <a:schemeClr val="tx1"/>
            </a:solidFill>
          </a:endParaRPr>
        </a:p>
      </dgm:t>
    </dgm:pt>
    <dgm:pt modelId="{3FE0C6DD-321E-49CC-B900-89077B80B3FE}" type="parTrans" cxnId="{2E5AFDAE-E8EE-4CF7-AAFE-853A1D0707CF}">
      <dgm:prSet/>
      <dgm:spPr/>
      <dgm:t>
        <a:bodyPr/>
        <a:lstStyle/>
        <a:p>
          <a:endParaRPr lang="en-US"/>
        </a:p>
      </dgm:t>
    </dgm:pt>
    <dgm:pt modelId="{0FB94073-DD7B-4A99-B186-A08DE8A2AAA4}" type="sibTrans" cxnId="{2E5AFDAE-E8EE-4CF7-AAFE-853A1D0707CF}">
      <dgm:prSet/>
      <dgm:spPr/>
      <dgm:t>
        <a:bodyPr/>
        <a:lstStyle/>
        <a:p>
          <a:endParaRPr lang="en-US"/>
        </a:p>
      </dgm:t>
    </dgm:pt>
    <dgm:pt modelId="{226B0FD5-C8F1-4A31-92EE-7133608D07F3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lnSpc>
              <a:spcPct val="90000"/>
            </a:lnSpc>
          </a:pPr>
          <a:endParaRPr lang="en-US" sz="2000" b="0" dirty="0">
            <a:solidFill>
              <a:schemeClr val="tx1"/>
            </a:solidFill>
          </a:endParaRPr>
        </a:p>
      </dgm:t>
    </dgm:pt>
    <dgm:pt modelId="{6BAB4B72-5E31-437F-BA9F-1C8BAD622EBB}" type="parTrans" cxnId="{E10B46AC-F791-4473-90F0-88FB3E5093F9}">
      <dgm:prSet/>
      <dgm:spPr/>
      <dgm:t>
        <a:bodyPr/>
        <a:lstStyle/>
        <a:p>
          <a:endParaRPr lang="en-US"/>
        </a:p>
      </dgm:t>
    </dgm:pt>
    <dgm:pt modelId="{9B6AC911-7C23-4037-8F88-6A4709B859E4}" type="sibTrans" cxnId="{E10B46AC-F791-4473-90F0-88FB3E5093F9}">
      <dgm:prSet/>
      <dgm:spPr/>
      <dgm:t>
        <a:bodyPr/>
        <a:lstStyle/>
        <a:p>
          <a:endParaRPr lang="en-US"/>
        </a:p>
      </dgm:t>
    </dgm:pt>
    <dgm:pt modelId="{3E46770D-BB12-4B00-81C4-EC280688BD99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lnSpc>
              <a:spcPct val="90000"/>
            </a:lnSpc>
          </a:pPr>
          <a:endParaRPr lang="en-US" sz="500" b="0" dirty="0">
            <a:solidFill>
              <a:schemeClr val="tx1"/>
            </a:solidFill>
          </a:endParaRPr>
        </a:p>
      </dgm:t>
    </dgm:pt>
    <dgm:pt modelId="{8A8BA169-1543-4F4D-A8F9-DC2C201B8344}" type="parTrans" cxnId="{E5C9E774-8BDD-40BF-8C86-DFFE776E3E67}">
      <dgm:prSet/>
      <dgm:spPr/>
      <dgm:t>
        <a:bodyPr/>
        <a:lstStyle/>
        <a:p>
          <a:endParaRPr lang="en-US"/>
        </a:p>
      </dgm:t>
    </dgm:pt>
    <dgm:pt modelId="{8AE47AF6-F81F-4069-AD2D-081CFB2ED33C}" type="sibTrans" cxnId="{E5C9E774-8BDD-40BF-8C86-DFFE776E3E67}">
      <dgm:prSet/>
      <dgm:spPr/>
      <dgm:t>
        <a:bodyPr/>
        <a:lstStyle/>
        <a:p>
          <a:endParaRPr lang="en-US"/>
        </a:p>
      </dgm:t>
    </dgm:pt>
    <dgm:pt modelId="{76A4A80B-A9F3-4F31-B2C2-25FC85A91732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lnSpc>
              <a:spcPct val="90000"/>
            </a:lnSpc>
          </a:pPr>
          <a:r>
            <a:rPr lang="en-US" sz="2000" b="0" u="sng" dirty="0">
              <a:solidFill>
                <a:schemeClr val="tx1"/>
              </a:solidFill>
            </a:rPr>
            <a:t>SCR817</a:t>
          </a:r>
          <a:r>
            <a:rPr lang="en-US" sz="2000" b="0" u="none" dirty="0">
              <a:solidFill>
                <a:schemeClr val="tx1"/>
              </a:solidFill>
            </a:rPr>
            <a:t> – testing continues to progress well.  OPEN ACTION ITEM:  Will TDSPs want to retain the ability to place a comment in an IAG/IAL MarkeTrak without any impacts to proposed workflow.  </a:t>
          </a:r>
          <a:endParaRPr lang="en-US" sz="2000" b="0" u="sng" dirty="0">
            <a:solidFill>
              <a:schemeClr val="tx1"/>
            </a:solidFill>
          </a:endParaRPr>
        </a:p>
      </dgm:t>
    </dgm:pt>
    <dgm:pt modelId="{E1119841-ECDA-419F-80CD-7B840CD1B721}" type="parTrans" cxnId="{AF26A9A2-6214-4177-AA63-DA508B2F5455}">
      <dgm:prSet/>
      <dgm:spPr/>
      <dgm:t>
        <a:bodyPr/>
        <a:lstStyle/>
        <a:p>
          <a:endParaRPr lang="en-US"/>
        </a:p>
      </dgm:t>
    </dgm:pt>
    <dgm:pt modelId="{D2CA38A9-DF7D-49CB-9301-C721F1886DEA}" type="sibTrans" cxnId="{AF26A9A2-6214-4177-AA63-DA508B2F5455}">
      <dgm:prSet/>
      <dgm:spPr/>
      <dgm:t>
        <a:bodyPr/>
        <a:lstStyle/>
        <a:p>
          <a:endParaRPr lang="en-US"/>
        </a:p>
      </dgm:t>
    </dgm:pt>
    <dgm:pt modelId="{94550AC5-755B-4FE2-BC99-418571DCBADA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lnSpc>
              <a:spcPct val="90000"/>
            </a:lnSpc>
          </a:pPr>
          <a:endParaRPr lang="en-US" sz="500" b="0" u="sng" dirty="0">
            <a:solidFill>
              <a:schemeClr val="tx1"/>
            </a:solidFill>
          </a:endParaRPr>
        </a:p>
      </dgm:t>
    </dgm:pt>
    <dgm:pt modelId="{AFF17592-D8D3-48B6-9DA0-9DBBD36BDB49}" type="parTrans" cxnId="{BF43E7D7-4876-4F08-A970-02BE68EB30D0}">
      <dgm:prSet/>
      <dgm:spPr/>
      <dgm:t>
        <a:bodyPr/>
        <a:lstStyle/>
        <a:p>
          <a:endParaRPr lang="en-US"/>
        </a:p>
      </dgm:t>
    </dgm:pt>
    <dgm:pt modelId="{5F933F13-77D4-474D-BF80-CCFE77C06778}" type="sibTrans" cxnId="{BF43E7D7-4876-4F08-A970-02BE68EB30D0}">
      <dgm:prSet/>
      <dgm:spPr/>
      <dgm:t>
        <a:bodyPr/>
        <a:lstStyle/>
        <a:p>
          <a:endParaRPr lang="en-US"/>
        </a:p>
      </dgm:t>
    </dgm:pt>
    <dgm:pt modelId="{E15C1410-7F0E-4185-926C-39F817A0C3D4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lnSpc>
              <a:spcPct val="90000"/>
            </a:lnSpc>
          </a:pPr>
          <a:r>
            <a:rPr lang="en-US" sz="2000" b="0" u="sng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MIS API project update </a:t>
          </a:r>
          <a:r>
            <a:rPr lang="en-US" sz="2000" b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– Testing was underway.  All results are appearing as expected.  The new SOAP architecture will be in place in December’s 12/10 release.  Market notices will be forthcoming. </a:t>
          </a:r>
          <a:endParaRPr lang="en-US" sz="3600" b="0" dirty="0"/>
        </a:p>
      </dgm:t>
    </dgm:pt>
    <dgm:pt modelId="{FA584E19-5F98-4075-AE8C-CDAAA03AEE0D}" type="parTrans" cxnId="{88C32A1D-DD90-44C2-A691-1200AF962A42}">
      <dgm:prSet/>
      <dgm:spPr/>
    </dgm:pt>
    <dgm:pt modelId="{C6D9BD8B-69F1-435E-A049-CA6C9C403599}" type="sibTrans" cxnId="{88C32A1D-DD90-44C2-A691-1200AF962A42}">
      <dgm:prSet/>
      <dgm:spPr/>
    </dgm:pt>
    <dgm:pt modelId="{C0727D5E-6C12-4BCD-825A-84F5DCF3AFD4}" type="pres">
      <dgm:prSet presAssocID="{DE4B9EAB-636A-44C0-B4F9-D4AE4F66DB43}" presName="linear" presStyleCnt="0">
        <dgm:presLayoutVars>
          <dgm:dir/>
          <dgm:animLvl val="lvl"/>
          <dgm:resizeHandles val="exact"/>
        </dgm:presLayoutVars>
      </dgm:prSet>
      <dgm:spPr/>
    </dgm:pt>
    <dgm:pt modelId="{0C1C26A3-6F3E-4B3C-BD82-3281B4DA087C}" type="pres">
      <dgm:prSet presAssocID="{FA84BF92-43C6-4E94-A77F-6263E68B6783}" presName="parentLin" presStyleCnt="0"/>
      <dgm:spPr/>
    </dgm:pt>
    <dgm:pt modelId="{8D263EF1-990E-4235-B334-4F0671851AEE}" type="pres">
      <dgm:prSet presAssocID="{FA84BF92-43C6-4E94-A77F-6263E68B6783}" presName="parentLeftMargin" presStyleLbl="node1" presStyleIdx="0" presStyleCnt="1"/>
      <dgm:spPr/>
    </dgm:pt>
    <dgm:pt modelId="{4FC84B32-D1CC-469D-BDF0-F53E02EEAA9C}" type="pres">
      <dgm:prSet presAssocID="{FA84BF92-43C6-4E94-A77F-6263E68B6783}" presName="parentText" presStyleLbl="node1" presStyleIdx="0" presStyleCnt="1" custScaleX="157466" custScaleY="443179" custLinFactY="-15566" custLinFactNeighborX="-100000" custLinFactNeighborY="-10000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C9C22D64-4439-4069-B33D-D3976B592CC4}" type="pres">
      <dgm:prSet presAssocID="{FA84BF92-43C6-4E94-A77F-6263E68B6783}" presName="negativeSpace" presStyleCnt="0"/>
      <dgm:spPr/>
    </dgm:pt>
    <dgm:pt modelId="{12E172B9-01B0-436D-9684-1CCC8FA3FE5C}" type="pres">
      <dgm:prSet presAssocID="{FA84BF92-43C6-4E94-A77F-6263E68B6783}" presName="childText" presStyleLbl="conFgAcc1" presStyleIdx="0" presStyleCnt="1" custScaleY="113011" custLinFactY="-7569" custLinFactNeighborY="-100000">
        <dgm:presLayoutVars>
          <dgm:bulletEnabled val="1"/>
        </dgm:presLayoutVars>
      </dgm:prSet>
      <dgm:spPr/>
    </dgm:pt>
  </dgm:ptLst>
  <dgm:cxnLst>
    <dgm:cxn modelId="{5844600C-21BF-4BF4-B42E-702C6431E9BA}" type="presOf" srcId="{828D36BA-3C3E-4331-9437-AAF24D7F774B}" destId="{12E172B9-01B0-436D-9684-1CCC8FA3FE5C}" srcOrd="0" destOrd="3" presId="urn:microsoft.com/office/officeart/2005/8/layout/list1"/>
    <dgm:cxn modelId="{39DDC214-6FC1-454E-88EC-0DDBEDCA2EF5}" type="presOf" srcId="{0CECDB57-B9D3-44E6-A2D1-2B3212E4F9DC}" destId="{12E172B9-01B0-436D-9684-1CCC8FA3FE5C}" srcOrd="0" destOrd="14" presId="urn:microsoft.com/office/officeart/2005/8/layout/list1"/>
    <dgm:cxn modelId="{88C32A1D-DD90-44C2-A691-1200AF962A42}" srcId="{C8BAF929-6746-4A55-8092-1987E15E9A3A}" destId="{E15C1410-7F0E-4185-926C-39F817A0C3D4}" srcOrd="1" destOrd="0" parTransId="{FA584E19-5F98-4075-AE8C-CDAAA03AEE0D}" sibTransId="{C6D9BD8B-69F1-435E-A049-CA6C9C403599}"/>
    <dgm:cxn modelId="{17C19D28-564E-412F-B7FC-4E5712803C7A}" srcId="{FA84BF92-43C6-4E94-A77F-6263E68B6783}" destId="{C8BAF929-6746-4A55-8092-1987E15E9A3A}" srcOrd="2" destOrd="0" parTransId="{5F0A8099-473A-4184-9CDB-A496574EC109}" sibTransId="{7D058FAA-9DAB-4484-B830-5E697D43271D}"/>
    <dgm:cxn modelId="{4BCE8D29-5696-4CF8-BE2A-87435836A477}" type="presOf" srcId="{FA84BF92-43C6-4E94-A77F-6263E68B6783}" destId="{4FC84B32-D1CC-469D-BDF0-F53E02EEAA9C}" srcOrd="1" destOrd="0" presId="urn:microsoft.com/office/officeart/2005/8/layout/list1"/>
    <dgm:cxn modelId="{B23A0731-79E2-4270-AAB6-7A1EE80C9C3D}" type="presOf" srcId="{F18887B4-A9C2-4B49-ABE8-49DF326452E7}" destId="{12E172B9-01B0-436D-9684-1CCC8FA3FE5C}" srcOrd="0" destOrd="20" presId="urn:microsoft.com/office/officeart/2005/8/layout/list1"/>
    <dgm:cxn modelId="{CBBB8E3D-CD50-45B3-B7B2-B60891BD50D5}" srcId="{EF487C93-5E55-4DAF-B79D-ADDE8830BA0C}" destId="{94C110E6-5461-46AA-8C04-078B6F0C89A9}" srcOrd="0" destOrd="0" parTransId="{3E6FFF7A-4A4C-4958-A767-A3C2E982D3AC}" sibTransId="{604F6657-325A-45C6-81B8-AFB3C91F5317}"/>
    <dgm:cxn modelId="{E505B03E-3128-4A60-A348-2AB28ADC737B}" srcId="{FA84BF92-43C6-4E94-A77F-6263E68B6783}" destId="{74E390F1-7AF1-432A-99A0-B8F1B85D20B3}" srcOrd="5" destOrd="0" parTransId="{97BDA069-1255-4E85-B88A-6FCCDC7B7136}" sibTransId="{A4CF7CFA-5064-4465-83D7-9FEE5A29D561}"/>
    <dgm:cxn modelId="{4176E43E-FDED-4F11-8E1C-D5C82883D1F3}" type="presOf" srcId="{94550AC5-755B-4FE2-BC99-418571DCBADA}" destId="{12E172B9-01B0-436D-9684-1CCC8FA3FE5C}" srcOrd="0" destOrd="8" presId="urn:microsoft.com/office/officeart/2005/8/layout/list1"/>
    <dgm:cxn modelId="{CA156B5C-791E-4725-B16C-FA59E4F55EC1}" srcId="{FA84BF92-43C6-4E94-A77F-6263E68B6783}" destId="{1AFB66F0-95C8-4468-A011-E51331EFA4DE}" srcOrd="0" destOrd="0" parTransId="{5720E8E2-797C-4CA0-965A-416890F930B6}" sibTransId="{42BD5AEB-732F-4B4B-BBAB-01F19B5F7C87}"/>
    <dgm:cxn modelId="{C7805960-ECC9-43E0-AAD8-F67026F4BC55}" type="presOf" srcId="{DE4B9EAB-636A-44C0-B4F9-D4AE4F66DB43}" destId="{C0727D5E-6C12-4BCD-825A-84F5DCF3AFD4}" srcOrd="0" destOrd="0" presId="urn:microsoft.com/office/officeart/2005/8/layout/list1"/>
    <dgm:cxn modelId="{33320C62-C43B-47FC-96AE-640F80DE87D7}" type="presOf" srcId="{FA84BF92-43C6-4E94-A77F-6263E68B6783}" destId="{8D263EF1-990E-4235-B334-4F0671851AEE}" srcOrd="0" destOrd="0" presId="urn:microsoft.com/office/officeart/2005/8/layout/list1"/>
    <dgm:cxn modelId="{8D807B46-5BDE-486E-BB4B-6737743BFE0B}" type="presOf" srcId="{EF487C93-5E55-4DAF-B79D-ADDE8830BA0C}" destId="{12E172B9-01B0-436D-9684-1CCC8FA3FE5C}" srcOrd="0" destOrd="17" presId="urn:microsoft.com/office/officeart/2005/8/layout/list1"/>
    <dgm:cxn modelId="{A1F9B648-F63C-432A-A4F3-E26A8CBE4719}" type="presOf" srcId="{FCEFAC0C-5069-4448-A59D-67F3FF38F006}" destId="{12E172B9-01B0-436D-9684-1CCC8FA3FE5C}" srcOrd="0" destOrd="16" presId="urn:microsoft.com/office/officeart/2005/8/layout/list1"/>
    <dgm:cxn modelId="{EF3B716A-6DC4-43B4-8D02-13D903C81653}" srcId="{FA84BF92-43C6-4E94-A77F-6263E68B6783}" destId="{C9597999-C23F-4867-9D73-E667FAF56258}" srcOrd="1" destOrd="0" parTransId="{3299E4A5-BF55-4FA8-9E3A-52EEB823A552}" sibTransId="{30CA58D9-FFDA-4ABA-B294-0F7E8E30514C}"/>
    <dgm:cxn modelId="{99879B4F-18D7-49FC-85CC-026D13D56EFE}" type="presOf" srcId="{C9597999-C23F-4867-9D73-E667FAF56258}" destId="{12E172B9-01B0-436D-9684-1CCC8FA3FE5C}" srcOrd="0" destOrd="1" presId="urn:microsoft.com/office/officeart/2005/8/layout/list1"/>
    <dgm:cxn modelId="{9053C470-8B53-4320-856A-F4DAFABBF9A5}" type="presOf" srcId="{0E2106AF-8EFA-4F5B-B6D7-DFB9A7AE53C9}" destId="{12E172B9-01B0-436D-9684-1CCC8FA3FE5C}" srcOrd="0" destOrd="6" presId="urn:microsoft.com/office/officeart/2005/8/layout/list1"/>
    <dgm:cxn modelId="{E5C9E774-8BDD-40BF-8C86-DFFE776E3E67}" srcId="{C8BAF929-6746-4A55-8092-1987E15E9A3A}" destId="{3E46770D-BB12-4B00-81C4-EC280688BD99}" srcOrd="4" destOrd="0" parTransId="{8A8BA169-1543-4F4D-A8F9-DC2C201B8344}" sibTransId="{8AE47AF6-F81F-4069-AD2D-081CFB2ED33C}"/>
    <dgm:cxn modelId="{4D6A1677-FACA-4FC2-9BAD-D795E46A726B}" srcId="{AD4C7F0C-FD0F-4898-A13D-3107694791A7}" destId="{0CECDB57-B9D3-44E6-A2D1-2B3212E4F9DC}" srcOrd="0" destOrd="0" parTransId="{192466B8-3FF2-4C5B-A04F-2D616EACCEE2}" sibTransId="{4171523B-F827-47D5-B708-BFF4D519D913}"/>
    <dgm:cxn modelId="{DD48DB58-3F86-4D61-8F9C-D900565CCF29}" type="presOf" srcId="{F9A36B2E-3D32-427C-B6D2-3234E6BF0C93}" destId="{12E172B9-01B0-436D-9684-1CCC8FA3FE5C}" srcOrd="0" destOrd="11" presId="urn:microsoft.com/office/officeart/2005/8/layout/list1"/>
    <dgm:cxn modelId="{0C8D335A-1E31-4D71-A435-F30023CACF77}" type="presOf" srcId="{263CFF6C-8696-4F6A-9EB7-628D97548AAD}" destId="{12E172B9-01B0-436D-9684-1CCC8FA3FE5C}" srcOrd="0" destOrd="12" presId="urn:microsoft.com/office/officeart/2005/8/layout/list1"/>
    <dgm:cxn modelId="{E3D56A7A-83E3-4EFF-9C59-322EF44762C9}" type="presOf" srcId="{226B0FD5-C8F1-4A31-92EE-7133608D07F3}" destId="{12E172B9-01B0-436D-9684-1CCC8FA3FE5C}" srcOrd="0" destOrd="10" presId="urn:microsoft.com/office/officeart/2005/8/layout/list1"/>
    <dgm:cxn modelId="{B568F27B-0E85-4EAC-B2DE-81C9E77FC4FB}" srcId="{DE4B9EAB-636A-44C0-B4F9-D4AE4F66DB43}" destId="{FA84BF92-43C6-4E94-A77F-6263E68B6783}" srcOrd="0" destOrd="0" parTransId="{AC2F3C19-8AC1-497A-9C58-F4EC2BFCFF7F}" sibTransId="{9D7AE265-07BF-4007-A381-FB05BD763012}"/>
    <dgm:cxn modelId="{DE6C3C7C-C748-4773-9500-A1E7372A1DA2}" srcId="{FA84BF92-43C6-4E94-A77F-6263E68B6783}" destId="{D45AA15C-ACDC-4858-A60B-A8623616E445}" srcOrd="7" destOrd="0" parTransId="{480C3FD9-8EB1-4EE2-B4F9-2C138C6BD6D0}" sibTransId="{9E5FF257-C3DA-4EA6-B516-DEDC36EB687B}"/>
    <dgm:cxn modelId="{CCAE0588-6A04-4E4F-87A6-969C4A8AC45C}" type="presOf" srcId="{E15C1410-7F0E-4185-926C-39F817A0C3D4}" destId="{12E172B9-01B0-436D-9684-1CCC8FA3FE5C}" srcOrd="0" destOrd="4" presId="urn:microsoft.com/office/officeart/2005/8/layout/list1"/>
    <dgm:cxn modelId="{53FE3A94-2A7C-4489-88CD-2B784B95DDA8}" type="presOf" srcId="{74E390F1-7AF1-432A-99A0-B8F1B85D20B3}" destId="{12E172B9-01B0-436D-9684-1CCC8FA3FE5C}" srcOrd="0" destOrd="19" presId="urn:microsoft.com/office/officeart/2005/8/layout/list1"/>
    <dgm:cxn modelId="{F7CA7F95-EA4A-4075-8A43-25897A1706D0}" srcId="{C8BAF929-6746-4A55-8092-1987E15E9A3A}" destId="{0E2106AF-8EFA-4F5B-B6D7-DFB9A7AE53C9}" srcOrd="3" destOrd="0" parTransId="{1F9F9B38-9145-4514-923F-0F611A924829}" sibTransId="{21B2FF87-042B-4812-BD63-F351CC5DBF59}"/>
    <dgm:cxn modelId="{1B216798-B512-402E-9FF6-18FE7E53DA3D}" srcId="{FA84BF92-43C6-4E94-A77F-6263E68B6783}" destId="{F18887B4-A9C2-4B49-ABE8-49DF326452E7}" srcOrd="6" destOrd="0" parTransId="{CE36CAE3-5A27-4090-ABCC-90C2B2DA4F88}" sibTransId="{08076DF6-76C1-494E-95E8-6622E5A06ECB}"/>
    <dgm:cxn modelId="{C8574798-3ECD-4B9E-85DD-58961791511C}" srcId="{FA84BF92-43C6-4E94-A77F-6263E68B6783}" destId="{EF487C93-5E55-4DAF-B79D-ADDE8830BA0C}" srcOrd="4" destOrd="0" parTransId="{2C58708F-C7CE-45B7-9B32-0810D9FFD79A}" sibTransId="{E4E6C7DA-0DCE-4085-9AAA-A8B306BC756D}"/>
    <dgm:cxn modelId="{AF26A9A2-6214-4177-AA63-DA508B2F5455}" srcId="{C8BAF929-6746-4A55-8092-1987E15E9A3A}" destId="{76A4A80B-A9F3-4F31-B2C2-25FC85A91732}" srcOrd="6" destOrd="0" parTransId="{E1119841-ECDA-419F-80CD-7B840CD1B721}" sibTransId="{D2CA38A9-DF7D-49CB-9301-C721F1886DEA}"/>
    <dgm:cxn modelId="{E10B46AC-F791-4473-90F0-88FB3E5093F9}" srcId="{C8BAF929-6746-4A55-8092-1987E15E9A3A}" destId="{226B0FD5-C8F1-4A31-92EE-7133608D07F3}" srcOrd="7" destOrd="0" parTransId="{6BAB4B72-5E31-437F-BA9F-1C8BAD622EBB}" sibTransId="{9B6AC911-7C23-4037-8F88-6A4709B859E4}"/>
    <dgm:cxn modelId="{2E5AFDAE-E8EE-4CF7-AAFE-853A1D0707CF}" srcId="{C8BAF929-6746-4A55-8092-1987E15E9A3A}" destId="{F9A36B2E-3D32-427C-B6D2-3234E6BF0C93}" srcOrd="8" destOrd="0" parTransId="{3FE0C6DD-321E-49CC-B900-89077B80B3FE}" sibTransId="{0FB94073-DD7B-4A99-B186-A08DE8A2AAA4}"/>
    <dgm:cxn modelId="{950E0FB1-AE7A-4B5B-90C3-644F310F6CA0}" type="presOf" srcId="{D45AA15C-ACDC-4858-A60B-A8623616E445}" destId="{12E172B9-01B0-436D-9684-1CCC8FA3FE5C}" srcOrd="0" destOrd="21" presId="urn:microsoft.com/office/officeart/2005/8/layout/list1"/>
    <dgm:cxn modelId="{AEAB6AB9-6AC7-4BB8-A2AE-3FC60B7EC9B5}" srcId="{C8BAF929-6746-4A55-8092-1987E15E9A3A}" destId="{E6720AA0-D7F5-481E-BC3E-30AA645C9034}" srcOrd="2" destOrd="0" parTransId="{F4F4F63A-7028-4BB2-8998-C50214FC2CFE}" sibTransId="{AD138240-D5E9-4B81-995E-5A53021D6EEE}"/>
    <dgm:cxn modelId="{A31892C0-AF46-441B-99A6-9B942F13566D}" srcId="{AD4C7F0C-FD0F-4898-A13D-3107694791A7}" destId="{FCEFAC0C-5069-4448-A59D-67F3FF38F006}" srcOrd="2" destOrd="0" parTransId="{312F7C53-0530-4E08-B016-CCE6D131AE27}" sibTransId="{B77A0499-3CAC-4B79-B1A8-9F2666AC4508}"/>
    <dgm:cxn modelId="{76E977C1-19D9-4697-8CEF-220CB318FFEA}" type="presOf" srcId="{1AFB66F0-95C8-4468-A011-E51331EFA4DE}" destId="{12E172B9-01B0-436D-9684-1CCC8FA3FE5C}" srcOrd="0" destOrd="0" presId="urn:microsoft.com/office/officeart/2005/8/layout/list1"/>
    <dgm:cxn modelId="{D20F06C9-9217-4B47-AA71-91897F500123}" srcId="{C8BAF929-6746-4A55-8092-1987E15E9A3A}" destId="{828D36BA-3C3E-4331-9437-AAF24D7F774B}" srcOrd="0" destOrd="0" parTransId="{37473D65-8CD2-486A-982B-BED1F29E3FD3}" sibTransId="{3E07DE3D-AA41-46B4-8573-25911CF35D54}"/>
    <dgm:cxn modelId="{331665CB-018B-4FA1-8206-E89A18A785B5}" srcId="{AD4C7F0C-FD0F-4898-A13D-3107694791A7}" destId="{5AF85BF6-DD91-42CE-84E2-B98D52B18B5B}" srcOrd="1" destOrd="0" parTransId="{8024007F-6F3B-47DA-AD18-359D35A22394}" sibTransId="{5B2ABAF9-1FC4-4A0B-B20A-0758D3A12001}"/>
    <dgm:cxn modelId="{8B44A4CE-EEBE-4831-BA79-78EC57A141A0}" type="presOf" srcId="{76A4A80B-A9F3-4F31-B2C2-25FC85A91732}" destId="{12E172B9-01B0-436D-9684-1CCC8FA3FE5C}" srcOrd="0" destOrd="9" presId="urn:microsoft.com/office/officeart/2005/8/layout/list1"/>
    <dgm:cxn modelId="{A29359D6-D4DC-4749-9D2D-64F72F786730}" srcId="{C8BAF929-6746-4A55-8092-1987E15E9A3A}" destId="{263CFF6C-8696-4F6A-9EB7-628D97548AAD}" srcOrd="9" destOrd="0" parTransId="{A043C1D6-F430-46C4-B296-68806E48B67A}" sibTransId="{CDABCD78-7AF2-430B-BCD5-72F16543D760}"/>
    <dgm:cxn modelId="{BF43E7D7-4876-4F08-A970-02BE68EB30D0}" srcId="{C8BAF929-6746-4A55-8092-1987E15E9A3A}" destId="{94550AC5-755B-4FE2-BC99-418571DCBADA}" srcOrd="5" destOrd="0" parTransId="{AFF17592-D8D3-48B6-9DA0-9DBBD36BDB49}" sibTransId="{5F933F13-77D4-474D-BF80-CCFE77C06778}"/>
    <dgm:cxn modelId="{05A690E2-0105-4346-9445-82CDC7965746}" type="presOf" srcId="{94C110E6-5461-46AA-8C04-078B6F0C89A9}" destId="{12E172B9-01B0-436D-9684-1CCC8FA3FE5C}" srcOrd="0" destOrd="18" presId="urn:microsoft.com/office/officeart/2005/8/layout/list1"/>
    <dgm:cxn modelId="{CCB438E3-E93C-400B-B9F0-3A7CBCC7AB66}" type="presOf" srcId="{C8BAF929-6746-4A55-8092-1987E15E9A3A}" destId="{12E172B9-01B0-436D-9684-1CCC8FA3FE5C}" srcOrd="0" destOrd="2" presId="urn:microsoft.com/office/officeart/2005/8/layout/list1"/>
    <dgm:cxn modelId="{A4E586E4-771D-45E1-8D89-24EEBE321A18}" type="presOf" srcId="{3E46770D-BB12-4B00-81C4-EC280688BD99}" destId="{12E172B9-01B0-436D-9684-1CCC8FA3FE5C}" srcOrd="0" destOrd="7" presId="urn:microsoft.com/office/officeart/2005/8/layout/list1"/>
    <dgm:cxn modelId="{137E80F1-5AD6-4BCF-9153-60A086722271}" type="presOf" srcId="{E6720AA0-D7F5-481E-BC3E-30AA645C9034}" destId="{12E172B9-01B0-436D-9684-1CCC8FA3FE5C}" srcOrd="0" destOrd="5" presId="urn:microsoft.com/office/officeart/2005/8/layout/list1"/>
    <dgm:cxn modelId="{6E719AF3-0936-426C-9F67-A60BAD830AC8}" type="presOf" srcId="{AD4C7F0C-FD0F-4898-A13D-3107694791A7}" destId="{12E172B9-01B0-436D-9684-1CCC8FA3FE5C}" srcOrd="0" destOrd="13" presId="urn:microsoft.com/office/officeart/2005/8/layout/list1"/>
    <dgm:cxn modelId="{92D55DF4-1424-4F0A-928F-ECB1868D5190}" type="presOf" srcId="{5AF85BF6-DD91-42CE-84E2-B98D52B18B5B}" destId="{12E172B9-01B0-436D-9684-1CCC8FA3FE5C}" srcOrd="0" destOrd="15" presId="urn:microsoft.com/office/officeart/2005/8/layout/list1"/>
    <dgm:cxn modelId="{F60429FD-1497-4FFD-B6D1-6F0142F4C7F4}" srcId="{FA84BF92-43C6-4E94-A77F-6263E68B6783}" destId="{AD4C7F0C-FD0F-4898-A13D-3107694791A7}" srcOrd="3" destOrd="0" parTransId="{AE3C462F-F758-4EA4-BF5A-70F4316CD532}" sibTransId="{F83E75F5-49A3-49E7-BED6-060D354E7EA3}"/>
    <dgm:cxn modelId="{D54E0A0A-A053-4980-A578-2021456ACE82}" type="presParOf" srcId="{C0727D5E-6C12-4BCD-825A-84F5DCF3AFD4}" destId="{0C1C26A3-6F3E-4B3C-BD82-3281B4DA087C}" srcOrd="0" destOrd="0" presId="urn:microsoft.com/office/officeart/2005/8/layout/list1"/>
    <dgm:cxn modelId="{5E2FA87F-495A-47E1-87D1-96EA0DC43CD9}" type="presParOf" srcId="{0C1C26A3-6F3E-4B3C-BD82-3281B4DA087C}" destId="{8D263EF1-990E-4235-B334-4F0671851AEE}" srcOrd="0" destOrd="0" presId="urn:microsoft.com/office/officeart/2005/8/layout/list1"/>
    <dgm:cxn modelId="{65B732AF-1491-48A0-BDBB-4321A532662C}" type="presParOf" srcId="{0C1C26A3-6F3E-4B3C-BD82-3281B4DA087C}" destId="{4FC84B32-D1CC-469D-BDF0-F53E02EEAA9C}" srcOrd="1" destOrd="0" presId="urn:microsoft.com/office/officeart/2005/8/layout/list1"/>
    <dgm:cxn modelId="{6927FE29-DEFD-40AB-9EFB-AA0CDACE3743}" type="presParOf" srcId="{C0727D5E-6C12-4BCD-825A-84F5DCF3AFD4}" destId="{C9C22D64-4439-4069-B33D-D3976B592CC4}" srcOrd="1" destOrd="0" presId="urn:microsoft.com/office/officeart/2005/8/layout/list1"/>
    <dgm:cxn modelId="{3C435E92-E3A0-4C87-94C1-BECEEBBD5266}" type="presParOf" srcId="{C0727D5E-6C12-4BCD-825A-84F5DCF3AFD4}" destId="{12E172B9-01B0-436D-9684-1CCC8FA3FE5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4B9EAB-636A-44C0-B4F9-D4AE4F66DB43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84BF92-43C6-4E94-A77F-6263E68B6783}">
      <dgm:prSet phldrT="[Text]" custT="1"/>
      <dgm:spPr/>
      <dgm:t>
        <a:bodyPr/>
        <a:lstStyle/>
        <a:p>
          <a:pPr algn="l"/>
          <a:r>
            <a:rPr lang="en-US" sz="2400" dirty="0">
              <a:latin typeface="Arial Rounded MT Bold" panose="020F0704030504030204" pitchFamily="34" charset="0"/>
            </a:rPr>
            <a:t>SCR817 Implementation – Training Plan </a:t>
          </a:r>
        </a:p>
      </dgm:t>
    </dgm:pt>
    <dgm:pt modelId="{AC2F3C19-8AC1-497A-9C58-F4EC2BFCFF7F}" type="parTrans" cxnId="{B568F27B-0E85-4EAC-B2DE-81C9E77FC4FB}">
      <dgm:prSet/>
      <dgm:spPr/>
      <dgm:t>
        <a:bodyPr/>
        <a:lstStyle/>
        <a:p>
          <a:endParaRPr lang="en-US"/>
        </a:p>
      </dgm:t>
    </dgm:pt>
    <dgm:pt modelId="{9D7AE265-07BF-4007-A381-FB05BD763012}" type="sibTrans" cxnId="{B568F27B-0E85-4EAC-B2DE-81C9E77FC4FB}">
      <dgm:prSet/>
      <dgm:spPr/>
      <dgm:t>
        <a:bodyPr/>
        <a:lstStyle/>
        <a:p>
          <a:endParaRPr lang="en-US"/>
        </a:p>
      </dgm:t>
    </dgm:pt>
    <dgm:pt modelId="{1AFB66F0-95C8-4468-A011-E51331EFA4DE}">
      <dgm:prSet phldrT="[Text]" custT="1"/>
      <dgm:spPr/>
      <dgm:t>
        <a:bodyPr/>
        <a:lstStyle/>
        <a:p>
          <a:pPr algn="l"/>
          <a:endParaRPr lang="en-US" sz="2000" dirty="0">
            <a:latin typeface="Arial Rounded MT Bold" panose="020F0704030504030204" pitchFamily="34" charset="0"/>
          </a:endParaRPr>
        </a:p>
      </dgm:t>
    </dgm:pt>
    <dgm:pt modelId="{5720E8E2-797C-4CA0-965A-416890F930B6}" type="parTrans" cxnId="{CA156B5C-791E-4725-B16C-FA59E4F55EC1}">
      <dgm:prSet/>
      <dgm:spPr/>
      <dgm:t>
        <a:bodyPr/>
        <a:lstStyle/>
        <a:p>
          <a:endParaRPr lang="en-US"/>
        </a:p>
      </dgm:t>
    </dgm:pt>
    <dgm:pt modelId="{42BD5AEB-732F-4B4B-BBAB-01F19B5F7C87}" type="sibTrans" cxnId="{CA156B5C-791E-4725-B16C-FA59E4F55EC1}">
      <dgm:prSet/>
      <dgm:spPr/>
      <dgm:t>
        <a:bodyPr/>
        <a:lstStyle/>
        <a:p>
          <a:endParaRPr lang="en-US"/>
        </a:p>
      </dgm:t>
    </dgm:pt>
    <dgm:pt modelId="{C9597999-C23F-4867-9D73-E667FAF56258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buFont typeface="Wingdings" panose="05000000000000000000" pitchFamily="2" charset="2"/>
            <a:buNone/>
          </a:pPr>
          <a:endParaRPr lang="en-US" sz="2200" b="0" dirty="0"/>
        </a:p>
      </dgm:t>
    </dgm:pt>
    <dgm:pt modelId="{30CA58D9-FFDA-4ABA-B294-0F7E8E30514C}" type="sibTrans" cxnId="{EF3B716A-6DC4-43B4-8D02-13D903C81653}">
      <dgm:prSet/>
      <dgm:spPr/>
      <dgm:t>
        <a:bodyPr/>
        <a:lstStyle/>
        <a:p>
          <a:endParaRPr lang="en-US"/>
        </a:p>
      </dgm:t>
    </dgm:pt>
    <dgm:pt modelId="{3299E4A5-BF55-4FA8-9E3A-52EEB823A552}" type="parTrans" cxnId="{EF3B716A-6DC4-43B4-8D02-13D903C81653}">
      <dgm:prSet/>
      <dgm:spPr/>
      <dgm:t>
        <a:bodyPr/>
        <a:lstStyle/>
        <a:p>
          <a:endParaRPr lang="en-US"/>
        </a:p>
      </dgm:t>
    </dgm:pt>
    <dgm:pt modelId="{2AD7F029-BB80-4958-8943-C89B4F7F344D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buFont typeface="+mj-lt"/>
            <a:buAutoNum type="arabicPeriod"/>
          </a:pPr>
          <a:r>
            <a:rPr lang="en-US" sz="2200" b="1" i="1" dirty="0"/>
            <a:t>Orientation</a:t>
          </a:r>
          <a:r>
            <a:rPr lang="en-US" sz="2200" b="0" dirty="0"/>
            <a:t> – aligning with MCT/TXSET 5.0 rollout slated for January timeframe (3</a:t>
          </a:r>
          <a:r>
            <a:rPr lang="en-US" sz="2200" b="0" baseline="30000" dirty="0"/>
            <a:t>rd</a:t>
          </a:r>
          <a:r>
            <a:rPr lang="en-US" sz="2200" b="0" dirty="0"/>
            <a:t> week) – high level introduction on IAG workflow changes.</a:t>
          </a:r>
        </a:p>
      </dgm:t>
    </dgm:pt>
    <dgm:pt modelId="{F2E1E304-A1F1-4EB9-8B37-3120DC47B48F}" type="parTrans" cxnId="{1197A26D-5F38-43F9-BAD1-CE6C9CD36FA6}">
      <dgm:prSet/>
      <dgm:spPr/>
      <dgm:t>
        <a:bodyPr/>
        <a:lstStyle/>
        <a:p>
          <a:endParaRPr lang="en-US"/>
        </a:p>
      </dgm:t>
    </dgm:pt>
    <dgm:pt modelId="{9FDDD474-8C1E-4D33-BC99-9133053FF64F}" type="sibTrans" cxnId="{1197A26D-5F38-43F9-BAD1-CE6C9CD36FA6}">
      <dgm:prSet/>
      <dgm:spPr/>
      <dgm:t>
        <a:bodyPr/>
        <a:lstStyle/>
        <a:p>
          <a:endParaRPr lang="en-US"/>
        </a:p>
      </dgm:t>
    </dgm:pt>
    <dgm:pt modelId="{FE1DA4AA-79C4-494E-8DE7-2A8F02A14DF4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buFont typeface="+mj-lt"/>
            <a:buAutoNum type="arabicPeriod"/>
          </a:pPr>
          <a:r>
            <a:rPr lang="en-US" sz="2200" b="1" i="1" dirty="0"/>
            <a:t>TXSET/MCL/MarkeTrak Transition Plan </a:t>
          </a:r>
          <a:r>
            <a:rPr lang="en-US" sz="2200" b="0" dirty="0"/>
            <a:t>-  expected around late April/early May which will review the transition plan for transactions and </a:t>
          </a:r>
          <a:r>
            <a:rPr lang="en-US" sz="2200" b="0" dirty="0" err="1"/>
            <a:t>MarkeTraks</a:t>
          </a:r>
          <a:r>
            <a:rPr lang="en-US" sz="2200" b="0" dirty="0"/>
            <a:t> “in play” at the time of go live/transition to 5.0.</a:t>
          </a:r>
        </a:p>
      </dgm:t>
    </dgm:pt>
    <dgm:pt modelId="{357EB223-8803-46D4-986E-A3E44C3F21F9}" type="parTrans" cxnId="{0C74106E-55E5-4989-8153-1732489C24C7}">
      <dgm:prSet/>
      <dgm:spPr/>
      <dgm:t>
        <a:bodyPr/>
        <a:lstStyle/>
        <a:p>
          <a:endParaRPr lang="en-US"/>
        </a:p>
      </dgm:t>
    </dgm:pt>
    <dgm:pt modelId="{18624299-755F-491D-83BF-256D2F63628A}" type="sibTrans" cxnId="{0C74106E-55E5-4989-8153-1732489C24C7}">
      <dgm:prSet/>
      <dgm:spPr/>
      <dgm:t>
        <a:bodyPr/>
        <a:lstStyle/>
        <a:p>
          <a:endParaRPr lang="en-US"/>
        </a:p>
      </dgm:t>
    </dgm:pt>
    <dgm:pt modelId="{EA2D3CA2-1306-4AAE-9859-91A39D984CEE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buFont typeface="+mj-lt"/>
            <a:buAutoNum type="arabicPeriod"/>
          </a:pPr>
          <a:r>
            <a:rPr lang="en-US" sz="2200" b="1" i="1" dirty="0"/>
            <a:t>SCR817 Detailed Training </a:t>
          </a:r>
          <a:r>
            <a:rPr lang="en-US" sz="2200" b="0" dirty="0"/>
            <a:t>– planned for pre-rollout and RMTE availability, likely September 2024 and will focus on all the changes to MarkeTrak associated with the SCR.</a:t>
          </a:r>
        </a:p>
      </dgm:t>
    </dgm:pt>
    <dgm:pt modelId="{9C9297EF-47E3-4546-A4E1-E4F0A6F093F8}" type="parTrans" cxnId="{48993018-9856-4FEA-BD75-047D3F3BB5FB}">
      <dgm:prSet/>
      <dgm:spPr/>
      <dgm:t>
        <a:bodyPr/>
        <a:lstStyle/>
        <a:p>
          <a:endParaRPr lang="en-US"/>
        </a:p>
      </dgm:t>
    </dgm:pt>
    <dgm:pt modelId="{32973146-D9BB-4B99-92C8-A760B3BA39C4}" type="sibTrans" cxnId="{48993018-9856-4FEA-BD75-047D3F3BB5FB}">
      <dgm:prSet/>
      <dgm:spPr/>
      <dgm:t>
        <a:bodyPr/>
        <a:lstStyle/>
        <a:p>
          <a:endParaRPr lang="en-US"/>
        </a:p>
      </dgm:t>
    </dgm:pt>
    <dgm:pt modelId="{C0727D5E-6C12-4BCD-825A-84F5DCF3AFD4}" type="pres">
      <dgm:prSet presAssocID="{DE4B9EAB-636A-44C0-B4F9-D4AE4F66DB43}" presName="linear" presStyleCnt="0">
        <dgm:presLayoutVars>
          <dgm:dir/>
          <dgm:animLvl val="lvl"/>
          <dgm:resizeHandles val="exact"/>
        </dgm:presLayoutVars>
      </dgm:prSet>
      <dgm:spPr/>
    </dgm:pt>
    <dgm:pt modelId="{0C1C26A3-6F3E-4B3C-BD82-3281B4DA087C}" type="pres">
      <dgm:prSet presAssocID="{FA84BF92-43C6-4E94-A77F-6263E68B6783}" presName="parentLin" presStyleCnt="0"/>
      <dgm:spPr/>
    </dgm:pt>
    <dgm:pt modelId="{8D263EF1-990E-4235-B334-4F0671851AEE}" type="pres">
      <dgm:prSet presAssocID="{FA84BF92-43C6-4E94-A77F-6263E68B6783}" presName="parentLeftMargin" presStyleLbl="node1" presStyleIdx="0" presStyleCnt="1"/>
      <dgm:spPr/>
    </dgm:pt>
    <dgm:pt modelId="{4FC84B32-D1CC-469D-BDF0-F53E02EEAA9C}" type="pres">
      <dgm:prSet presAssocID="{FA84BF92-43C6-4E94-A77F-6263E68B6783}" presName="parentText" presStyleLbl="node1" presStyleIdx="0" presStyleCnt="1" custScaleX="157466" custScaleY="443179" custLinFactY="-15566" custLinFactNeighborX="-100000" custLinFactNeighborY="-10000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C9C22D64-4439-4069-B33D-D3976B592CC4}" type="pres">
      <dgm:prSet presAssocID="{FA84BF92-43C6-4E94-A77F-6263E68B6783}" presName="negativeSpace" presStyleCnt="0"/>
      <dgm:spPr/>
    </dgm:pt>
    <dgm:pt modelId="{12E172B9-01B0-436D-9684-1CCC8FA3FE5C}" type="pres">
      <dgm:prSet presAssocID="{FA84BF92-43C6-4E94-A77F-6263E68B6783}" presName="childText" presStyleLbl="conFgAcc1" presStyleIdx="0" presStyleCnt="1" custScaleY="112899" custLinFactY="-7569" custLinFactNeighborY="-100000">
        <dgm:presLayoutVars>
          <dgm:bulletEnabled val="1"/>
        </dgm:presLayoutVars>
      </dgm:prSet>
      <dgm:spPr/>
    </dgm:pt>
  </dgm:ptLst>
  <dgm:cxnLst>
    <dgm:cxn modelId="{48993018-9856-4FEA-BD75-047D3F3BB5FB}" srcId="{C9597999-C23F-4867-9D73-E667FAF56258}" destId="{EA2D3CA2-1306-4AAE-9859-91A39D984CEE}" srcOrd="2" destOrd="0" parTransId="{9C9297EF-47E3-4546-A4E1-E4F0A6F093F8}" sibTransId="{32973146-D9BB-4B99-92C8-A760B3BA39C4}"/>
    <dgm:cxn modelId="{4BCE8D29-5696-4CF8-BE2A-87435836A477}" type="presOf" srcId="{FA84BF92-43C6-4E94-A77F-6263E68B6783}" destId="{4FC84B32-D1CC-469D-BDF0-F53E02EEAA9C}" srcOrd="1" destOrd="0" presId="urn:microsoft.com/office/officeart/2005/8/layout/list1"/>
    <dgm:cxn modelId="{7BE3F42D-C8E4-4C9A-8B10-996F5533A99A}" type="presOf" srcId="{EA2D3CA2-1306-4AAE-9859-91A39D984CEE}" destId="{12E172B9-01B0-436D-9684-1CCC8FA3FE5C}" srcOrd="0" destOrd="4" presId="urn:microsoft.com/office/officeart/2005/8/layout/list1"/>
    <dgm:cxn modelId="{CA156B5C-791E-4725-B16C-FA59E4F55EC1}" srcId="{FA84BF92-43C6-4E94-A77F-6263E68B6783}" destId="{1AFB66F0-95C8-4468-A011-E51331EFA4DE}" srcOrd="0" destOrd="0" parTransId="{5720E8E2-797C-4CA0-965A-416890F930B6}" sibTransId="{42BD5AEB-732F-4B4B-BBAB-01F19B5F7C87}"/>
    <dgm:cxn modelId="{C7805960-ECC9-43E0-AAD8-F67026F4BC55}" type="presOf" srcId="{DE4B9EAB-636A-44C0-B4F9-D4AE4F66DB43}" destId="{C0727D5E-6C12-4BCD-825A-84F5DCF3AFD4}" srcOrd="0" destOrd="0" presId="urn:microsoft.com/office/officeart/2005/8/layout/list1"/>
    <dgm:cxn modelId="{33320C62-C43B-47FC-96AE-640F80DE87D7}" type="presOf" srcId="{FA84BF92-43C6-4E94-A77F-6263E68B6783}" destId="{8D263EF1-990E-4235-B334-4F0671851AEE}" srcOrd="0" destOrd="0" presId="urn:microsoft.com/office/officeart/2005/8/layout/list1"/>
    <dgm:cxn modelId="{EF3B716A-6DC4-43B4-8D02-13D903C81653}" srcId="{FA84BF92-43C6-4E94-A77F-6263E68B6783}" destId="{C9597999-C23F-4867-9D73-E667FAF56258}" srcOrd="1" destOrd="0" parTransId="{3299E4A5-BF55-4FA8-9E3A-52EEB823A552}" sibTransId="{30CA58D9-FFDA-4ABA-B294-0F7E8E30514C}"/>
    <dgm:cxn modelId="{1197A26D-5F38-43F9-BAD1-CE6C9CD36FA6}" srcId="{C9597999-C23F-4867-9D73-E667FAF56258}" destId="{2AD7F029-BB80-4958-8943-C89B4F7F344D}" srcOrd="0" destOrd="0" parTransId="{F2E1E304-A1F1-4EB9-8B37-3120DC47B48F}" sibTransId="{9FDDD474-8C1E-4D33-BC99-9133053FF64F}"/>
    <dgm:cxn modelId="{0C74106E-55E5-4989-8153-1732489C24C7}" srcId="{C9597999-C23F-4867-9D73-E667FAF56258}" destId="{FE1DA4AA-79C4-494E-8DE7-2A8F02A14DF4}" srcOrd="1" destOrd="0" parTransId="{357EB223-8803-46D4-986E-A3E44C3F21F9}" sibTransId="{18624299-755F-491D-83BF-256D2F63628A}"/>
    <dgm:cxn modelId="{99879B4F-18D7-49FC-85CC-026D13D56EFE}" type="presOf" srcId="{C9597999-C23F-4867-9D73-E667FAF56258}" destId="{12E172B9-01B0-436D-9684-1CCC8FA3FE5C}" srcOrd="0" destOrd="1" presId="urn:microsoft.com/office/officeart/2005/8/layout/list1"/>
    <dgm:cxn modelId="{83756879-A793-4749-B4ED-261EE062AB15}" type="presOf" srcId="{FE1DA4AA-79C4-494E-8DE7-2A8F02A14DF4}" destId="{12E172B9-01B0-436D-9684-1CCC8FA3FE5C}" srcOrd="0" destOrd="3" presId="urn:microsoft.com/office/officeart/2005/8/layout/list1"/>
    <dgm:cxn modelId="{B568F27B-0E85-4EAC-B2DE-81C9E77FC4FB}" srcId="{DE4B9EAB-636A-44C0-B4F9-D4AE4F66DB43}" destId="{FA84BF92-43C6-4E94-A77F-6263E68B6783}" srcOrd="0" destOrd="0" parTransId="{AC2F3C19-8AC1-497A-9C58-F4EC2BFCFF7F}" sibTransId="{9D7AE265-07BF-4007-A381-FB05BD763012}"/>
    <dgm:cxn modelId="{76E977C1-19D9-4697-8CEF-220CB318FFEA}" type="presOf" srcId="{1AFB66F0-95C8-4468-A011-E51331EFA4DE}" destId="{12E172B9-01B0-436D-9684-1CCC8FA3FE5C}" srcOrd="0" destOrd="0" presId="urn:microsoft.com/office/officeart/2005/8/layout/list1"/>
    <dgm:cxn modelId="{23F857FF-0B6D-4F75-A184-27E213F4B3A2}" type="presOf" srcId="{2AD7F029-BB80-4958-8943-C89B4F7F344D}" destId="{12E172B9-01B0-436D-9684-1CCC8FA3FE5C}" srcOrd="0" destOrd="2" presId="urn:microsoft.com/office/officeart/2005/8/layout/list1"/>
    <dgm:cxn modelId="{D54E0A0A-A053-4980-A578-2021456ACE82}" type="presParOf" srcId="{C0727D5E-6C12-4BCD-825A-84F5DCF3AFD4}" destId="{0C1C26A3-6F3E-4B3C-BD82-3281B4DA087C}" srcOrd="0" destOrd="0" presId="urn:microsoft.com/office/officeart/2005/8/layout/list1"/>
    <dgm:cxn modelId="{5E2FA87F-495A-47E1-87D1-96EA0DC43CD9}" type="presParOf" srcId="{0C1C26A3-6F3E-4B3C-BD82-3281B4DA087C}" destId="{8D263EF1-990E-4235-B334-4F0671851AEE}" srcOrd="0" destOrd="0" presId="urn:microsoft.com/office/officeart/2005/8/layout/list1"/>
    <dgm:cxn modelId="{65B732AF-1491-48A0-BDBB-4321A532662C}" type="presParOf" srcId="{0C1C26A3-6F3E-4B3C-BD82-3281B4DA087C}" destId="{4FC84B32-D1CC-469D-BDF0-F53E02EEAA9C}" srcOrd="1" destOrd="0" presId="urn:microsoft.com/office/officeart/2005/8/layout/list1"/>
    <dgm:cxn modelId="{6927FE29-DEFD-40AB-9EFB-AA0CDACE3743}" type="presParOf" srcId="{C0727D5E-6C12-4BCD-825A-84F5DCF3AFD4}" destId="{C9C22D64-4439-4069-B33D-D3976B592CC4}" srcOrd="1" destOrd="0" presId="urn:microsoft.com/office/officeart/2005/8/layout/list1"/>
    <dgm:cxn modelId="{3C435E92-E3A0-4C87-94C1-BECEEBBD5266}" type="presParOf" srcId="{C0727D5E-6C12-4BCD-825A-84F5DCF3AFD4}" destId="{12E172B9-01B0-436D-9684-1CCC8FA3FE5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4B9EAB-636A-44C0-B4F9-D4AE4F66DB43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84BF92-43C6-4E94-A77F-6263E68B6783}">
      <dgm:prSet phldrT="[Text]" custT="1"/>
      <dgm:spPr/>
      <dgm:t>
        <a:bodyPr/>
        <a:lstStyle/>
        <a:p>
          <a:pPr algn="l"/>
          <a:r>
            <a:rPr lang="en-US" sz="2400" dirty="0">
              <a:latin typeface="Arial Rounded MT Bold" panose="020F0704030504030204" pitchFamily="34" charset="0"/>
            </a:rPr>
            <a:t>RMGRR177 – Switch Hold Removal Clarification </a:t>
          </a:r>
        </a:p>
      </dgm:t>
    </dgm:pt>
    <dgm:pt modelId="{AC2F3C19-8AC1-497A-9C58-F4EC2BFCFF7F}" type="parTrans" cxnId="{B568F27B-0E85-4EAC-B2DE-81C9E77FC4FB}">
      <dgm:prSet/>
      <dgm:spPr/>
      <dgm:t>
        <a:bodyPr/>
        <a:lstStyle/>
        <a:p>
          <a:endParaRPr lang="en-US"/>
        </a:p>
      </dgm:t>
    </dgm:pt>
    <dgm:pt modelId="{9D7AE265-07BF-4007-A381-FB05BD763012}" type="sibTrans" cxnId="{B568F27B-0E85-4EAC-B2DE-81C9E77FC4FB}">
      <dgm:prSet/>
      <dgm:spPr/>
      <dgm:t>
        <a:bodyPr/>
        <a:lstStyle/>
        <a:p>
          <a:endParaRPr lang="en-US"/>
        </a:p>
      </dgm:t>
    </dgm:pt>
    <dgm:pt modelId="{1AFB66F0-95C8-4468-A011-E51331EFA4DE}">
      <dgm:prSet phldrT="[Text]" custT="1"/>
      <dgm:spPr/>
      <dgm:t>
        <a:bodyPr/>
        <a:lstStyle/>
        <a:p>
          <a:pPr algn="l"/>
          <a:endParaRPr lang="en-US" sz="2000" dirty="0">
            <a:latin typeface="Arial Rounded MT Bold" panose="020F0704030504030204" pitchFamily="34" charset="0"/>
          </a:endParaRPr>
        </a:p>
      </dgm:t>
    </dgm:pt>
    <dgm:pt modelId="{5720E8E2-797C-4CA0-965A-416890F930B6}" type="parTrans" cxnId="{CA156B5C-791E-4725-B16C-FA59E4F55EC1}">
      <dgm:prSet/>
      <dgm:spPr/>
      <dgm:t>
        <a:bodyPr/>
        <a:lstStyle/>
        <a:p>
          <a:endParaRPr lang="en-US"/>
        </a:p>
      </dgm:t>
    </dgm:pt>
    <dgm:pt modelId="{42BD5AEB-732F-4B4B-BBAB-01F19B5F7C87}" type="sibTrans" cxnId="{CA156B5C-791E-4725-B16C-FA59E4F55EC1}">
      <dgm:prSet/>
      <dgm:spPr/>
      <dgm:t>
        <a:bodyPr/>
        <a:lstStyle/>
        <a:p>
          <a:endParaRPr lang="en-US"/>
        </a:p>
      </dgm:t>
    </dgm:pt>
    <dgm:pt modelId="{C9597999-C23F-4867-9D73-E667FAF56258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buFontTx/>
            <a:buNone/>
          </a:pPr>
          <a:r>
            <a:rPr lang="en-US" sz="2200" b="1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Switch Hold Removal – “copy of lease” </a:t>
          </a:r>
          <a:r>
            <a:rPr lang="en-US" sz="2200" b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was clarified with the following language</a:t>
          </a:r>
          <a:endParaRPr lang="en-US" sz="2200" b="0" dirty="0"/>
        </a:p>
      </dgm:t>
    </dgm:pt>
    <dgm:pt modelId="{30CA58D9-FFDA-4ABA-B294-0F7E8E30514C}" type="sibTrans" cxnId="{EF3B716A-6DC4-43B4-8D02-13D903C81653}">
      <dgm:prSet/>
      <dgm:spPr/>
      <dgm:t>
        <a:bodyPr/>
        <a:lstStyle/>
        <a:p>
          <a:endParaRPr lang="en-US"/>
        </a:p>
      </dgm:t>
    </dgm:pt>
    <dgm:pt modelId="{3299E4A5-BF55-4FA8-9E3A-52EEB823A552}" type="parTrans" cxnId="{EF3B716A-6DC4-43B4-8D02-13D903C81653}">
      <dgm:prSet/>
      <dgm:spPr/>
      <dgm:t>
        <a:bodyPr/>
        <a:lstStyle/>
        <a:p>
          <a:endParaRPr lang="en-US"/>
        </a:p>
      </dgm:t>
    </dgm:pt>
    <dgm:pt modelId="{902E5DB1-9418-444A-973A-046629847972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buFont typeface="Arial" panose="020B0604020202020204" pitchFamily="34" charset="0"/>
            <a:buChar char="•"/>
          </a:pPr>
          <a:endParaRPr lang="en-US" sz="2200" b="0" dirty="0"/>
        </a:p>
      </dgm:t>
    </dgm:pt>
    <dgm:pt modelId="{DEEA694C-4DA4-4DD9-A43D-B0BB66A0E400}" type="parTrans" cxnId="{0C15A097-E8BF-4277-80E5-BF8FD50CA8A6}">
      <dgm:prSet/>
      <dgm:spPr/>
      <dgm:t>
        <a:bodyPr/>
        <a:lstStyle/>
        <a:p>
          <a:endParaRPr lang="en-US"/>
        </a:p>
      </dgm:t>
    </dgm:pt>
    <dgm:pt modelId="{E07D8CE9-1AF0-41EC-A772-C5C806C7C6C2}" type="sibTrans" cxnId="{0C15A097-E8BF-4277-80E5-BF8FD50CA8A6}">
      <dgm:prSet/>
      <dgm:spPr/>
      <dgm:t>
        <a:bodyPr/>
        <a:lstStyle/>
        <a:p>
          <a:endParaRPr lang="en-US"/>
        </a:p>
      </dgm:t>
    </dgm:pt>
    <dgm:pt modelId="{6D4FDC6E-A750-4AC0-9002-8AC1BEC1B38D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buFontTx/>
            <a:buNone/>
          </a:pPr>
          <a:r>
            <a:rPr lang="en-US" sz="2200" b="1" dirty="0">
              <a:solidFill>
                <a:srgbClr val="FF0000"/>
              </a:solidFill>
            </a:rPr>
            <a:t>VOTE in December</a:t>
          </a:r>
          <a:endParaRPr lang="en-US" sz="2200" b="1" dirty="0"/>
        </a:p>
      </dgm:t>
    </dgm:pt>
    <dgm:pt modelId="{F2CEF79D-2170-411E-BF9A-4B5D2DE13A37}" type="parTrans" cxnId="{4A3F118F-D33B-42B5-923B-69235A85719C}">
      <dgm:prSet/>
      <dgm:spPr/>
      <dgm:t>
        <a:bodyPr/>
        <a:lstStyle/>
        <a:p>
          <a:endParaRPr lang="en-US"/>
        </a:p>
      </dgm:t>
    </dgm:pt>
    <dgm:pt modelId="{00A5FFB4-8186-4300-8CED-3D53DD6667D6}" type="sibTrans" cxnId="{4A3F118F-D33B-42B5-923B-69235A85719C}">
      <dgm:prSet/>
      <dgm:spPr/>
      <dgm:t>
        <a:bodyPr/>
        <a:lstStyle/>
        <a:p>
          <a:endParaRPr lang="en-US"/>
        </a:p>
      </dgm:t>
    </dgm:pt>
    <dgm:pt modelId="{9D1E325A-858B-4716-A56E-13A823DC9943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buFont typeface="Wingdings" panose="05000000000000000000" pitchFamily="2" charset="2"/>
            <a:buChar char="q"/>
          </a:pPr>
          <a:endParaRPr lang="en-US" sz="2200" b="0" dirty="0"/>
        </a:p>
      </dgm:t>
    </dgm:pt>
    <dgm:pt modelId="{1FFCD2D4-CE04-4F36-9C3C-CA0F12C5CD0E}" type="parTrans" cxnId="{EC8B0A54-F4B1-49C6-837C-284194D9AD9B}">
      <dgm:prSet/>
      <dgm:spPr/>
    </dgm:pt>
    <dgm:pt modelId="{06A29AD8-5402-4D73-B82F-60898F313CB2}" type="sibTrans" cxnId="{EC8B0A54-F4B1-49C6-837C-284194D9AD9B}">
      <dgm:prSet/>
      <dgm:spPr/>
    </dgm:pt>
    <dgm:pt modelId="{70C90F65-9730-43BF-898D-8807628E065A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buFont typeface="Wingdings" panose="05000000000000000000" pitchFamily="2" charset="2"/>
            <a:buChar char="q"/>
          </a:pPr>
          <a:endParaRPr lang="en-US" sz="2200" b="0" dirty="0"/>
        </a:p>
      </dgm:t>
    </dgm:pt>
    <dgm:pt modelId="{0C02596B-93D6-47AE-AD92-9D41823DBDF5}" type="parTrans" cxnId="{A71E58AB-3A37-474B-BB6C-C6C1A0C6DD5F}">
      <dgm:prSet/>
      <dgm:spPr/>
    </dgm:pt>
    <dgm:pt modelId="{D6DC84C3-85F6-4A70-A73F-66709C76AA63}" type="sibTrans" cxnId="{A71E58AB-3A37-474B-BB6C-C6C1A0C6DD5F}">
      <dgm:prSet/>
      <dgm:spPr/>
    </dgm:pt>
    <dgm:pt modelId="{59C49350-E51D-42C7-9F5B-45158C3D2B2E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buFont typeface="Wingdings" panose="05000000000000000000" pitchFamily="2" charset="2"/>
            <a:buChar char="q"/>
          </a:pPr>
          <a:endParaRPr lang="en-US" sz="2200" b="0" dirty="0"/>
        </a:p>
      </dgm:t>
    </dgm:pt>
    <dgm:pt modelId="{DD657E21-8796-45E0-A8ED-1A6E797BB252}" type="parTrans" cxnId="{35E56FA6-0820-489C-AABD-3027EB4E595B}">
      <dgm:prSet/>
      <dgm:spPr/>
    </dgm:pt>
    <dgm:pt modelId="{4F3125CF-6EC2-4285-9AF7-70630D499191}" type="sibTrans" cxnId="{35E56FA6-0820-489C-AABD-3027EB4E595B}">
      <dgm:prSet/>
      <dgm:spPr/>
    </dgm:pt>
    <dgm:pt modelId="{C6E5BAD6-DF90-4357-9E05-49E455A7752C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buFont typeface="Wingdings" panose="05000000000000000000" pitchFamily="2" charset="2"/>
            <a:buChar char="q"/>
          </a:pPr>
          <a:endParaRPr lang="en-US" sz="2200" b="0" dirty="0"/>
        </a:p>
      </dgm:t>
    </dgm:pt>
    <dgm:pt modelId="{FD32BF61-E54C-4C9B-BB60-6B7099E207CA}" type="parTrans" cxnId="{182302DF-ACED-4FCF-81E2-98875FAE1AB8}">
      <dgm:prSet/>
      <dgm:spPr/>
    </dgm:pt>
    <dgm:pt modelId="{33175832-BD5F-4EBB-B29C-4AE676CAA385}" type="sibTrans" cxnId="{182302DF-ACED-4FCF-81E2-98875FAE1AB8}">
      <dgm:prSet/>
      <dgm:spPr/>
    </dgm:pt>
    <dgm:pt modelId="{9AC21A6B-C21D-4F00-9399-67D74B344BF9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buFont typeface="Wingdings" panose="05000000000000000000" pitchFamily="2" charset="2"/>
            <a:buChar char="q"/>
          </a:pPr>
          <a:endParaRPr lang="en-US" sz="2200" b="0" dirty="0"/>
        </a:p>
      </dgm:t>
    </dgm:pt>
    <dgm:pt modelId="{BC216B42-3F0A-4F2B-B5F1-C4CD4AE70559}" type="parTrans" cxnId="{5C53538D-6CDA-4B9E-88DF-C03ED722509E}">
      <dgm:prSet/>
      <dgm:spPr/>
    </dgm:pt>
    <dgm:pt modelId="{B49554F9-FE83-47F2-90A2-F99F5283D107}" type="sibTrans" cxnId="{5C53538D-6CDA-4B9E-88DF-C03ED722509E}">
      <dgm:prSet/>
      <dgm:spPr/>
    </dgm:pt>
    <dgm:pt modelId="{677379F4-192F-42B3-91B3-2EEAA0E5E5B6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buFont typeface="Wingdings" panose="05000000000000000000" pitchFamily="2" charset="2"/>
            <a:buChar char="q"/>
          </a:pPr>
          <a:endParaRPr lang="en-US" sz="2200" b="0" dirty="0"/>
        </a:p>
      </dgm:t>
    </dgm:pt>
    <dgm:pt modelId="{551028B0-4684-4566-8D2B-9EB1B72FEB8A}" type="parTrans" cxnId="{7D3B8C5A-14C3-46E7-9530-3B87BA492A8C}">
      <dgm:prSet/>
      <dgm:spPr/>
    </dgm:pt>
    <dgm:pt modelId="{DC619B71-2FD6-4057-A456-EA58A89EED96}" type="sibTrans" cxnId="{7D3B8C5A-14C3-46E7-9530-3B87BA492A8C}">
      <dgm:prSet/>
      <dgm:spPr/>
    </dgm:pt>
    <dgm:pt modelId="{ADBD31C5-570B-411A-9382-1CED54631EEE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buFont typeface="Wingdings" panose="05000000000000000000" pitchFamily="2" charset="2"/>
            <a:buChar char="q"/>
          </a:pPr>
          <a:endParaRPr lang="en-US" sz="2200" b="0" dirty="0"/>
        </a:p>
      </dgm:t>
    </dgm:pt>
    <dgm:pt modelId="{45AB0D8D-CC9D-4704-8823-3817B79FA98D}" type="parTrans" cxnId="{121F3DC5-1B73-4647-85EB-74B29F2235D4}">
      <dgm:prSet/>
      <dgm:spPr/>
    </dgm:pt>
    <dgm:pt modelId="{CFD5A882-B98A-4B80-A027-BC7A25181827}" type="sibTrans" cxnId="{121F3DC5-1B73-4647-85EB-74B29F2235D4}">
      <dgm:prSet/>
      <dgm:spPr/>
    </dgm:pt>
    <dgm:pt modelId="{73A2303A-26ED-4FD9-9481-ACB9C24032D1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buFont typeface="Wingdings" panose="05000000000000000000" pitchFamily="2" charset="2"/>
            <a:buChar char="q"/>
          </a:pPr>
          <a:endParaRPr lang="en-US" sz="2200" b="0" dirty="0"/>
        </a:p>
      </dgm:t>
    </dgm:pt>
    <dgm:pt modelId="{65788DD5-76DC-4ADF-8C90-8E1046E00B0C}" type="parTrans" cxnId="{E427EB46-0862-47CB-ABAC-0BEB69228682}">
      <dgm:prSet/>
      <dgm:spPr/>
    </dgm:pt>
    <dgm:pt modelId="{4B4D5775-0C22-47FE-9D71-29D86C361E90}" type="sibTrans" cxnId="{E427EB46-0862-47CB-ABAC-0BEB69228682}">
      <dgm:prSet/>
      <dgm:spPr/>
    </dgm:pt>
    <dgm:pt modelId="{C0727D5E-6C12-4BCD-825A-84F5DCF3AFD4}" type="pres">
      <dgm:prSet presAssocID="{DE4B9EAB-636A-44C0-B4F9-D4AE4F66DB43}" presName="linear" presStyleCnt="0">
        <dgm:presLayoutVars>
          <dgm:dir/>
          <dgm:animLvl val="lvl"/>
          <dgm:resizeHandles val="exact"/>
        </dgm:presLayoutVars>
      </dgm:prSet>
      <dgm:spPr/>
    </dgm:pt>
    <dgm:pt modelId="{0C1C26A3-6F3E-4B3C-BD82-3281B4DA087C}" type="pres">
      <dgm:prSet presAssocID="{FA84BF92-43C6-4E94-A77F-6263E68B6783}" presName="parentLin" presStyleCnt="0"/>
      <dgm:spPr/>
    </dgm:pt>
    <dgm:pt modelId="{8D263EF1-990E-4235-B334-4F0671851AEE}" type="pres">
      <dgm:prSet presAssocID="{FA84BF92-43C6-4E94-A77F-6263E68B6783}" presName="parentLeftMargin" presStyleLbl="node1" presStyleIdx="0" presStyleCnt="1"/>
      <dgm:spPr/>
    </dgm:pt>
    <dgm:pt modelId="{4FC84B32-D1CC-469D-BDF0-F53E02EEAA9C}" type="pres">
      <dgm:prSet presAssocID="{FA84BF92-43C6-4E94-A77F-6263E68B6783}" presName="parentText" presStyleLbl="node1" presStyleIdx="0" presStyleCnt="1" custScaleX="157466" custScaleY="443179" custLinFactY="-15566" custLinFactNeighborX="-100000" custLinFactNeighborY="-10000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C9C22D64-4439-4069-B33D-D3976B592CC4}" type="pres">
      <dgm:prSet presAssocID="{FA84BF92-43C6-4E94-A77F-6263E68B6783}" presName="negativeSpace" presStyleCnt="0"/>
      <dgm:spPr/>
    </dgm:pt>
    <dgm:pt modelId="{12E172B9-01B0-436D-9684-1CCC8FA3FE5C}" type="pres">
      <dgm:prSet presAssocID="{FA84BF92-43C6-4E94-A77F-6263E68B6783}" presName="childText" presStyleLbl="conFgAcc1" presStyleIdx="0" presStyleCnt="1" custScaleY="112899" custLinFactY="-7569" custLinFactNeighborY="-100000">
        <dgm:presLayoutVars>
          <dgm:bulletEnabled val="1"/>
        </dgm:presLayoutVars>
      </dgm:prSet>
      <dgm:spPr/>
    </dgm:pt>
  </dgm:ptLst>
  <dgm:cxnLst>
    <dgm:cxn modelId="{5BF9E507-9DD5-415F-8B74-AF6D161F517A}" type="presOf" srcId="{9D1E325A-858B-4716-A56E-13A823DC9943}" destId="{12E172B9-01B0-436D-9684-1CCC8FA3FE5C}" srcOrd="0" destOrd="9" presId="urn:microsoft.com/office/officeart/2005/8/layout/list1"/>
    <dgm:cxn modelId="{032D8816-85FB-4E42-9990-9DABCFF0DE72}" type="presOf" srcId="{C6E5BAD6-DF90-4357-9E05-49E455A7752C}" destId="{12E172B9-01B0-436D-9684-1CCC8FA3FE5C}" srcOrd="0" destOrd="4" presId="urn:microsoft.com/office/officeart/2005/8/layout/list1"/>
    <dgm:cxn modelId="{4BCE8D29-5696-4CF8-BE2A-87435836A477}" type="presOf" srcId="{FA84BF92-43C6-4E94-A77F-6263E68B6783}" destId="{4FC84B32-D1CC-469D-BDF0-F53E02EEAA9C}" srcOrd="1" destOrd="0" presId="urn:microsoft.com/office/officeart/2005/8/layout/list1"/>
    <dgm:cxn modelId="{CA156B5C-791E-4725-B16C-FA59E4F55EC1}" srcId="{FA84BF92-43C6-4E94-A77F-6263E68B6783}" destId="{1AFB66F0-95C8-4468-A011-E51331EFA4DE}" srcOrd="0" destOrd="0" parTransId="{5720E8E2-797C-4CA0-965A-416890F930B6}" sibTransId="{42BD5AEB-732F-4B4B-BBAB-01F19B5F7C87}"/>
    <dgm:cxn modelId="{C7805960-ECC9-43E0-AAD8-F67026F4BC55}" type="presOf" srcId="{DE4B9EAB-636A-44C0-B4F9-D4AE4F66DB43}" destId="{C0727D5E-6C12-4BCD-825A-84F5DCF3AFD4}" srcOrd="0" destOrd="0" presId="urn:microsoft.com/office/officeart/2005/8/layout/list1"/>
    <dgm:cxn modelId="{424BB941-3732-4043-8CED-4E0D39F8FCDA}" type="presOf" srcId="{9AC21A6B-C21D-4F00-9399-67D74B344BF9}" destId="{12E172B9-01B0-436D-9684-1CCC8FA3FE5C}" srcOrd="0" destOrd="5" presId="urn:microsoft.com/office/officeart/2005/8/layout/list1"/>
    <dgm:cxn modelId="{33320C62-C43B-47FC-96AE-640F80DE87D7}" type="presOf" srcId="{FA84BF92-43C6-4E94-A77F-6263E68B6783}" destId="{8D263EF1-990E-4235-B334-4F0671851AEE}" srcOrd="0" destOrd="0" presId="urn:microsoft.com/office/officeart/2005/8/layout/list1"/>
    <dgm:cxn modelId="{F0F13964-D016-4FFF-8157-528C8F75CB15}" type="presOf" srcId="{73A2303A-26ED-4FD9-9481-ACB9C24032D1}" destId="{12E172B9-01B0-436D-9684-1CCC8FA3FE5C}" srcOrd="0" destOrd="8" presId="urn:microsoft.com/office/officeart/2005/8/layout/list1"/>
    <dgm:cxn modelId="{475D5C66-DA2E-4DDC-A26A-7D7926E8CBB5}" type="presOf" srcId="{59C49350-E51D-42C7-9F5B-45158C3D2B2E}" destId="{12E172B9-01B0-436D-9684-1CCC8FA3FE5C}" srcOrd="0" destOrd="3" presId="urn:microsoft.com/office/officeart/2005/8/layout/list1"/>
    <dgm:cxn modelId="{E427EB46-0862-47CB-ABAC-0BEB69228682}" srcId="{FA84BF92-43C6-4E94-A77F-6263E68B6783}" destId="{73A2303A-26ED-4FD9-9481-ACB9C24032D1}" srcOrd="8" destOrd="0" parTransId="{65788DD5-76DC-4ADF-8C90-8E1046E00B0C}" sibTransId="{4B4D5775-0C22-47FE-9D71-29D86C361E90}"/>
    <dgm:cxn modelId="{F5030748-C36F-4283-B1D7-C0707602CEE0}" type="presOf" srcId="{ADBD31C5-570B-411A-9382-1CED54631EEE}" destId="{12E172B9-01B0-436D-9684-1CCC8FA3FE5C}" srcOrd="0" destOrd="7" presId="urn:microsoft.com/office/officeart/2005/8/layout/list1"/>
    <dgm:cxn modelId="{EF3B716A-6DC4-43B4-8D02-13D903C81653}" srcId="{FA84BF92-43C6-4E94-A77F-6263E68B6783}" destId="{C9597999-C23F-4867-9D73-E667FAF56258}" srcOrd="1" destOrd="0" parTransId="{3299E4A5-BF55-4FA8-9E3A-52EEB823A552}" sibTransId="{30CA58D9-FFDA-4ABA-B294-0F7E8E30514C}"/>
    <dgm:cxn modelId="{99879B4F-18D7-49FC-85CC-026D13D56EFE}" type="presOf" srcId="{C9597999-C23F-4867-9D73-E667FAF56258}" destId="{12E172B9-01B0-436D-9684-1CCC8FA3FE5C}" srcOrd="0" destOrd="1" presId="urn:microsoft.com/office/officeart/2005/8/layout/list1"/>
    <dgm:cxn modelId="{EC8B0A54-F4B1-49C6-837C-284194D9AD9B}" srcId="{FA84BF92-43C6-4E94-A77F-6263E68B6783}" destId="{9D1E325A-858B-4716-A56E-13A823DC9943}" srcOrd="9" destOrd="0" parTransId="{1FFCD2D4-CE04-4F36-9C3C-CA0F12C5CD0E}" sibTransId="{06A29AD8-5402-4D73-B82F-60898F313CB2}"/>
    <dgm:cxn modelId="{7D3B8C5A-14C3-46E7-9530-3B87BA492A8C}" srcId="{FA84BF92-43C6-4E94-A77F-6263E68B6783}" destId="{677379F4-192F-42B3-91B3-2EEAA0E5E5B6}" srcOrd="6" destOrd="0" parTransId="{551028B0-4684-4566-8D2B-9EB1B72FEB8A}" sibTransId="{DC619B71-2FD6-4057-A456-EA58A89EED96}"/>
    <dgm:cxn modelId="{B568F27B-0E85-4EAC-B2DE-81C9E77FC4FB}" srcId="{DE4B9EAB-636A-44C0-B4F9-D4AE4F66DB43}" destId="{FA84BF92-43C6-4E94-A77F-6263E68B6783}" srcOrd="0" destOrd="0" parTransId="{AC2F3C19-8AC1-497A-9C58-F4EC2BFCFF7F}" sibTransId="{9D7AE265-07BF-4007-A381-FB05BD763012}"/>
    <dgm:cxn modelId="{5C53538D-6CDA-4B9E-88DF-C03ED722509E}" srcId="{FA84BF92-43C6-4E94-A77F-6263E68B6783}" destId="{9AC21A6B-C21D-4F00-9399-67D74B344BF9}" srcOrd="5" destOrd="0" parTransId="{BC216B42-3F0A-4F2B-B5F1-C4CD4AE70559}" sibTransId="{B49554F9-FE83-47F2-90A2-F99F5283D107}"/>
    <dgm:cxn modelId="{4A3F118F-D33B-42B5-923B-69235A85719C}" srcId="{FA84BF92-43C6-4E94-A77F-6263E68B6783}" destId="{6D4FDC6E-A750-4AC0-9002-8AC1BEC1B38D}" srcOrd="10" destOrd="0" parTransId="{F2CEF79D-2170-411E-BF9A-4B5D2DE13A37}" sibTransId="{00A5FFB4-8186-4300-8CED-3D53DD6667D6}"/>
    <dgm:cxn modelId="{0C15A097-E8BF-4277-80E5-BF8FD50CA8A6}" srcId="{6D4FDC6E-A750-4AC0-9002-8AC1BEC1B38D}" destId="{902E5DB1-9418-444A-973A-046629847972}" srcOrd="0" destOrd="0" parTransId="{DEEA694C-4DA4-4DD9-A43D-B0BB66A0E400}" sibTransId="{E07D8CE9-1AF0-41EC-A772-C5C806C7C6C2}"/>
    <dgm:cxn modelId="{35E56FA6-0820-489C-AABD-3027EB4E595B}" srcId="{FA84BF92-43C6-4E94-A77F-6263E68B6783}" destId="{59C49350-E51D-42C7-9F5B-45158C3D2B2E}" srcOrd="3" destOrd="0" parTransId="{DD657E21-8796-45E0-A8ED-1A6E797BB252}" sibTransId="{4F3125CF-6EC2-4285-9AF7-70630D499191}"/>
    <dgm:cxn modelId="{A71E58AB-3A37-474B-BB6C-C6C1A0C6DD5F}" srcId="{FA84BF92-43C6-4E94-A77F-6263E68B6783}" destId="{70C90F65-9730-43BF-898D-8807628E065A}" srcOrd="2" destOrd="0" parTransId="{0C02596B-93D6-47AE-AD92-9D41823DBDF5}" sibTransId="{D6DC84C3-85F6-4A70-A73F-66709C76AA63}"/>
    <dgm:cxn modelId="{7FBE81B5-8318-4E0F-A052-ECE8356E926D}" type="presOf" srcId="{6D4FDC6E-A750-4AC0-9002-8AC1BEC1B38D}" destId="{12E172B9-01B0-436D-9684-1CCC8FA3FE5C}" srcOrd="0" destOrd="10" presId="urn:microsoft.com/office/officeart/2005/8/layout/list1"/>
    <dgm:cxn modelId="{4FFC70C0-FF0E-4277-A2CC-3233D36682C1}" type="presOf" srcId="{902E5DB1-9418-444A-973A-046629847972}" destId="{12E172B9-01B0-436D-9684-1CCC8FA3FE5C}" srcOrd="0" destOrd="11" presId="urn:microsoft.com/office/officeart/2005/8/layout/list1"/>
    <dgm:cxn modelId="{76E977C1-19D9-4697-8CEF-220CB318FFEA}" type="presOf" srcId="{1AFB66F0-95C8-4468-A011-E51331EFA4DE}" destId="{12E172B9-01B0-436D-9684-1CCC8FA3FE5C}" srcOrd="0" destOrd="0" presId="urn:microsoft.com/office/officeart/2005/8/layout/list1"/>
    <dgm:cxn modelId="{121F3DC5-1B73-4647-85EB-74B29F2235D4}" srcId="{FA84BF92-43C6-4E94-A77F-6263E68B6783}" destId="{ADBD31C5-570B-411A-9382-1CED54631EEE}" srcOrd="7" destOrd="0" parTransId="{45AB0D8D-CC9D-4704-8823-3817B79FA98D}" sibTransId="{CFD5A882-B98A-4B80-A027-BC7A25181827}"/>
    <dgm:cxn modelId="{182302DF-ACED-4FCF-81E2-98875FAE1AB8}" srcId="{FA84BF92-43C6-4E94-A77F-6263E68B6783}" destId="{C6E5BAD6-DF90-4357-9E05-49E455A7752C}" srcOrd="4" destOrd="0" parTransId="{FD32BF61-E54C-4C9B-BB60-6B7099E207CA}" sibTransId="{33175832-BD5F-4EBB-B29C-4AE676CAA385}"/>
    <dgm:cxn modelId="{474E0FEA-09FA-4C62-AB15-FA187888ECE5}" type="presOf" srcId="{677379F4-192F-42B3-91B3-2EEAA0E5E5B6}" destId="{12E172B9-01B0-436D-9684-1CCC8FA3FE5C}" srcOrd="0" destOrd="6" presId="urn:microsoft.com/office/officeart/2005/8/layout/list1"/>
    <dgm:cxn modelId="{C4B59CF9-BEAB-42B7-91C5-AACD6D0C136D}" type="presOf" srcId="{70C90F65-9730-43BF-898D-8807628E065A}" destId="{12E172B9-01B0-436D-9684-1CCC8FA3FE5C}" srcOrd="0" destOrd="2" presId="urn:microsoft.com/office/officeart/2005/8/layout/list1"/>
    <dgm:cxn modelId="{D54E0A0A-A053-4980-A578-2021456ACE82}" type="presParOf" srcId="{C0727D5E-6C12-4BCD-825A-84F5DCF3AFD4}" destId="{0C1C26A3-6F3E-4B3C-BD82-3281B4DA087C}" srcOrd="0" destOrd="0" presId="urn:microsoft.com/office/officeart/2005/8/layout/list1"/>
    <dgm:cxn modelId="{5E2FA87F-495A-47E1-87D1-96EA0DC43CD9}" type="presParOf" srcId="{0C1C26A3-6F3E-4B3C-BD82-3281B4DA087C}" destId="{8D263EF1-990E-4235-B334-4F0671851AEE}" srcOrd="0" destOrd="0" presId="urn:microsoft.com/office/officeart/2005/8/layout/list1"/>
    <dgm:cxn modelId="{65B732AF-1491-48A0-BDBB-4321A532662C}" type="presParOf" srcId="{0C1C26A3-6F3E-4B3C-BD82-3281B4DA087C}" destId="{4FC84B32-D1CC-469D-BDF0-F53E02EEAA9C}" srcOrd="1" destOrd="0" presId="urn:microsoft.com/office/officeart/2005/8/layout/list1"/>
    <dgm:cxn modelId="{6927FE29-DEFD-40AB-9EFB-AA0CDACE3743}" type="presParOf" srcId="{C0727D5E-6C12-4BCD-825A-84F5DCF3AFD4}" destId="{C9C22D64-4439-4069-B33D-D3976B592CC4}" srcOrd="1" destOrd="0" presId="urn:microsoft.com/office/officeart/2005/8/layout/list1"/>
    <dgm:cxn modelId="{3C435E92-E3A0-4C87-94C1-BECEEBBD5266}" type="presParOf" srcId="{C0727D5E-6C12-4BCD-825A-84F5DCF3AFD4}" destId="{12E172B9-01B0-436D-9684-1CCC8FA3FE5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4B9EAB-636A-44C0-B4F9-D4AE4F66DB43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84BF92-43C6-4E94-A77F-6263E68B6783}">
      <dgm:prSet phldrT="[Text]" custT="1"/>
      <dgm:spPr/>
      <dgm:t>
        <a:bodyPr/>
        <a:lstStyle/>
        <a:p>
          <a:pPr algn="l"/>
          <a:r>
            <a:rPr lang="en-US" sz="2400" dirty="0">
              <a:latin typeface="Arial Rounded MT Bold" panose="020F0704030504030204" pitchFamily="34" charset="0"/>
            </a:rPr>
            <a:t>Inadvertent Gain Analysis – July 2021 – Dec 2022 – timing to complete</a:t>
          </a:r>
        </a:p>
      </dgm:t>
    </dgm:pt>
    <dgm:pt modelId="{AC2F3C19-8AC1-497A-9C58-F4EC2BFCFF7F}" type="parTrans" cxnId="{B568F27B-0E85-4EAC-B2DE-81C9E77FC4FB}">
      <dgm:prSet/>
      <dgm:spPr/>
      <dgm:t>
        <a:bodyPr/>
        <a:lstStyle/>
        <a:p>
          <a:endParaRPr lang="en-US"/>
        </a:p>
      </dgm:t>
    </dgm:pt>
    <dgm:pt modelId="{9D7AE265-07BF-4007-A381-FB05BD763012}" type="sibTrans" cxnId="{B568F27B-0E85-4EAC-B2DE-81C9E77FC4FB}">
      <dgm:prSet/>
      <dgm:spPr/>
      <dgm:t>
        <a:bodyPr/>
        <a:lstStyle/>
        <a:p>
          <a:endParaRPr lang="en-US"/>
        </a:p>
      </dgm:t>
    </dgm:pt>
    <dgm:pt modelId="{C0727D5E-6C12-4BCD-825A-84F5DCF3AFD4}" type="pres">
      <dgm:prSet presAssocID="{DE4B9EAB-636A-44C0-B4F9-D4AE4F66DB43}" presName="linear" presStyleCnt="0">
        <dgm:presLayoutVars>
          <dgm:dir/>
          <dgm:animLvl val="lvl"/>
          <dgm:resizeHandles val="exact"/>
        </dgm:presLayoutVars>
      </dgm:prSet>
      <dgm:spPr/>
    </dgm:pt>
    <dgm:pt modelId="{0C1C26A3-6F3E-4B3C-BD82-3281B4DA087C}" type="pres">
      <dgm:prSet presAssocID="{FA84BF92-43C6-4E94-A77F-6263E68B6783}" presName="parentLin" presStyleCnt="0"/>
      <dgm:spPr/>
    </dgm:pt>
    <dgm:pt modelId="{8D263EF1-990E-4235-B334-4F0671851AEE}" type="pres">
      <dgm:prSet presAssocID="{FA84BF92-43C6-4E94-A77F-6263E68B6783}" presName="parentLeftMargin" presStyleLbl="node1" presStyleIdx="0" presStyleCnt="1"/>
      <dgm:spPr/>
    </dgm:pt>
    <dgm:pt modelId="{4FC84B32-D1CC-469D-BDF0-F53E02EEAA9C}" type="pres">
      <dgm:prSet presAssocID="{FA84BF92-43C6-4E94-A77F-6263E68B6783}" presName="parentText" presStyleLbl="node1" presStyleIdx="0" presStyleCnt="1" custScaleX="142997" custScaleY="696145" custLinFactY="-800000" custLinFactNeighborX="-47871" custLinFactNeighborY="-816408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C9C22D64-4439-4069-B33D-D3976B592CC4}" type="pres">
      <dgm:prSet presAssocID="{FA84BF92-43C6-4E94-A77F-6263E68B6783}" presName="negativeSpace" presStyleCnt="0"/>
      <dgm:spPr/>
    </dgm:pt>
    <dgm:pt modelId="{12E172B9-01B0-436D-9684-1CCC8FA3FE5C}" type="pres">
      <dgm:prSet presAssocID="{FA84BF92-43C6-4E94-A77F-6263E68B6783}" presName="childText" presStyleLbl="conFgAcc1" presStyleIdx="0" presStyleCnt="1" custScaleX="107323" custScaleY="76714" custLinFactY="-15551" custLinFactNeighborX="1039" custLinFactNeighborY="-100000">
        <dgm:presLayoutVars>
          <dgm:bulletEnabled val="1"/>
        </dgm:presLayoutVars>
      </dgm:prSet>
      <dgm:spPr/>
    </dgm:pt>
  </dgm:ptLst>
  <dgm:cxnLst>
    <dgm:cxn modelId="{4BCE8D29-5696-4CF8-BE2A-87435836A477}" type="presOf" srcId="{FA84BF92-43C6-4E94-A77F-6263E68B6783}" destId="{4FC84B32-D1CC-469D-BDF0-F53E02EEAA9C}" srcOrd="1" destOrd="0" presId="urn:microsoft.com/office/officeart/2005/8/layout/list1"/>
    <dgm:cxn modelId="{C7805960-ECC9-43E0-AAD8-F67026F4BC55}" type="presOf" srcId="{DE4B9EAB-636A-44C0-B4F9-D4AE4F66DB43}" destId="{C0727D5E-6C12-4BCD-825A-84F5DCF3AFD4}" srcOrd="0" destOrd="0" presId="urn:microsoft.com/office/officeart/2005/8/layout/list1"/>
    <dgm:cxn modelId="{33320C62-C43B-47FC-96AE-640F80DE87D7}" type="presOf" srcId="{FA84BF92-43C6-4E94-A77F-6263E68B6783}" destId="{8D263EF1-990E-4235-B334-4F0671851AEE}" srcOrd="0" destOrd="0" presId="urn:microsoft.com/office/officeart/2005/8/layout/list1"/>
    <dgm:cxn modelId="{B568F27B-0E85-4EAC-B2DE-81C9E77FC4FB}" srcId="{DE4B9EAB-636A-44C0-B4F9-D4AE4F66DB43}" destId="{FA84BF92-43C6-4E94-A77F-6263E68B6783}" srcOrd="0" destOrd="0" parTransId="{AC2F3C19-8AC1-497A-9C58-F4EC2BFCFF7F}" sibTransId="{9D7AE265-07BF-4007-A381-FB05BD763012}"/>
    <dgm:cxn modelId="{D54E0A0A-A053-4980-A578-2021456ACE82}" type="presParOf" srcId="{C0727D5E-6C12-4BCD-825A-84F5DCF3AFD4}" destId="{0C1C26A3-6F3E-4B3C-BD82-3281B4DA087C}" srcOrd="0" destOrd="0" presId="urn:microsoft.com/office/officeart/2005/8/layout/list1"/>
    <dgm:cxn modelId="{5E2FA87F-495A-47E1-87D1-96EA0DC43CD9}" type="presParOf" srcId="{0C1C26A3-6F3E-4B3C-BD82-3281B4DA087C}" destId="{8D263EF1-990E-4235-B334-4F0671851AEE}" srcOrd="0" destOrd="0" presId="urn:microsoft.com/office/officeart/2005/8/layout/list1"/>
    <dgm:cxn modelId="{65B732AF-1491-48A0-BDBB-4321A532662C}" type="presParOf" srcId="{0C1C26A3-6F3E-4B3C-BD82-3281B4DA087C}" destId="{4FC84B32-D1CC-469D-BDF0-F53E02EEAA9C}" srcOrd="1" destOrd="0" presId="urn:microsoft.com/office/officeart/2005/8/layout/list1"/>
    <dgm:cxn modelId="{6927FE29-DEFD-40AB-9EFB-AA0CDACE3743}" type="presParOf" srcId="{C0727D5E-6C12-4BCD-825A-84F5DCF3AFD4}" destId="{C9C22D64-4439-4069-B33D-D3976B592CC4}" srcOrd="1" destOrd="0" presId="urn:microsoft.com/office/officeart/2005/8/layout/list1"/>
    <dgm:cxn modelId="{3C435E92-E3A0-4C87-94C1-BECEEBBD5266}" type="presParOf" srcId="{C0727D5E-6C12-4BCD-825A-84F5DCF3AFD4}" destId="{12E172B9-01B0-436D-9684-1CCC8FA3FE5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4B9EAB-636A-44C0-B4F9-D4AE4F66DB43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84BF92-43C6-4E94-A77F-6263E68B6783}">
      <dgm:prSet phldrT="[Text]" custT="1"/>
      <dgm:spPr/>
      <dgm:t>
        <a:bodyPr/>
        <a:lstStyle/>
        <a:p>
          <a:pPr algn="l"/>
          <a:r>
            <a:rPr lang="en-US" sz="2400" dirty="0">
              <a:latin typeface="Arial Rounded MT Bold" panose="020F0704030504030204" pitchFamily="34" charset="0"/>
            </a:rPr>
            <a:t>Inadvertent Gain Analysis – July 2021 – Dec 2022 – timing to complete</a:t>
          </a:r>
        </a:p>
      </dgm:t>
    </dgm:pt>
    <dgm:pt modelId="{AC2F3C19-8AC1-497A-9C58-F4EC2BFCFF7F}" type="parTrans" cxnId="{B568F27B-0E85-4EAC-B2DE-81C9E77FC4FB}">
      <dgm:prSet/>
      <dgm:spPr/>
      <dgm:t>
        <a:bodyPr/>
        <a:lstStyle/>
        <a:p>
          <a:endParaRPr lang="en-US"/>
        </a:p>
      </dgm:t>
    </dgm:pt>
    <dgm:pt modelId="{9D7AE265-07BF-4007-A381-FB05BD763012}" type="sibTrans" cxnId="{B568F27B-0E85-4EAC-B2DE-81C9E77FC4FB}">
      <dgm:prSet/>
      <dgm:spPr/>
      <dgm:t>
        <a:bodyPr/>
        <a:lstStyle/>
        <a:p>
          <a:endParaRPr lang="en-US"/>
        </a:p>
      </dgm:t>
    </dgm:pt>
    <dgm:pt modelId="{C0727D5E-6C12-4BCD-825A-84F5DCF3AFD4}" type="pres">
      <dgm:prSet presAssocID="{DE4B9EAB-636A-44C0-B4F9-D4AE4F66DB43}" presName="linear" presStyleCnt="0">
        <dgm:presLayoutVars>
          <dgm:dir/>
          <dgm:animLvl val="lvl"/>
          <dgm:resizeHandles val="exact"/>
        </dgm:presLayoutVars>
      </dgm:prSet>
      <dgm:spPr/>
    </dgm:pt>
    <dgm:pt modelId="{0C1C26A3-6F3E-4B3C-BD82-3281B4DA087C}" type="pres">
      <dgm:prSet presAssocID="{FA84BF92-43C6-4E94-A77F-6263E68B6783}" presName="parentLin" presStyleCnt="0"/>
      <dgm:spPr/>
    </dgm:pt>
    <dgm:pt modelId="{8D263EF1-990E-4235-B334-4F0671851AEE}" type="pres">
      <dgm:prSet presAssocID="{FA84BF92-43C6-4E94-A77F-6263E68B6783}" presName="parentLeftMargin" presStyleLbl="node1" presStyleIdx="0" presStyleCnt="1"/>
      <dgm:spPr/>
    </dgm:pt>
    <dgm:pt modelId="{4FC84B32-D1CC-469D-BDF0-F53E02EEAA9C}" type="pres">
      <dgm:prSet presAssocID="{FA84BF92-43C6-4E94-A77F-6263E68B6783}" presName="parentText" presStyleLbl="node1" presStyleIdx="0" presStyleCnt="1" custScaleX="142997" custScaleY="696145" custLinFactY="-800000" custLinFactNeighborX="-47871" custLinFactNeighborY="-816408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C9C22D64-4439-4069-B33D-D3976B592CC4}" type="pres">
      <dgm:prSet presAssocID="{FA84BF92-43C6-4E94-A77F-6263E68B6783}" presName="negativeSpace" presStyleCnt="0"/>
      <dgm:spPr/>
    </dgm:pt>
    <dgm:pt modelId="{12E172B9-01B0-436D-9684-1CCC8FA3FE5C}" type="pres">
      <dgm:prSet presAssocID="{FA84BF92-43C6-4E94-A77F-6263E68B6783}" presName="childText" presStyleLbl="conFgAcc1" presStyleIdx="0" presStyleCnt="1" custScaleX="107323" custScaleY="2000000" custLinFactY="-15551" custLinFactNeighborX="1039" custLinFactNeighborY="-100000">
        <dgm:presLayoutVars>
          <dgm:bulletEnabled val="1"/>
        </dgm:presLayoutVars>
      </dgm:prSet>
      <dgm:spPr/>
    </dgm:pt>
  </dgm:ptLst>
  <dgm:cxnLst>
    <dgm:cxn modelId="{4BCE8D29-5696-4CF8-BE2A-87435836A477}" type="presOf" srcId="{FA84BF92-43C6-4E94-A77F-6263E68B6783}" destId="{4FC84B32-D1CC-469D-BDF0-F53E02EEAA9C}" srcOrd="1" destOrd="0" presId="urn:microsoft.com/office/officeart/2005/8/layout/list1"/>
    <dgm:cxn modelId="{C7805960-ECC9-43E0-AAD8-F67026F4BC55}" type="presOf" srcId="{DE4B9EAB-636A-44C0-B4F9-D4AE4F66DB43}" destId="{C0727D5E-6C12-4BCD-825A-84F5DCF3AFD4}" srcOrd="0" destOrd="0" presId="urn:microsoft.com/office/officeart/2005/8/layout/list1"/>
    <dgm:cxn modelId="{33320C62-C43B-47FC-96AE-640F80DE87D7}" type="presOf" srcId="{FA84BF92-43C6-4E94-A77F-6263E68B6783}" destId="{8D263EF1-990E-4235-B334-4F0671851AEE}" srcOrd="0" destOrd="0" presId="urn:microsoft.com/office/officeart/2005/8/layout/list1"/>
    <dgm:cxn modelId="{B568F27B-0E85-4EAC-B2DE-81C9E77FC4FB}" srcId="{DE4B9EAB-636A-44C0-B4F9-D4AE4F66DB43}" destId="{FA84BF92-43C6-4E94-A77F-6263E68B6783}" srcOrd="0" destOrd="0" parTransId="{AC2F3C19-8AC1-497A-9C58-F4EC2BFCFF7F}" sibTransId="{9D7AE265-07BF-4007-A381-FB05BD763012}"/>
    <dgm:cxn modelId="{D54E0A0A-A053-4980-A578-2021456ACE82}" type="presParOf" srcId="{C0727D5E-6C12-4BCD-825A-84F5DCF3AFD4}" destId="{0C1C26A3-6F3E-4B3C-BD82-3281B4DA087C}" srcOrd="0" destOrd="0" presId="urn:microsoft.com/office/officeart/2005/8/layout/list1"/>
    <dgm:cxn modelId="{5E2FA87F-495A-47E1-87D1-96EA0DC43CD9}" type="presParOf" srcId="{0C1C26A3-6F3E-4B3C-BD82-3281B4DA087C}" destId="{8D263EF1-990E-4235-B334-4F0671851AEE}" srcOrd="0" destOrd="0" presId="urn:microsoft.com/office/officeart/2005/8/layout/list1"/>
    <dgm:cxn modelId="{65B732AF-1491-48A0-BDBB-4321A532662C}" type="presParOf" srcId="{0C1C26A3-6F3E-4B3C-BD82-3281B4DA087C}" destId="{4FC84B32-D1CC-469D-BDF0-F53E02EEAA9C}" srcOrd="1" destOrd="0" presId="urn:microsoft.com/office/officeart/2005/8/layout/list1"/>
    <dgm:cxn modelId="{6927FE29-DEFD-40AB-9EFB-AA0CDACE3743}" type="presParOf" srcId="{C0727D5E-6C12-4BCD-825A-84F5DCF3AFD4}" destId="{C9C22D64-4439-4069-B33D-D3976B592CC4}" srcOrd="1" destOrd="0" presId="urn:microsoft.com/office/officeart/2005/8/layout/list1"/>
    <dgm:cxn modelId="{3C435E92-E3A0-4C87-94C1-BECEEBBD5266}" type="presParOf" srcId="{C0727D5E-6C12-4BCD-825A-84F5DCF3AFD4}" destId="{12E172B9-01B0-436D-9684-1CCC8FA3FE5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4B9EAB-636A-44C0-B4F9-D4AE4F66DB43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84BF92-43C6-4E94-A77F-6263E68B6783}">
      <dgm:prSet phldrT="[Text]" custT="1"/>
      <dgm:spPr/>
      <dgm:t>
        <a:bodyPr/>
        <a:lstStyle/>
        <a:p>
          <a:pPr algn="l"/>
          <a:r>
            <a:rPr lang="en-US" sz="2400" dirty="0">
              <a:latin typeface="Arial Rounded MT Bold" panose="020F0704030504030204" pitchFamily="34" charset="0"/>
            </a:rPr>
            <a:t>Inadvertent Gain Analysis – July 2021 – Dec 2022 – timing to complete</a:t>
          </a:r>
        </a:p>
      </dgm:t>
    </dgm:pt>
    <dgm:pt modelId="{AC2F3C19-8AC1-497A-9C58-F4EC2BFCFF7F}" type="parTrans" cxnId="{B568F27B-0E85-4EAC-B2DE-81C9E77FC4FB}">
      <dgm:prSet/>
      <dgm:spPr/>
      <dgm:t>
        <a:bodyPr/>
        <a:lstStyle/>
        <a:p>
          <a:endParaRPr lang="en-US"/>
        </a:p>
      </dgm:t>
    </dgm:pt>
    <dgm:pt modelId="{9D7AE265-07BF-4007-A381-FB05BD763012}" type="sibTrans" cxnId="{B568F27B-0E85-4EAC-B2DE-81C9E77FC4FB}">
      <dgm:prSet/>
      <dgm:spPr/>
      <dgm:t>
        <a:bodyPr/>
        <a:lstStyle/>
        <a:p>
          <a:endParaRPr lang="en-US"/>
        </a:p>
      </dgm:t>
    </dgm:pt>
    <dgm:pt modelId="{C0727D5E-6C12-4BCD-825A-84F5DCF3AFD4}" type="pres">
      <dgm:prSet presAssocID="{DE4B9EAB-636A-44C0-B4F9-D4AE4F66DB43}" presName="linear" presStyleCnt="0">
        <dgm:presLayoutVars>
          <dgm:dir/>
          <dgm:animLvl val="lvl"/>
          <dgm:resizeHandles val="exact"/>
        </dgm:presLayoutVars>
      </dgm:prSet>
      <dgm:spPr/>
    </dgm:pt>
    <dgm:pt modelId="{0C1C26A3-6F3E-4B3C-BD82-3281B4DA087C}" type="pres">
      <dgm:prSet presAssocID="{FA84BF92-43C6-4E94-A77F-6263E68B6783}" presName="parentLin" presStyleCnt="0"/>
      <dgm:spPr/>
    </dgm:pt>
    <dgm:pt modelId="{8D263EF1-990E-4235-B334-4F0671851AEE}" type="pres">
      <dgm:prSet presAssocID="{FA84BF92-43C6-4E94-A77F-6263E68B6783}" presName="parentLeftMargin" presStyleLbl="node1" presStyleIdx="0" presStyleCnt="1"/>
      <dgm:spPr/>
    </dgm:pt>
    <dgm:pt modelId="{4FC84B32-D1CC-469D-BDF0-F53E02EEAA9C}" type="pres">
      <dgm:prSet presAssocID="{FA84BF92-43C6-4E94-A77F-6263E68B6783}" presName="parentText" presStyleLbl="node1" presStyleIdx="0" presStyleCnt="1" custScaleX="142997" custScaleY="696145" custLinFactY="-800000" custLinFactNeighborX="-47871" custLinFactNeighborY="-816408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C9C22D64-4439-4069-B33D-D3976B592CC4}" type="pres">
      <dgm:prSet presAssocID="{FA84BF92-43C6-4E94-A77F-6263E68B6783}" presName="negativeSpace" presStyleCnt="0"/>
      <dgm:spPr/>
    </dgm:pt>
    <dgm:pt modelId="{12E172B9-01B0-436D-9684-1CCC8FA3FE5C}" type="pres">
      <dgm:prSet presAssocID="{FA84BF92-43C6-4E94-A77F-6263E68B6783}" presName="childText" presStyleLbl="conFgAcc1" presStyleIdx="0" presStyleCnt="1" custScaleX="107323" custScaleY="2000000" custLinFactY="-15551" custLinFactNeighborX="1039" custLinFactNeighborY="-100000">
        <dgm:presLayoutVars>
          <dgm:bulletEnabled val="1"/>
        </dgm:presLayoutVars>
      </dgm:prSet>
      <dgm:spPr/>
    </dgm:pt>
  </dgm:ptLst>
  <dgm:cxnLst>
    <dgm:cxn modelId="{4BCE8D29-5696-4CF8-BE2A-87435836A477}" type="presOf" srcId="{FA84BF92-43C6-4E94-A77F-6263E68B6783}" destId="{4FC84B32-D1CC-469D-BDF0-F53E02EEAA9C}" srcOrd="1" destOrd="0" presId="urn:microsoft.com/office/officeart/2005/8/layout/list1"/>
    <dgm:cxn modelId="{C7805960-ECC9-43E0-AAD8-F67026F4BC55}" type="presOf" srcId="{DE4B9EAB-636A-44C0-B4F9-D4AE4F66DB43}" destId="{C0727D5E-6C12-4BCD-825A-84F5DCF3AFD4}" srcOrd="0" destOrd="0" presId="urn:microsoft.com/office/officeart/2005/8/layout/list1"/>
    <dgm:cxn modelId="{33320C62-C43B-47FC-96AE-640F80DE87D7}" type="presOf" srcId="{FA84BF92-43C6-4E94-A77F-6263E68B6783}" destId="{8D263EF1-990E-4235-B334-4F0671851AEE}" srcOrd="0" destOrd="0" presId="urn:microsoft.com/office/officeart/2005/8/layout/list1"/>
    <dgm:cxn modelId="{B568F27B-0E85-4EAC-B2DE-81C9E77FC4FB}" srcId="{DE4B9EAB-636A-44C0-B4F9-D4AE4F66DB43}" destId="{FA84BF92-43C6-4E94-A77F-6263E68B6783}" srcOrd="0" destOrd="0" parTransId="{AC2F3C19-8AC1-497A-9C58-F4EC2BFCFF7F}" sibTransId="{9D7AE265-07BF-4007-A381-FB05BD763012}"/>
    <dgm:cxn modelId="{D54E0A0A-A053-4980-A578-2021456ACE82}" type="presParOf" srcId="{C0727D5E-6C12-4BCD-825A-84F5DCF3AFD4}" destId="{0C1C26A3-6F3E-4B3C-BD82-3281B4DA087C}" srcOrd="0" destOrd="0" presId="urn:microsoft.com/office/officeart/2005/8/layout/list1"/>
    <dgm:cxn modelId="{5E2FA87F-495A-47E1-87D1-96EA0DC43CD9}" type="presParOf" srcId="{0C1C26A3-6F3E-4B3C-BD82-3281B4DA087C}" destId="{8D263EF1-990E-4235-B334-4F0671851AEE}" srcOrd="0" destOrd="0" presId="urn:microsoft.com/office/officeart/2005/8/layout/list1"/>
    <dgm:cxn modelId="{65B732AF-1491-48A0-BDBB-4321A532662C}" type="presParOf" srcId="{0C1C26A3-6F3E-4B3C-BD82-3281B4DA087C}" destId="{4FC84B32-D1CC-469D-BDF0-F53E02EEAA9C}" srcOrd="1" destOrd="0" presId="urn:microsoft.com/office/officeart/2005/8/layout/list1"/>
    <dgm:cxn modelId="{6927FE29-DEFD-40AB-9EFB-AA0CDACE3743}" type="presParOf" srcId="{C0727D5E-6C12-4BCD-825A-84F5DCF3AFD4}" destId="{C9C22D64-4439-4069-B33D-D3976B592CC4}" srcOrd="1" destOrd="0" presId="urn:microsoft.com/office/officeart/2005/8/layout/list1"/>
    <dgm:cxn modelId="{3C435E92-E3A0-4C87-94C1-BECEEBBD5266}" type="presParOf" srcId="{C0727D5E-6C12-4BCD-825A-84F5DCF3AFD4}" destId="{12E172B9-01B0-436D-9684-1CCC8FA3FE5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4B9EAB-636A-44C0-B4F9-D4AE4F66DB43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84BF92-43C6-4E94-A77F-6263E68B6783}">
      <dgm:prSet phldrT="[Text]" custT="1"/>
      <dgm:spPr/>
      <dgm:t>
        <a:bodyPr/>
        <a:lstStyle/>
        <a:p>
          <a:pPr algn="ctr"/>
          <a:r>
            <a:rPr lang="en-US" sz="2400" dirty="0">
              <a:latin typeface="Arial Rounded MT Bold" panose="020F0704030504030204" pitchFamily="34" charset="0"/>
            </a:rPr>
            <a:t>Inadvertent Gain Analysis – July 2021 – Dec 2022 – timing to complete</a:t>
          </a:r>
        </a:p>
      </dgm:t>
    </dgm:pt>
    <dgm:pt modelId="{AC2F3C19-8AC1-497A-9C58-F4EC2BFCFF7F}" type="parTrans" cxnId="{B568F27B-0E85-4EAC-B2DE-81C9E77FC4FB}">
      <dgm:prSet/>
      <dgm:spPr/>
      <dgm:t>
        <a:bodyPr/>
        <a:lstStyle/>
        <a:p>
          <a:pPr algn="ctr"/>
          <a:endParaRPr lang="en-US"/>
        </a:p>
      </dgm:t>
    </dgm:pt>
    <dgm:pt modelId="{9D7AE265-07BF-4007-A381-FB05BD763012}" type="sibTrans" cxnId="{B568F27B-0E85-4EAC-B2DE-81C9E77FC4FB}">
      <dgm:prSet/>
      <dgm:spPr/>
      <dgm:t>
        <a:bodyPr/>
        <a:lstStyle/>
        <a:p>
          <a:pPr algn="ctr"/>
          <a:endParaRPr lang="en-US"/>
        </a:p>
      </dgm:t>
    </dgm:pt>
    <dgm:pt modelId="{C0727D5E-6C12-4BCD-825A-84F5DCF3AFD4}" type="pres">
      <dgm:prSet presAssocID="{DE4B9EAB-636A-44C0-B4F9-D4AE4F66DB43}" presName="linear" presStyleCnt="0">
        <dgm:presLayoutVars>
          <dgm:dir/>
          <dgm:animLvl val="lvl"/>
          <dgm:resizeHandles val="exact"/>
        </dgm:presLayoutVars>
      </dgm:prSet>
      <dgm:spPr/>
    </dgm:pt>
    <dgm:pt modelId="{0C1C26A3-6F3E-4B3C-BD82-3281B4DA087C}" type="pres">
      <dgm:prSet presAssocID="{FA84BF92-43C6-4E94-A77F-6263E68B6783}" presName="parentLin" presStyleCnt="0"/>
      <dgm:spPr/>
    </dgm:pt>
    <dgm:pt modelId="{8D263EF1-990E-4235-B334-4F0671851AEE}" type="pres">
      <dgm:prSet presAssocID="{FA84BF92-43C6-4E94-A77F-6263E68B6783}" presName="parentLeftMargin" presStyleLbl="node1" presStyleIdx="0" presStyleCnt="1"/>
      <dgm:spPr/>
    </dgm:pt>
    <dgm:pt modelId="{4FC84B32-D1CC-469D-BDF0-F53E02EEAA9C}" type="pres">
      <dgm:prSet presAssocID="{FA84BF92-43C6-4E94-A77F-6263E68B6783}" presName="parentText" presStyleLbl="node1" presStyleIdx="0" presStyleCnt="1" custScaleX="142997" custScaleY="696145" custLinFactY="-800000" custLinFactNeighborX="-47871" custLinFactNeighborY="-816408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C9C22D64-4439-4069-B33D-D3976B592CC4}" type="pres">
      <dgm:prSet presAssocID="{FA84BF92-43C6-4E94-A77F-6263E68B6783}" presName="negativeSpace" presStyleCnt="0"/>
      <dgm:spPr/>
    </dgm:pt>
    <dgm:pt modelId="{12E172B9-01B0-436D-9684-1CCC8FA3FE5C}" type="pres">
      <dgm:prSet presAssocID="{FA84BF92-43C6-4E94-A77F-6263E68B6783}" presName="childText" presStyleLbl="conFgAcc1" presStyleIdx="0" presStyleCnt="1" custScaleX="107323" custScaleY="2000000" custLinFactY="-15551" custLinFactNeighborX="1039" custLinFactNeighborY="-100000">
        <dgm:presLayoutVars>
          <dgm:bulletEnabled val="1"/>
        </dgm:presLayoutVars>
      </dgm:prSet>
      <dgm:spPr/>
    </dgm:pt>
  </dgm:ptLst>
  <dgm:cxnLst>
    <dgm:cxn modelId="{4BCE8D29-5696-4CF8-BE2A-87435836A477}" type="presOf" srcId="{FA84BF92-43C6-4E94-A77F-6263E68B6783}" destId="{4FC84B32-D1CC-469D-BDF0-F53E02EEAA9C}" srcOrd="1" destOrd="0" presId="urn:microsoft.com/office/officeart/2005/8/layout/list1"/>
    <dgm:cxn modelId="{C7805960-ECC9-43E0-AAD8-F67026F4BC55}" type="presOf" srcId="{DE4B9EAB-636A-44C0-B4F9-D4AE4F66DB43}" destId="{C0727D5E-6C12-4BCD-825A-84F5DCF3AFD4}" srcOrd="0" destOrd="0" presId="urn:microsoft.com/office/officeart/2005/8/layout/list1"/>
    <dgm:cxn modelId="{33320C62-C43B-47FC-96AE-640F80DE87D7}" type="presOf" srcId="{FA84BF92-43C6-4E94-A77F-6263E68B6783}" destId="{8D263EF1-990E-4235-B334-4F0671851AEE}" srcOrd="0" destOrd="0" presId="urn:microsoft.com/office/officeart/2005/8/layout/list1"/>
    <dgm:cxn modelId="{B568F27B-0E85-4EAC-B2DE-81C9E77FC4FB}" srcId="{DE4B9EAB-636A-44C0-B4F9-D4AE4F66DB43}" destId="{FA84BF92-43C6-4E94-A77F-6263E68B6783}" srcOrd="0" destOrd="0" parTransId="{AC2F3C19-8AC1-497A-9C58-F4EC2BFCFF7F}" sibTransId="{9D7AE265-07BF-4007-A381-FB05BD763012}"/>
    <dgm:cxn modelId="{D54E0A0A-A053-4980-A578-2021456ACE82}" type="presParOf" srcId="{C0727D5E-6C12-4BCD-825A-84F5DCF3AFD4}" destId="{0C1C26A3-6F3E-4B3C-BD82-3281B4DA087C}" srcOrd="0" destOrd="0" presId="urn:microsoft.com/office/officeart/2005/8/layout/list1"/>
    <dgm:cxn modelId="{5E2FA87F-495A-47E1-87D1-96EA0DC43CD9}" type="presParOf" srcId="{0C1C26A3-6F3E-4B3C-BD82-3281B4DA087C}" destId="{8D263EF1-990E-4235-B334-4F0671851AEE}" srcOrd="0" destOrd="0" presId="urn:microsoft.com/office/officeart/2005/8/layout/list1"/>
    <dgm:cxn modelId="{65B732AF-1491-48A0-BDBB-4321A532662C}" type="presParOf" srcId="{0C1C26A3-6F3E-4B3C-BD82-3281B4DA087C}" destId="{4FC84B32-D1CC-469D-BDF0-F53E02EEAA9C}" srcOrd="1" destOrd="0" presId="urn:microsoft.com/office/officeart/2005/8/layout/list1"/>
    <dgm:cxn modelId="{6927FE29-DEFD-40AB-9EFB-AA0CDACE3743}" type="presParOf" srcId="{C0727D5E-6C12-4BCD-825A-84F5DCF3AFD4}" destId="{C9C22D64-4439-4069-B33D-D3976B592CC4}" srcOrd="1" destOrd="0" presId="urn:microsoft.com/office/officeart/2005/8/layout/list1"/>
    <dgm:cxn modelId="{3C435E92-E3A0-4C87-94C1-BECEEBBD5266}" type="presParOf" srcId="{C0727D5E-6C12-4BCD-825A-84F5DCF3AFD4}" destId="{12E172B9-01B0-436D-9684-1CCC8FA3FE5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E4B9EAB-636A-44C0-B4F9-D4AE4F66DB43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84BF92-43C6-4E94-A77F-6263E68B6783}">
      <dgm:prSet phldrT="[Text]" custT="1"/>
      <dgm:spPr/>
      <dgm:t>
        <a:bodyPr/>
        <a:lstStyle/>
        <a:p>
          <a:pPr algn="l"/>
          <a:r>
            <a:rPr lang="en-US" sz="2400" dirty="0">
              <a:latin typeface="Arial Rounded MT Bold" panose="020F0704030504030204" pitchFamily="34" charset="0"/>
            </a:rPr>
            <a:t>Next Meeting – </a:t>
          </a:r>
        </a:p>
      </dgm:t>
    </dgm:pt>
    <dgm:pt modelId="{AC2F3C19-8AC1-497A-9C58-F4EC2BFCFF7F}" type="parTrans" cxnId="{B568F27B-0E85-4EAC-B2DE-81C9E77FC4FB}">
      <dgm:prSet/>
      <dgm:spPr/>
      <dgm:t>
        <a:bodyPr/>
        <a:lstStyle/>
        <a:p>
          <a:endParaRPr lang="en-US"/>
        </a:p>
      </dgm:t>
    </dgm:pt>
    <dgm:pt modelId="{9D7AE265-07BF-4007-A381-FB05BD763012}" type="sibTrans" cxnId="{B568F27B-0E85-4EAC-B2DE-81C9E77FC4FB}">
      <dgm:prSet/>
      <dgm:spPr/>
      <dgm:t>
        <a:bodyPr/>
        <a:lstStyle/>
        <a:p>
          <a:endParaRPr lang="en-US"/>
        </a:p>
      </dgm:t>
    </dgm:pt>
    <dgm:pt modelId="{C9597999-C23F-4867-9D73-E667FAF56258}">
      <dgm:prSet phldrT="[Text]" custT="1"/>
      <dgm:spPr/>
      <dgm:t>
        <a:bodyPr anchor="ctr" anchorCtr="0"/>
        <a:lstStyle/>
        <a:p>
          <a:r>
            <a:rPr lang="en-US" sz="1600" b="1" dirty="0"/>
            <a:t>December’s TDTMS has been cancelled</a:t>
          </a:r>
          <a:endParaRPr lang="en-US" sz="1600" dirty="0"/>
        </a:p>
      </dgm:t>
    </dgm:pt>
    <dgm:pt modelId="{3299E4A5-BF55-4FA8-9E3A-52EEB823A552}" type="parTrans" cxnId="{EF3B716A-6DC4-43B4-8D02-13D903C81653}">
      <dgm:prSet/>
      <dgm:spPr/>
      <dgm:t>
        <a:bodyPr/>
        <a:lstStyle/>
        <a:p>
          <a:endParaRPr lang="en-US"/>
        </a:p>
      </dgm:t>
    </dgm:pt>
    <dgm:pt modelId="{30CA58D9-FFDA-4ABA-B294-0F7E8E30514C}" type="sibTrans" cxnId="{EF3B716A-6DC4-43B4-8D02-13D903C81653}">
      <dgm:prSet/>
      <dgm:spPr/>
      <dgm:t>
        <a:bodyPr/>
        <a:lstStyle/>
        <a:p>
          <a:endParaRPr lang="en-US"/>
        </a:p>
      </dgm:t>
    </dgm:pt>
    <dgm:pt modelId="{D2506135-395C-47B0-8DA9-C3F76649FF22}">
      <dgm:prSet phldrT="[Text]" custT="1"/>
      <dgm:spPr/>
      <dgm:t>
        <a:bodyPr anchor="ctr" anchorCtr="0"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On the </a:t>
          </a:r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Agenda</a:t>
          </a:r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:</a:t>
          </a:r>
        </a:p>
      </dgm:t>
    </dgm:pt>
    <dgm:pt modelId="{5AE6885F-1A01-4324-A69E-284DA5FAEB5E}" type="parTrans" cxnId="{9527099C-48BD-4C52-BE1B-F581599A9067}">
      <dgm:prSet/>
      <dgm:spPr/>
      <dgm:t>
        <a:bodyPr/>
        <a:lstStyle/>
        <a:p>
          <a:endParaRPr lang="en-US"/>
        </a:p>
      </dgm:t>
    </dgm:pt>
    <dgm:pt modelId="{D79BAE52-B8CB-4181-ACDC-6CE5498C10F0}" type="sibTrans" cxnId="{9527099C-48BD-4C52-BE1B-F581599A9067}">
      <dgm:prSet/>
      <dgm:spPr/>
      <dgm:t>
        <a:bodyPr/>
        <a:lstStyle/>
        <a:p>
          <a:endParaRPr lang="en-US"/>
        </a:p>
      </dgm:t>
    </dgm:pt>
    <dgm:pt modelId="{A00CC55C-C72B-47E2-9AE1-1FA65D7AAADD}">
      <dgm:prSet phldrT="[Text]" custT="1"/>
      <dgm:spPr/>
      <dgm:t>
        <a:bodyPr anchor="ctr" anchorCtr="0"/>
        <a:lstStyle/>
        <a:p>
          <a:pPr>
            <a:buFont typeface="Wingdings" panose="05000000000000000000" pitchFamily="2" charset="2"/>
            <a:buChar char="q"/>
          </a:pPr>
          <a:endParaRPr lang="en-US" sz="2000" dirty="0">
            <a:latin typeface="Arial Rounded MT Bold" panose="020F0704030504030204" pitchFamily="34" charset="0"/>
          </a:endParaRPr>
        </a:p>
      </dgm:t>
    </dgm:pt>
    <dgm:pt modelId="{51C22535-9E0E-469C-8BEF-51899D86B06A}" type="parTrans" cxnId="{AA6C1FE1-D30E-4BFF-8708-BC6FCAF80051}">
      <dgm:prSet/>
      <dgm:spPr/>
      <dgm:t>
        <a:bodyPr/>
        <a:lstStyle/>
        <a:p>
          <a:endParaRPr lang="en-US"/>
        </a:p>
      </dgm:t>
    </dgm:pt>
    <dgm:pt modelId="{29076AEE-A5EE-45EE-B91F-406449F3592D}" type="sibTrans" cxnId="{AA6C1FE1-D30E-4BFF-8708-BC6FCAF80051}">
      <dgm:prSet/>
      <dgm:spPr/>
      <dgm:t>
        <a:bodyPr/>
        <a:lstStyle/>
        <a:p>
          <a:endParaRPr lang="en-US"/>
        </a:p>
      </dgm:t>
    </dgm:pt>
    <dgm:pt modelId="{F4442908-9FC7-4167-9B10-7F40337E004E}">
      <dgm:prSet phldrT="[Text]" custT="1"/>
      <dgm:spPr/>
      <dgm:t>
        <a:bodyPr anchor="ctr" anchorCtr="0"/>
        <a:lstStyle/>
        <a:p>
          <a:pPr>
            <a:buFont typeface="Arial" panose="020B0604020202020204" pitchFamily="34" charset="0"/>
            <a:buChar char="•"/>
          </a:pPr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System Instances &amp; MT Performance</a:t>
          </a:r>
        </a:p>
      </dgm:t>
    </dgm:pt>
    <dgm:pt modelId="{5E884D67-B5C7-4191-A5DE-52A457D75071}" type="parTrans" cxnId="{FF47E610-8108-4CF2-A294-DCB652E90F5B}">
      <dgm:prSet/>
      <dgm:spPr/>
      <dgm:t>
        <a:bodyPr/>
        <a:lstStyle/>
        <a:p>
          <a:endParaRPr lang="en-US"/>
        </a:p>
      </dgm:t>
    </dgm:pt>
    <dgm:pt modelId="{08EE3E14-3055-4699-87E9-1C905EB88ED8}" type="sibTrans" cxnId="{FF47E610-8108-4CF2-A294-DCB652E90F5B}">
      <dgm:prSet/>
      <dgm:spPr/>
      <dgm:t>
        <a:bodyPr/>
        <a:lstStyle/>
        <a:p>
          <a:endParaRPr lang="en-US"/>
        </a:p>
      </dgm:t>
    </dgm:pt>
    <dgm:pt modelId="{02F7AF0B-EC7F-4527-A68E-4A56FEF22CAA}">
      <dgm:prSet phldrT="[Text]" custT="1"/>
      <dgm:spPr/>
      <dgm:t>
        <a:bodyPr anchor="ctr" anchorCtr="0"/>
        <a:lstStyle/>
        <a:p>
          <a:pPr>
            <a:buFont typeface="Arial" panose="020B0604020202020204" pitchFamily="34" charset="0"/>
            <a:buChar char="•"/>
          </a:pPr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Listserv</a:t>
          </a:r>
        </a:p>
      </dgm:t>
    </dgm:pt>
    <dgm:pt modelId="{2C082062-0F4A-46CE-9F54-2255FBF89EF2}" type="parTrans" cxnId="{36F8B17E-C395-4A93-B1D9-C03401023B9C}">
      <dgm:prSet/>
      <dgm:spPr/>
      <dgm:t>
        <a:bodyPr/>
        <a:lstStyle/>
        <a:p>
          <a:endParaRPr lang="en-US"/>
        </a:p>
      </dgm:t>
    </dgm:pt>
    <dgm:pt modelId="{D037B3F9-D3DE-4A58-AF2E-9DE91828FF09}" type="sibTrans" cxnId="{36F8B17E-C395-4A93-B1D9-C03401023B9C}">
      <dgm:prSet/>
      <dgm:spPr/>
      <dgm:t>
        <a:bodyPr/>
        <a:lstStyle/>
        <a:p>
          <a:endParaRPr lang="en-US"/>
        </a:p>
      </dgm:t>
    </dgm:pt>
    <dgm:pt modelId="{F673FA59-847C-4E39-BDD5-6490E0B76FFF}">
      <dgm:prSet phldrT="[Text]" custT="1"/>
      <dgm:spPr/>
      <dgm:t>
        <a:bodyPr anchor="ctr" anchorCtr="0"/>
        <a:lstStyle/>
        <a:p>
          <a:pPr>
            <a:buFont typeface="Wingdings" panose="05000000000000000000" pitchFamily="2" charset="2"/>
            <a:buChar char="q"/>
          </a:pPr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ERCOT Updates</a:t>
          </a:r>
        </a:p>
      </dgm:t>
    </dgm:pt>
    <dgm:pt modelId="{A6EC6619-51AE-47DB-9DE1-15442D21F27F}" type="parTrans" cxnId="{D0246F53-2245-438D-B8C7-DA368C381448}">
      <dgm:prSet/>
      <dgm:spPr/>
      <dgm:t>
        <a:bodyPr/>
        <a:lstStyle/>
        <a:p>
          <a:endParaRPr lang="en-US"/>
        </a:p>
      </dgm:t>
    </dgm:pt>
    <dgm:pt modelId="{351088E2-0A40-4A02-B27E-8A203A6453FF}" type="sibTrans" cxnId="{D0246F53-2245-438D-B8C7-DA368C381448}">
      <dgm:prSet/>
      <dgm:spPr/>
      <dgm:t>
        <a:bodyPr/>
        <a:lstStyle/>
        <a:p>
          <a:endParaRPr lang="en-US"/>
        </a:p>
      </dgm:t>
    </dgm:pt>
    <dgm:pt modelId="{4FAEB260-9385-4C32-8D49-D09FFE5CB2E8}">
      <dgm:prSet phldrT="[Text]" custT="1"/>
      <dgm:spPr/>
      <dgm:t>
        <a:bodyPr anchor="ctr" anchorCtr="0"/>
        <a:lstStyle/>
        <a:p>
          <a:pPr>
            <a:buFont typeface="Wingdings" panose="05000000000000000000" pitchFamily="2" charset="2"/>
            <a:buChar char="q"/>
          </a:pPr>
          <a:r>
            <a:rPr lang="en-US" sz="1600" b="1" i="0" dirty="0">
              <a:latin typeface="Calibri" panose="020F0502020204030204" pitchFamily="34" charset="0"/>
              <a:cs typeface="Calibri" panose="020F0502020204030204" pitchFamily="34" charset="0"/>
            </a:rPr>
            <a:t>RMGRR</a:t>
          </a:r>
          <a:r>
            <a:rPr lang="en-US" sz="1600" i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i="0" dirty="0">
              <a:latin typeface="Calibri" panose="020F0502020204030204" pitchFamily="34" charset="0"/>
              <a:cs typeface="Calibri" panose="020F0502020204030204" pitchFamily="34" charset="0"/>
            </a:rPr>
            <a:t>Switch Hold Removal Clarification</a:t>
          </a:r>
          <a:endParaRPr lang="en-US" sz="1600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CD7C0A-B7BF-42DE-8F2B-C37F55BBA100}" type="sibTrans" cxnId="{57D3BC52-957C-43A1-8E59-70072CF35EEB}">
      <dgm:prSet/>
      <dgm:spPr/>
      <dgm:t>
        <a:bodyPr/>
        <a:lstStyle/>
        <a:p>
          <a:endParaRPr lang="en-US"/>
        </a:p>
      </dgm:t>
    </dgm:pt>
    <dgm:pt modelId="{A1D9E879-B8E4-4C2E-A23D-FC1814B578CA}" type="parTrans" cxnId="{57D3BC52-957C-43A1-8E59-70072CF35EEB}">
      <dgm:prSet/>
      <dgm:spPr/>
      <dgm:t>
        <a:bodyPr/>
        <a:lstStyle/>
        <a:p>
          <a:endParaRPr lang="en-US"/>
        </a:p>
      </dgm:t>
    </dgm:pt>
    <dgm:pt modelId="{1A6B3514-C0B1-49A4-88BA-6765A2CDBCDC}">
      <dgm:prSet phldrT="[Text]" custT="1"/>
      <dgm:spPr/>
      <dgm:t>
        <a:bodyPr anchor="ctr" anchorCtr="0"/>
        <a:lstStyle/>
        <a:p>
          <a:pPr>
            <a:buFont typeface="Arial" panose="020B0604020202020204" pitchFamily="34" charset="0"/>
            <a:buChar char="•"/>
          </a:pPr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MIS API update</a:t>
          </a:r>
        </a:p>
      </dgm:t>
    </dgm:pt>
    <dgm:pt modelId="{DEE7783B-01A1-4F93-9B85-B69F7F3A6928}" type="parTrans" cxnId="{5A65E9C2-B169-40AB-A175-A5007CAB782E}">
      <dgm:prSet/>
      <dgm:spPr/>
      <dgm:t>
        <a:bodyPr/>
        <a:lstStyle/>
        <a:p>
          <a:endParaRPr lang="en-US"/>
        </a:p>
      </dgm:t>
    </dgm:pt>
    <dgm:pt modelId="{6E931FED-AC28-4D89-B726-5D25E6E1DA6D}" type="sibTrans" cxnId="{5A65E9C2-B169-40AB-A175-A5007CAB782E}">
      <dgm:prSet/>
      <dgm:spPr/>
      <dgm:t>
        <a:bodyPr/>
        <a:lstStyle/>
        <a:p>
          <a:endParaRPr lang="en-US"/>
        </a:p>
      </dgm:t>
    </dgm:pt>
    <dgm:pt modelId="{75489AA9-9B29-4B8E-A704-2BBACA588FE1}">
      <dgm:prSet phldrT="[Text]" custT="1"/>
      <dgm:spPr/>
      <dgm:t>
        <a:bodyPr anchor="ctr" anchorCtr="0"/>
        <a:lstStyle/>
        <a:p>
          <a:pPr>
            <a:buFont typeface="Arial" panose="020B0604020202020204" pitchFamily="34" charset="0"/>
            <a:buChar char="•"/>
          </a:pPr>
          <a:r>
            <a:rPr lang="en-US" sz="1600" b="0" dirty="0">
              <a:latin typeface="Calibri" panose="020F0502020204030204" pitchFamily="34" charset="0"/>
              <a:cs typeface="Calibri" panose="020F0502020204030204" pitchFamily="34" charset="0"/>
            </a:rPr>
            <a:t>Digital Certificates</a:t>
          </a:r>
        </a:p>
      </dgm:t>
    </dgm:pt>
    <dgm:pt modelId="{DB99051B-50FB-41C6-A4F5-5E768E51BC52}" type="parTrans" cxnId="{EEA24035-6A5A-4D9E-80ED-23CFDD6328C3}">
      <dgm:prSet/>
      <dgm:spPr/>
      <dgm:t>
        <a:bodyPr/>
        <a:lstStyle/>
        <a:p>
          <a:endParaRPr lang="en-US"/>
        </a:p>
      </dgm:t>
    </dgm:pt>
    <dgm:pt modelId="{A5C4BDC8-A30F-4143-B40C-01CFB6D252EC}" type="sibTrans" cxnId="{EEA24035-6A5A-4D9E-80ED-23CFDD6328C3}">
      <dgm:prSet/>
      <dgm:spPr/>
      <dgm:t>
        <a:bodyPr/>
        <a:lstStyle/>
        <a:p>
          <a:endParaRPr lang="en-US"/>
        </a:p>
      </dgm:t>
    </dgm:pt>
    <dgm:pt modelId="{EA2EF7B5-2A7F-409F-A499-7DE3B8B815FF}">
      <dgm:prSet phldrT="[Text]" custT="1"/>
      <dgm:spPr/>
      <dgm:t>
        <a:bodyPr anchor="ctr" anchorCtr="0"/>
        <a:lstStyle/>
        <a:p>
          <a:pPr>
            <a:buFont typeface="Wingdings" panose="05000000000000000000" pitchFamily="2" charset="2"/>
            <a:buChar char="q"/>
          </a:pPr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SCR817 Business Requirements</a:t>
          </a:r>
          <a:endParaRPr lang="en-US" sz="1600" i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AE32801-3907-406F-87B1-95540F0CC6D5}" type="sibTrans" cxnId="{DCCCB165-7484-4C9D-B674-7932E6C29BF6}">
      <dgm:prSet/>
      <dgm:spPr/>
      <dgm:t>
        <a:bodyPr/>
        <a:lstStyle/>
        <a:p>
          <a:endParaRPr lang="en-US"/>
        </a:p>
      </dgm:t>
    </dgm:pt>
    <dgm:pt modelId="{9BF3234F-0E0B-473F-A1C0-9130DD667646}" type="parTrans" cxnId="{DCCCB165-7484-4C9D-B674-7932E6C29BF6}">
      <dgm:prSet/>
      <dgm:spPr/>
      <dgm:t>
        <a:bodyPr/>
        <a:lstStyle/>
        <a:p>
          <a:endParaRPr lang="en-US"/>
        </a:p>
      </dgm:t>
    </dgm:pt>
    <dgm:pt modelId="{DD2C79BD-43D3-4B26-96C7-8F43C537C38D}">
      <dgm:prSet phldrT="[Text]" custT="1"/>
      <dgm:spPr/>
      <dgm:t>
        <a:bodyPr anchor="ctr" anchorCtr="0"/>
        <a:lstStyle/>
        <a:p>
          <a:pPr>
            <a:buFont typeface="Wingdings" panose="05000000000000000000" pitchFamily="2" charset="2"/>
            <a:buChar char="q"/>
          </a:pPr>
          <a:r>
            <a:rPr lang="en-US" sz="1600" i="0" dirty="0">
              <a:latin typeface="Calibri" panose="020F0502020204030204" pitchFamily="34" charset="0"/>
              <a:cs typeface="Calibri" panose="020F0502020204030204" pitchFamily="34" charset="0"/>
            </a:rPr>
            <a:t>Data/Talking Points for Client Services on MT Analysis</a:t>
          </a:r>
        </a:p>
      </dgm:t>
    </dgm:pt>
    <dgm:pt modelId="{811BB26E-3394-4CE8-973C-B3D79B6E4C2F}" type="parTrans" cxnId="{754CFA4E-4854-4D13-AA32-EE1382C59FBA}">
      <dgm:prSet/>
      <dgm:spPr/>
    </dgm:pt>
    <dgm:pt modelId="{B0E95289-E902-441C-8133-0D206B615478}" type="sibTrans" cxnId="{754CFA4E-4854-4D13-AA32-EE1382C59FBA}">
      <dgm:prSet/>
      <dgm:spPr/>
    </dgm:pt>
    <dgm:pt modelId="{413033D3-D463-4591-ACF7-E80B09F25520}">
      <dgm:prSet phldrT="[Text]" custT="1"/>
      <dgm:spPr/>
      <dgm:t>
        <a:bodyPr anchor="ctr" anchorCtr="0"/>
        <a:lstStyle/>
        <a:p>
          <a:pPr>
            <a:buFont typeface="Wingdings" panose="05000000000000000000" pitchFamily="2" charset="2"/>
            <a:buChar char="q"/>
          </a:pPr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Elections</a:t>
          </a:r>
        </a:p>
      </dgm:t>
    </dgm:pt>
    <dgm:pt modelId="{295DCE51-1431-47A4-BD7C-5569A4EFC6AA}" type="parTrans" cxnId="{198182C9-E3AF-4E8E-AA6B-4D0E912AFDBD}">
      <dgm:prSet/>
      <dgm:spPr/>
    </dgm:pt>
    <dgm:pt modelId="{B900F480-4550-49FA-8CFA-4CA54675983D}" type="sibTrans" cxnId="{198182C9-E3AF-4E8E-AA6B-4D0E912AFDBD}">
      <dgm:prSet/>
      <dgm:spPr/>
    </dgm:pt>
    <dgm:pt modelId="{D4CBF06C-41E7-4306-8EEF-44084DC41C12}">
      <dgm:prSet phldrT="[Text]" custT="1"/>
      <dgm:spPr/>
      <dgm:t>
        <a:bodyPr anchor="ctr" anchorCtr="0"/>
        <a:lstStyle/>
        <a:p>
          <a:pPr>
            <a:buFont typeface="Arial" panose="020B0604020202020204" pitchFamily="34" charset="0"/>
            <a:buChar char="•"/>
          </a:pPr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 preparation for implementation – orientation</a:t>
          </a:r>
          <a:endParaRPr lang="en-US" sz="1600" i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ED58C2C-AC5C-446A-987E-323B8E41CF6E}" type="parTrans" cxnId="{5EE25B50-DED9-48BE-A7AA-32AA2DE8E960}">
      <dgm:prSet/>
      <dgm:spPr/>
    </dgm:pt>
    <dgm:pt modelId="{9602C7CF-0052-4C17-9499-E24AD70EAC34}" type="sibTrans" cxnId="{5EE25B50-DED9-48BE-A7AA-32AA2DE8E960}">
      <dgm:prSet/>
      <dgm:spPr/>
    </dgm:pt>
    <dgm:pt modelId="{984EDA7A-A3F1-4364-81FB-FA8FE0F3C6B3}">
      <dgm:prSet phldrT="[Text]" custT="1"/>
      <dgm:spPr/>
      <dgm:t>
        <a:bodyPr anchor="ctr" anchorCtr="0"/>
        <a:lstStyle/>
        <a:p>
          <a:pPr>
            <a:buFont typeface="Arial" panose="020B0604020202020204" pitchFamily="34" charset="0"/>
            <a:buChar char="•"/>
          </a:pPr>
          <a:r>
            <a:rPr lang="en-US" sz="1600" i="0" dirty="0">
              <a:latin typeface="Calibri" panose="020F0502020204030204" pitchFamily="34" charset="0"/>
              <a:cs typeface="Calibri" panose="020F0502020204030204" pitchFamily="34" charset="0"/>
            </a:rPr>
            <a:t>Review of User’s Guide drafts </a:t>
          </a:r>
        </a:p>
      </dgm:t>
    </dgm:pt>
    <dgm:pt modelId="{6B167F72-2F20-46F7-B0B8-4A9F39EB5BAB}" type="parTrans" cxnId="{79D13A44-38C8-451D-B7DD-421F2D8F04A9}">
      <dgm:prSet/>
      <dgm:spPr/>
    </dgm:pt>
    <dgm:pt modelId="{48660378-E405-460E-9A5A-2B4073792ED7}" type="sibTrans" cxnId="{79D13A44-38C8-451D-B7DD-421F2D8F04A9}">
      <dgm:prSet/>
      <dgm:spPr/>
    </dgm:pt>
    <dgm:pt modelId="{50970155-5355-4A1D-A8EC-7470DB71A532}">
      <dgm:prSet phldrT="[Text]" custT="1"/>
      <dgm:spPr/>
      <dgm:t>
        <a:bodyPr anchor="ctr" anchorCtr="0"/>
        <a:lstStyle/>
        <a:p>
          <a:pPr>
            <a:buFont typeface="Wingdings" panose="05000000000000000000" pitchFamily="2" charset="2"/>
            <a:buChar char="q"/>
          </a:pPr>
          <a:r>
            <a:rPr lang="en-US" sz="1600" i="0" dirty="0">
              <a:latin typeface="Calibri" panose="020F0502020204030204" pitchFamily="34" charset="0"/>
              <a:cs typeface="Calibri" panose="020F0502020204030204" pitchFamily="34" charset="0"/>
            </a:rPr>
            <a:t>Goals/Accomplishments</a:t>
          </a:r>
        </a:p>
      </dgm:t>
    </dgm:pt>
    <dgm:pt modelId="{F3AF7CA7-65D5-43F8-9A25-51D5D55F9E31}" type="parTrans" cxnId="{E9C07337-7EF5-46DD-8FD2-334789F8323C}">
      <dgm:prSet/>
      <dgm:spPr/>
    </dgm:pt>
    <dgm:pt modelId="{76C8B590-8C40-4B23-BC40-329A1E400CAD}" type="sibTrans" cxnId="{E9C07337-7EF5-46DD-8FD2-334789F8323C}">
      <dgm:prSet/>
      <dgm:spPr/>
    </dgm:pt>
    <dgm:pt modelId="{E731ACA4-31CC-46DA-9868-30352039EE72}">
      <dgm:prSet phldrT="[Text]" custT="1"/>
      <dgm:spPr/>
      <dgm:t>
        <a:bodyPr anchor="ctr" anchorCtr="0"/>
        <a:lstStyle/>
        <a:p>
          <a:endParaRPr lang="en-US" sz="1600" dirty="0"/>
        </a:p>
      </dgm:t>
    </dgm:pt>
    <dgm:pt modelId="{1EF1B481-1160-436D-B305-26E84B7A9F17}" type="parTrans" cxnId="{566815E4-0AAD-4245-AA1A-A7EE6859D65F}">
      <dgm:prSet/>
      <dgm:spPr/>
    </dgm:pt>
    <dgm:pt modelId="{528A0404-6B3B-45E5-ADA8-94602587D8C7}" type="sibTrans" cxnId="{566815E4-0AAD-4245-AA1A-A7EE6859D65F}">
      <dgm:prSet/>
      <dgm:spPr/>
    </dgm:pt>
    <dgm:pt modelId="{FB689E49-BD1A-46DE-8E2F-FA7A7DA07151}">
      <dgm:prSet phldrT="[Text]" custT="1"/>
      <dgm:spPr/>
      <dgm:t>
        <a:bodyPr anchor="ctr" anchorCtr="0"/>
        <a:lstStyle/>
        <a:p>
          <a:endParaRPr lang="en-US" sz="1600" dirty="0"/>
        </a:p>
      </dgm:t>
    </dgm:pt>
    <dgm:pt modelId="{6097B015-3BC3-48DE-938D-5D2CC3F0C3EC}" type="parTrans" cxnId="{C39BC4D9-6E18-497C-9A59-86B31ADEEF53}">
      <dgm:prSet/>
      <dgm:spPr/>
    </dgm:pt>
    <dgm:pt modelId="{E94737C7-8238-474F-9D05-A71D0433F752}" type="sibTrans" cxnId="{C39BC4D9-6E18-497C-9A59-86B31ADEEF53}">
      <dgm:prSet/>
      <dgm:spPr/>
    </dgm:pt>
    <dgm:pt modelId="{013D40B0-B322-4C98-A2EA-5C2795920982}">
      <dgm:prSet phldrT="[Text]" custT="1"/>
      <dgm:spPr/>
      <dgm:t>
        <a:bodyPr anchor="ctr" anchorCtr="0"/>
        <a:lstStyle/>
        <a:p>
          <a:r>
            <a:rPr lang="en-US" sz="1600" b="0" dirty="0">
              <a:latin typeface="Calibri" panose="020F0502020204030204" pitchFamily="34" charset="0"/>
              <a:cs typeface="Calibri" panose="020F0502020204030204" pitchFamily="34" charset="0"/>
            </a:rPr>
            <a:t>Wednesday,</a:t>
          </a:r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 January 17th, 9:30 AM WebEx only </a:t>
          </a:r>
          <a:endParaRPr lang="en-US" sz="1600" dirty="0"/>
        </a:p>
      </dgm:t>
    </dgm:pt>
    <dgm:pt modelId="{DEC7A5B2-114A-4B63-88DC-6ECAC3415AD8}" type="parTrans" cxnId="{26CCA2BD-D608-4647-9BE6-B91C05C31677}">
      <dgm:prSet/>
      <dgm:spPr/>
    </dgm:pt>
    <dgm:pt modelId="{CA8B4C64-07C7-4429-809C-7DB7F2D563E3}" type="sibTrans" cxnId="{26CCA2BD-D608-4647-9BE6-B91C05C31677}">
      <dgm:prSet/>
      <dgm:spPr/>
    </dgm:pt>
    <dgm:pt modelId="{BD068890-9CDF-4598-AC4F-F71ADD1D1989}" type="pres">
      <dgm:prSet presAssocID="{DE4B9EAB-636A-44C0-B4F9-D4AE4F66DB43}" presName="linear" presStyleCnt="0">
        <dgm:presLayoutVars>
          <dgm:dir/>
          <dgm:animLvl val="lvl"/>
          <dgm:resizeHandles val="exact"/>
        </dgm:presLayoutVars>
      </dgm:prSet>
      <dgm:spPr/>
    </dgm:pt>
    <dgm:pt modelId="{DA3CA7F5-C711-4580-91F1-E9C6772A16A7}" type="pres">
      <dgm:prSet presAssocID="{FA84BF92-43C6-4E94-A77F-6263E68B6783}" presName="parentLin" presStyleCnt="0"/>
      <dgm:spPr/>
    </dgm:pt>
    <dgm:pt modelId="{18E20904-4337-4D49-878F-C6A3998E9768}" type="pres">
      <dgm:prSet presAssocID="{FA84BF92-43C6-4E94-A77F-6263E68B6783}" presName="parentLeftMargin" presStyleLbl="node1" presStyleIdx="0" presStyleCnt="1"/>
      <dgm:spPr/>
    </dgm:pt>
    <dgm:pt modelId="{4AA5C7B7-5B64-4F71-AB37-E39564456FAC}" type="pres">
      <dgm:prSet presAssocID="{FA84BF92-43C6-4E94-A77F-6263E68B6783}" presName="parentText" presStyleLbl="node1" presStyleIdx="0" presStyleCnt="1" custScaleX="148684" custScaleY="530973" custLinFactY="-100000" custLinFactNeighborX="-100000" custLinFactNeighborY="-130001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84B8C849-306F-43E1-84B1-34177317591D}" type="pres">
      <dgm:prSet presAssocID="{FA84BF92-43C6-4E94-A77F-6263E68B6783}" presName="negativeSpace" presStyleCnt="0"/>
      <dgm:spPr/>
    </dgm:pt>
    <dgm:pt modelId="{5FD4668F-81DD-421E-9924-50274E363CDB}" type="pres">
      <dgm:prSet presAssocID="{FA84BF92-43C6-4E94-A77F-6263E68B6783}" presName="childText" presStyleLbl="conFgAcc1" presStyleIdx="0" presStyleCnt="1" custScaleY="115612" custLinFactNeighborX="576" custLinFactNeighborY="-42592">
        <dgm:presLayoutVars>
          <dgm:bulletEnabled val="1"/>
        </dgm:presLayoutVars>
      </dgm:prSet>
      <dgm:spPr/>
    </dgm:pt>
  </dgm:ptLst>
  <dgm:cxnLst>
    <dgm:cxn modelId="{41EAE708-232F-48CD-8B01-946891DDB9E3}" type="presOf" srcId="{984EDA7A-A3F1-4364-81FB-FA8FE0F3C6B3}" destId="{5FD4668F-81DD-421E-9924-50274E363CDB}" srcOrd="0" destOrd="13" presId="urn:microsoft.com/office/officeart/2005/8/layout/list1"/>
    <dgm:cxn modelId="{FF47E610-8108-4CF2-A294-DCB652E90F5B}" srcId="{F673FA59-847C-4E39-BDD5-6490E0B76FFF}" destId="{F4442908-9FC7-4167-9B10-7F40337E004E}" srcOrd="0" destOrd="0" parTransId="{5E884D67-B5C7-4191-A5DE-52A457D75071}" sibTransId="{08EE3E14-3055-4699-87E9-1C905EB88ED8}"/>
    <dgm:cxn modelId="{431F7221-9789-4D91-AB34-872780AAF7A9}" type="presOf" srcId="{02F7AF0B-EC7F-4527-A68E-4A56FEF22CAA}" destId="{5FD4668F-81DD-421E-9924-50274E363CDB}" srcOrd="0" destOrd="8" presId="urn:microsoft.com/office/officeart/2005/8/layout/list1"/>
    <dgm:cxn modelId="{890AFE24-2ACF-4ED4-84CF-ADFA10D6C8FC}" type="presOf" srcId="{1A6B3514-C0B1-49A4-88BA-6765A2CDBCDC}" destId="{5FD4668F-81DD-421E-9924-50274E363CDB}" srcOrd="0" destOrd="9" presId="urn:microsoft.com/office/officeart/2005/8/layout/list1"/>
    <dgm:cxn modelId="{DF88B52E-D0EA-4B49-903F-7E6C2945C19E}" type="presOf" srcId="{F673FA59-847C-4E39-BDD5-6490E0B76FFF}" destId="{5FD4668F-81DD-421E-9924-50274E363CDB}" srcOrd="0" destOrd="6" presId="urn:microsoft.com/office/officeart/2005/8/layout/list1"/>
    <dgm:cxn modelId="{EEA24035-6A5A-4D9E-80ED-23CFDD6328C3}" srcId="{F673FA59-847C-4E39-BDD5-6490E0B76FFF}" destId="{75489AA9-9B29-4B8E-A704-2BBACA588FE1}" srcOrd="3" destOrd="0" parTransId="{DB99051B-50FB-41C6-A4F5-5E768E51BC52}" sibTransId="{A5C4BDC8-A30F-4143-B40C-01CFB6D252EC}"/>
    <dgm:cxn modelId="{E9C07337-7EF5-46DD-8FD2-334789F8323C}" srcId="{D2506135-395C-47B0-8DA9-C3F76649FF22}" destId="{50970155-5355-4A1D-A8EC-7470DB71A532}" srcOrd="5" destOrd="0" parTransId="{F3AF7CA7-65D5-43F8-9A25-51D5D55F9E31}" sibTransId="{76C8B590-8C40-4B23-BC40-329A1E400CAD}"/>
    <dgm:cxn modelId="{B33B4B41-F48F-4F34-8054-D815D218B290}" type="presOf" srcId="{A00CC55C-C72B-47E2-9AE1-1FA65D7AAADD}" destId="{5FD4668F-81DD-421E-9924-50274E363CDB}" srcOrd="0" destOrd="17" presId="urn:microsoft.com/office/officeart/2005/8/layout/list1"/>
    <dgm:cxn modelId="{79D13A44-38C8-451D-B7DD-421F2D8F04A9}" srcId="{EA2EF7B5-2A7F-409F-A499-7DE3B8B815FF}" destId="{984EDA7A-A3F1-4364-81FB-FA8FE0F3C6B3}" srcOrd="1" destOrd="0" parTransId="{6B167F72-2F20-46F7-B0B8-4A9F39EB5BAB}" sibTransId="{48660378-E405-460E-9A5A-2B4073792ED7}"/>
    <dgm:cxn modelId="{95676564-707A-49FD-A4E9-339FEBDB98E8}" type="presOf" srcId="{DD2C79BD-43D3-4B26-96C7-8F43C537C38D}" destId="{5FD4668F-81DD-421E-9924-50274E363CDB}" srcOrd="0" destOrd="15" presId="urn:microsoft.com/office/officeart/2005/8/layout/list1"/>
    <dgm:cxn modelId="{C297E244-9C00-46B1-8AF3-EA48FD13478E}" type="presOf" srcId="{D4CBF06C-41E7-4306-8EEF-44084DC41C12}" destId="{5FD4668F-81DD-421E-9924-50274E363CDB}" srcOrd="0" destOrd="12" presId="urn:microsoft.com/office/officeart/2005/8/layout/list1"/>
    <dgm:cxn modelId="{DCCCB165-7484-4C9D-B674-7932E6C29BF6}" srcId="{D2506135-395C-47B0-8DA9-C3F76649FF22}" destId="{EA2EF7B5-2A7F-409F-A499-7DE3B8B815FF}" srcOrd="2" destOrd="0" parTransId="{9BF3234F-0E0B-473F-A1C0-9130DD667646}" sibTransId="{1AE32801-3907-406F-87B1-95540F0CC6D5}"/>
    <dgm:cxn modelId="{DF2B4C49-B7AF-4157-A9D9-A3FFDF03C28C}" type="presOf" srcId="{013D40B0-B322-4C98-A2EA-5C2795920982}" destId="{5FD4668F-81DD-421E-9924-50274E363CDB}" srcOrd="0" destOrd="3" presId="urn:microsoft.com/office/officeart/2005/8/layout/list1"/>
    <dgm:cxn modelId="{315CC549-B5E1-4926-860A-856CE776D730}" type="presOf" srcId="{50970155-5355-4A1D-A8EC-7470DB71A532}" destId="{5FD4668F-81DD-421E-9924-50274E363CDB}" srcOrd="0" destOrd="16" presId="urn:microsoft.com/office/officeart/2005/8/layout/list1"/>
    <dgm:cxn modelId="{EF3B716A-6DC4-43B4-8D02-13D903C81653}" srcId="{FA84BF92-43C6-4E94-A77F-6263E68B6783}" destId="{C9597999-C23F-4867-9D73-E667FAF56258}" srcOrd="2" destOrd="0" parTransId="{3299E4A5-BF55-4FA8-9E3A-52EEB823A552}" sibTransId="{30CA58D9-FFDA-4ABA-B294-0F7E8E30514C}"/>
    <dgm:cxn modelId="{754CFA4E-4854-4D13-AA32-EE1382C59FBA}" srcId="{D2506135-395C-47B0-8DA9-C3F76649FF22}" destId="{DD2C79BD-43D3-4B26-96C7-8F43C537C38D}" srcOrd="4" destOrd="0" parTransId="{811BB26E-3394-4CE8-973C-B3D79B6E4C2F}" sibTransId="{B0E95289-E902-441C-8133-0D206B615478}"/>
    <dgm:cxn modelId="{5EE25B50-DED9-48BE-A7AA-32AA2DE8E960}" srcId="{EA2EF7B5-2A7F-409F-A499-7DE3B8B815FF}" destId="{D4CBF06C-41E7-4306-8EEF-44084DC41C12}" srcOrd="0" destOrd="0" parTransId="{6ED58C2C-AC5C-446A-987E-323B8E41CF6E}" sibTransId="{9602C7CF-0052-4C17-9499-E24AD70EAC34}"/>
    <dgm:cxn modelId="{1890FC71-E963-4F2E-8359-B280CD44A09E}" type="presOf" srcId="{EA2EF7B5-2A7F-409F-A499-7DE3B8B815FF}" destId="{5FD4668F-81DD-421E-9924-50274E363CDB}" srcOrd="0" destOrd="11" presId="urn:microsoft.com/office/officeart/2005/8/layout/list1"/>
    <dgm:cxn modelId="{57D3BC52-957C-43A1-8E59-70072CF35EEB}" srcId="{D2506135-395C-47B0-8DA9-C3F76649FF22}" destId="{4FAEB260-9385-4C32-8D49-D09FFE5CB2E8}" srcOrd="3" destOrd="0" parTransId="{A1D9E879-B8E4-4C2E-A23D-FC1814B578CA}" sibTransId="{D1CD7C0A-B7BF-42DE-8F2B-C37F55BBA100}"/>
    <dgm:cxn modelId="{D0246F53-2245-438D-B8C7-DA368C381448}" srcId="{D2506135-395C-47B0-8DA9-C3F76649FF22}" destId="{F673FA59-847C-4E39-BDD5-6490E0B76FFF}" srcOrd="1" destOrd="0" parTransId="{A6EC6619-51AE-47DB-9DE1-15442D21F27F}" sibTransId="{351088E2-0A40-4A02-B27E-8A203A6453FF}"/>
    <dgm:cxn modelId="{79615C78-914A-4706-BCF8-1953791ADA57}" type="presOf" srcId="{FB689E49-BD1A-46DE-8E2F-FA7A7DA07151}" destId="{5FD4668F-81DD-421E-9924-50274E363CDB}" srcOrd="0" destOrd="1" presId="urn:microsoft.com/office/officeart/2005/8/layout/list1"/>
    <dgm:cxn modelId="{B568F27B-0E85-4EAC-B2DE-81C9E77FC4FB}" srcId="{DE4B9EAB-636A-44C0-B4F9-D4AE4F66DB43}" destId="{FA84BF92-43C6-4E94-A77F-6263E68B6783}" srcOrd="0" destOrd="0" parTransId="{AC2F3C19-8AC1-497A-9C58-F4EC2BFCFF7F}" sibTransId="{9D7AE265-07BF-4007-A381-FB05BD763012}"/>
    <dgm:cxn modelId="{36F8B17E-C395-4A93-B1D9-C03401023B9C}" srcId="{F673FA59-847C-4E39-BDD5-6490E0B76FFF}" destId="{02F7AF0B-EC7F-4527-A68E-4A56FEF22CAA}" srcOrd="1" destOrd="0" parTransId="{2C082062-0F4A-46CE-9F54-2255FBF89EF2}" sibTransId="{D037B3F9-D3DE-4A58-AF2E-9DE91828FF09}"/>
    <dgm:cxn modelId="{F3DC8182-5051-4644-BE2C-AEB2F934CA26}" type="presOf" srcId="{F4442908-9FC7-4167-9B10-7F40337E004E}" destId="{5FD4668F-81DD-421E-9924-50274E363CDB}" srcOrd="0" destOrd="7" presId="urn:microsoft.com/office/officeart/2005/8/layout/list1"/>
    <dgm:cxn modelId="{8CB15E8B-5AA7-4A37-AD04-00B9284EF16C}" type="presOf" srcId="{4FAEB260-9385-4C32-8D49-D09FFE5CB2E8}" destId="{5FD4668F-81DD-421E-9924-50274E363CDB}" srcOrd="0" destOrd="14" presId="urn:microsoft.com/office/officeart/2005/8/layout/list1"/>
    <dgm:cxn modelId="{9527099C-48BD-4C52-BE1B-F581599A9067}" srcId="{FA84BF92-43C6-4E94-A77F-6263E68B6783}" destId="{D2506135-395C-47B0-8DA9-C3F76649FF22}" srcOrd="4" destOrd="0" parTransId="{5AE6885F-1A01-4324-A69E-284DA5FAEB5E}" sibTransId="{D79BAE52-B8CB-4181-ACDC-6CE5498C10F0}"/>
    <dgm:cxn modelId="{CB0EA7AA-B8E7-4D2A-96ED-9FB8399D9995}" type="presOf" srcId="{E731ACA4-31CC-46DA-9868-30352039EE72}" destId="{5FD4668F-81DD-421E-9924-50274E363CDB}" srcOrd="0" destOrd="0" presId="urn:microsoft.com/office/officeart/2005/8/layout/list1"/>
    <dgm:cxn modelId="{1491A9AC-1788-4EAD-9C29-8CEFCEDC670E}" type="presOf" srcId="{D2506135-395C-47B0-8DA9-C3F76649FF22}" destId="{5FD4668F-81DD-421E-9924-50274E363CDB}" srcOrd="0" destOrd="4" presId="urn:microsoft.com/office/officeart/2005/8/layout/list1"/>
    <dgm:cxn modelId="{DB3B57BD-5114-4C13-9279-456AACB52163}" type="presOf" srcId="{C9597999-C23F-4867-9D73-E667FAF56258}" destId="{5FD4668F-81DD-421E-9924-50274E363CDB}" srcOrd="0" destOrd="2" presId="urn:microsoft.com/office/officeart/2005/8/layout/list1"/>
    <dgm:cxn modelId="{26CCA2BD-D608-4647-9BE6-B91C05C31677}" srcId="{FA84BF92-43C6-4E94-A77F-6263E68B6783}" destId="{013D40B0-B322-4C98-A2EA-5C2795920982}" srcOrd="3" destOrd="0" parTransId="{DEC7A5B2-114A-4B63-88DC-6ECAC3415AD8}" sibTransId="{CA8B4C64-07C7-4429-809C-7DB7F2D563E3}"/>
    <dgm:cxn modelId="{5A65E9C2-B169-40AB-A175-A5007CAB782E}" srcId="{F673FA59-847C-4E39-BDD5-6490E0B76FFF}" destId="{1A6B3514-C0B1-49A4-88BA-6765A2CDBCDC}" srcOrd="2" destOrd="0" parTransId="{DEE7783B-01A1-4F93-9B85-B69F7F3A6928}" sibTransId="{6E931FED-AC28-4D89-B726-5D25E6E1DA6D}"/>
    <dgm:cxn modelId="{198182C9-E3AF-4E8E-AA6B-4D0E912AFDBD}" srcId="{D2506135-395C-47B0-8DA9-C3F76649FF22}" destId="{413033D3-D463-4591-ACF7-E80B09F25520}" srcOrd="0" destOrd="0" parTransId="{295DCE51-1431-47A4-BD7C-5569A4EFC6AA}" sibTransId="{B900F480-4550-49FA-8CFA-4CA54675983D}"/>
    <dgm:cxn modelId="{278E5BCA-D8EB-4C90-AFB3-B9773D2E6D43}" type="presOf" srcId="{FA84BF92-43C6-4E94-A77F-6263E68B6783}" destId="{18E20904-4337-4D49-878F-C6A3998E9768}" srcOrd="0" destOrd="0" presId="urn:microsoft.com/office/officeart/2005/8/layout/list1"/>
    <dgm:cxn modelId="{66D66DCD-5A03-46D7-B32C-F50753DA36DA}" type="presOf" srcId="{75489AA9-9B29-4B8E-A704-2BBACA588FE1}" destId="{5FD4668F-81DD-421E-9924-50274E363CDB}" srcOrd="0" destOrd="10" presId="urn:microsoft.com/office/officeart/2005/8/layout/list1"/>
    <dgm:cxn modelId="{F64278D7-74E4-4C3A-B4C8-AEA9A351E819}" type="presOf" srcId="{DE4B9EAB-636A-44C0-B4F9-D4AE4F66DB43}" destId="{BD068890-9CDF-4598-AC4F-F71ADD1D1989}" srcOrd="0" destOrd="0" presId="urn:microsoft.com/office/officeart/2005/8/layout/list1"/>
    <dgm:cxn modelId="{C39BC4D9-6E18-497C-9A59-86B31ADEEF53}" srcId="{FA84BF92-43C6-4E94-A77F-6263E68B6783}" destId="{FB689E49-BD1A-46DE-8E2F-FA7A7DA07151}" srcOrd="1" destOrd="0" parTransId="{6097B015-3BC3-48DE-938D-5D2CC3F0C3EC}" sibTransId="{E94737C7-8238-474F-9D05-A71D0433F752}"/>
    <dgm:cxn modelId="{AA6C1FE1-D30E-4BFF-8708-BC6FCAF80051}" srcId="{FA84BF92-43C6-4E94-A77F-6263E68B6783}" destId="{A00CC55C-C72B-47E2-9AE1-1FA65D7AAADD}" srcOrd="5" destOrd="0" parTransId="{51C22535-9E0E-469C-8BEF-51899D86B06A}" sibTransId="{29076AEE-A5EE-45EE-B91F-406449F3592D}"/>
    <dgm:cxn modelId="{566815E4-0AAD-4245-AA1A-A7EE6859D65F}" srcId="{FA84BF92-43C6-4E94-A77F-6263E68B6783}" destId="{E731ACA4-31CC-46DA-9868-30352039EE72}" srcOrd="0" destOrd="0" parTransId="{1EF1B481-1160-436D-B305-26E84B7A9F17}" sibTransId="{528A0404-6B3B-45E5-ADA8-94602587D8C7}"/>
    <dgm:cxn modelId="{05C927E6-20D8-4581-BF52-EF817672B68F}" type="presOf" srcId="{FA84BF92-43C6-4E94-A77F-6263E68B6783}" destId="{4AA5C7B7-5B64-4F71-AB37-E39564456FAC}" srcOrd="1" destOrd="0" presId="urn:microsoft.com/office/officeart/2005/8/layout/list1"/>
    <dgm:cxn modelId="{879683F5-B3F9-4452-ADC4-F3B874CC47FB}" type="presOf" srcId="{413033D3-D463-4591-ACF7-E80B09F25520}" destId="{5FD4668F-81DD-421E-9924-50274E363CDB}" srcOrd="0" destOrd="5" presId="urn:microsoft.com/office/officeart/2005/8/layout/list1"/>
    <dgm:cxn modelId="{D0A21382-040B-4491-A8B5-BB0475C54C08}" type="presParOf" srcId="{BD068890-9CDF-4598-AC4F-F71ADD1D1989}" destId="{DA3CA7F5-C711-4580-91F1-E9C6772A16A7}" srcOrd="0" destOrd="0" presId="urn:microsoft.com/office/officeart/2005/8/layout/list1"/>
    <dgm:cxn modelId="{25B737A6-9F62-4CA0-8E29-35443232B934}" type="presParOf" srcId="{DA3CA7F5-C711-4580-91F1-E9C6772A16A7}" destId="{18E20904-4337-4D49-878F-C6A3998E9768}" srcOrd="0" destOrd="0" presId="urn:microsoft.com/office/officeart/2005/8/layout/list1"/>
    <dgm:cxn modelId="{98B58B92-77F1-454E-A69F-35705AD2C8DC}" type="presParOf" srcId="{DA3CA7F5-C711-4580-91F1-E9C6772A16A7}" destId="{4AA5C7B7-5B64-4F71-AB37-E39564456FAC}" srcOrd="1" destOrd="0" presId="urn:microsoft.com/office/officeart/2005/8/layout/list1"/>
    <dgm:cxn modelId="{F93ACC9A-DC46-4227-8CD0-7577EECEB77F}" type="presParOf" srcId="{BD068890-9CDF-4598-AC4F-F71ADD1D1989}" destId="{84B8C849-306F-43E1-84B1-34177317591D}" srcOrd="1" destOrd="0" presId="urn:microsoft.com/office/officeart/2005/8/layout/list1"/>
    <dgm:cxn modelId="{1FE5FD25-B98D-4ED7-9C41-248CF72A7858}" type="presParOf" srcId="{BD068890-9CDF-4598-AC4F-F71ADD1D1989}" destId="{5FD4668F-81DD-421E-9924-50274E363CD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172B9-01B0-436D-9684-1CCC8FA3FE5C}">
      <dsp:nvSpPr>
        <dsp:cNvPr id="0" name=""/>
        <dsp:cNvSpPr/>
      </dsp:nvSpPr>
      <dsp:spPr>
        <a:xfrm>
          <a:off x="0" y="131964"/>
          <a:ext cx="11329647" cy="48983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306" tIns="154127" rIns="87930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>
            <a:latin typeface="Arial Rounded MT Bold" panose="020F070403050403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2200" b="1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ERCOT Updates – </a:t>
          </a:r>
          <a:endParaRPr lang="en-US" sz="2200" b="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endParaRPr lang="en-US" sz="800" b="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u="sng" kern="1200" dirty="0">
              <a:solidFill>
                <a:schemeClr val="tx1"/>
              </a:solidFill>
            </a:rPr>
            <a:t>ERCOT Retail Release Calendar </a:t>
          </a:r>
          <a:r>
            <a:rPr lang="en-US" sz="2000" b="0" u="none" kern="1200" dirty="0">
              <a:solidFill>
                <a:schemeClr val="tx1"/>
              </a:solidFill>
            </a:rPr>
            <a:t>– Changes to 2024 calendar have been completed/corrected.  11 retail releases are planned (more frequent, yet shorter in duration)  </a:t>
          </a:r>
          <a:r>
            <a:rPr lang="en-US" sz="2000" b="1" u="none" kern="1200" dirty="0">
              <a:solidFill>
                <a:srgbClr val="FF0000"/>
              </a:solidFill>
            </a:rPr>
            <a:t>RMS Vote</a:t>
          </a:r>
          <a:endParaRPr lang="en-US" sz="3600" b="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u="sng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MIS API project update </a:t>
          </a:r>
          <a:r>
            <a:rPr lang="en-US" sz="2000" b="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– Testing was underway.  All results are appearing as expected.  The new SOAP architecture will be in place in December’s 12/10 release.  Market notices will be forthcoming. </a:t>
          </a:r>
          <a:endParaRPr lang="en-US" sz="3600" b="0" kern="1200" dirty="0"/>
        </a:p>
        <a:p>
          <a:pPr marL="114300" lvl="2" indent="-57150" algn="l" defTabSz="2222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00" b="1" kern="1200" dirty="0">
            <a:solidFill>
              <a:srgbClr val="FF0000"/>
            </a:solidFill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u="sng" kern="1200" dirty="0">
              <a:solidFill>
                <a:schemeClr val="tx1"/>
              </a:solidFill>
            </a:rPr>
            <a:t>Listserv Activity </a:t>
          </a:r>
          <a:r>
            <a:rPr lang="en-US" sz="2000" b="0" kern="1200" dirty="0">
              <a:solidFill>
                <a:schemeClr val="tx1"/>
              </a:solidFill>
            </a:rPr>
            <a:t>– no incidents to report</a:t>
          </a:r>
        </a:p>
        <a:p>
          <a:pPr marL="114300" lvl="2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00" b="0" kern="1200" dirty="0">
            <a:solidFill>
              <a:schemeClr val="tx1"/>
            </a:solidFill>
          </a:endParaRPr>
        </a:p>
        <a:p>
          <a:pPr marL="114300" lvl="2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00" b="0" u="sng" kern="1200" dirty="0">
            <a:solidFill>
              <a:schemeClr val="tx1"/>
            </a:solidFill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u="sng" kern="1200" dirty="0">
              <a:solidFill>
                <a:schemeClr val="tx1"/>
              </a:solidFill>
            </a:rPr>
            <a:t>SCR817</a:t>
          </a:r>
          <a:r>
            <a:rPr lang="en-US" sz="2000" b="0" u="none" kern="1200" dirty="0">
              <a:solidFill>
                <a:schemeClr val="tx1"/>
              </a:solidFill>
            </a:rPr>
            <a:t> – testing continues to progress well.  OPEN ACTION ITEM:  Will TDSPs want to retain the ability to place a comment in an IAG/IAL MarkeTrak without any impacts to proposed workflow.  </a:t>
          </a:r>
          <a:endParaRPr lang="en-US" sz="2000" b="0" u="sng" kern="1200" dirty="0">
            <a:solidFill>
              <a:schemeClr val="tx1"/>
            </a:solidFill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b="0" kern="1200" dirty="0">
            <a:solidFill>
              <a:schemeClr val="tx1"/>
            </a:solidFill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b="0" kern="1200" dirty="0">
            <a:solidFill>
              <a:schemeClr val="tx1"/>
            </a:solidFill>
          </a:endParaRP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b="1" kern="1200" dirty="0">
            <a:solidFill>
              <a:srgbClr val="FF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b="1" kern="1200" dirty="0">
            <a:solidFill>
              <a:srgbClr val="FF0000"/>
            </a:solidFill>
          </a:endParaRPr>
        </a:p>
        <a:p>
          <a:pPr marL="114300" lvl="2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00" b="1" kern="1200" dirty="0">
            <a:solidFill>
              <a:srgbClr val="FF0000"/>
            </a:solidFill>
          </a:endParaRPr>
        </a:p>
        <a:p>
          <a:pPr marL="114300" lvl="2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00" b="1" kern="1200" dirty="0">
            <a:solidFill>
              <a:srgbClr val="FF0000"/>
            </a:solidFill>
          </a:endParaRPr>
        </a:p>
        <a:p>
          <a:pPr marL="114300" lvl="2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00" b="1" kern="1200" dirty="0">
            <a:solidFill>
              <a:srgbClr val="FF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0" y="131964"/>
        <a:ext cx="11329647" cy="4898326"/>
      </dsp:txXfrm>
    </dsp:sp>
    <dsp:sp modelId="{4FC84B32-D1CC-469D-BDF0-F53E02EEAA9C}">
      <dsp:nvSpPr>
        <dsp:cNvPr id="0" name=""/>
        <dsp:cNvSpPr/>
      </dsp:nvSpPr>
      <dsp:spPr>
        <a:xfrm>
          <a:off x="0" y="0"/>
          <a:ext cx="10829645" cy="5903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9764" tIns="0" rIns="29976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Update</a:t>
          </a:r>
        </a:p>
      </dsp:txBody>
      <dsp:txXfrm>
        <a:off x="0" y="0"/>
        <a:ext cx="10829645" cy="5903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172B9-01B0-436D-9684-1CCC8FA3FE5C}">
      <dsp:nvSpPr>
        <dsp:cNvPr id="0" name=""/>
        <dsp:cNvSpPr/>
      </dsp:nvSpPr>
      <dsp:spPr>
        <a:xfrm>
          <a:off x="0" y="882974"/>
          <a:ext cx="11329647" cy="40684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306" tIns="229108" rIns="87930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latin typeface="Arial Rounded MT Bold" panose="020F070403050403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en-US" sz="2200" b="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200" b="1" i="1" kern="1200" dirty="0"/>
            <a:t>Orientation</a:t>
          </a:r>
          <a:r>
            <a:rPr lang="en-US" sz="2200" b="0" kern="1200" dirty="0"/>
            <a:t> – aligning with MCT/TXSET 5.0 rollout slated for January timeframe (3</a:t>
          </a:r>
          <a:r>
            <a:rPr lang="en-US" sz="2200" b="0" kern="1200" baseline="30000" dirty="0"/>
            <a:t>rd</a:t>
          </a:r>
          <a:r>
            <a:rPr lang="en-US" sz="2200" b="0" kern="1200" dirty="0"/>
            <a:t> week) – high level introduction on IAG workflow changes.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200" b="1" i="1" kern="1200" dirty="0"/>
            <a:t>TXSET/MCL/MarkeTrak Transition Plan </a:t>
          </a:r>
          <a:r>
            <a:rPr lang="en-US" sz="2200" b="0" kern="1200" dirty="0"/>
            <a:t>-  expected around late April/early May which will review the transition plan for transactions and </a:t>
          </a:r>
          <a:r>
            <a:rPr lang="en-US" sz="2200" b="0" kern="1200" dirty="0" err="1"/>
            <a:t>MarkeTraks</a:t>
          </a:r>
          <a:r>
            <a:rPr lang="en-US" sz="2200" b="0" kern="1200" dirty="0"/>
            <a:t> “in play” at the time of go live/transition to 5.0.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200" b="1" i="1" kern="1200" dirty="0"/>
            <a:t>SCR817 Detailed Training </a:t>
          </a:r>
          <a:r>
            <a:rPr lang="en-US" sz="2200" b="0" kern="1200" dirty="0"/>
            <a:t>– planned for pre-rollout and RMTE availability, likely September 2024 and will focus on all the changes to MarkeTrak associated with the SCR.</a:t>
          </a:r>
        </a:p>
      </dsp:txBody>
      <dsp:txXfrm>
        <a:off x="0" y="882974"/>
        <a:ext cx="11329647" cy="4068428"/>
      </dsp:txXfrm>
    </dsp:sp>
    <dsp:sp modelId="{4FC84B32-D1CC-469D-BDF0-F53E02EEAA9C}">
      <dsp:nvSpPr>
        <dsp:cNvPr id="0" name=""/>
        <dsp:cNvSpPr/>
      </dsp:nvSpPr>
      <dsp:spPr>
        <a:xfrm>
          <a:off x="0" y="0"/>
          <a:ext cx="10829645" cy="14390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9764" tIns="0" rIns="29976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SCR817 Implementation – Training Plan </a:t>
          </a:r>
        </a:p>
      </dsp:txBody>
      <dsp:txXfrm>
        <a:off x="0" y="0"/>
        <a:ext cx="10829645" cy="14390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172B9-01B0-436D-9684-1CCC8FA3FE5C}">
      <dsp:nvSpPr>
        <dsp:cNvPr id="0" name=""/>
        <dsp:cNvSpPr/>
      </dsp:nvSpPr>
      <dsp:spPr>
        <a:xfrm>
          <a:off x="0" y="157653"/>
          <a:ext cx="11329647" cy="48710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306" tIns="520700" rIns="87930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latin typeface="Arial Rounded MT Bold" panose="020F070403050403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200" b="1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Switch Hold Removal – “copy of lease” </a:t>
          </a:r>
          <a:r>
            <a:rPr lang="en-US" sz="2200" b="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was clarified with the following language</a:t>
          </a:r>
          <a:endParaRPr lang="en-US" sz="2200" b="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endParaRPr lang="en-US" sz="2200" b="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endParaRPr lang="en-US" sz="2200" b="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endParaRPr lang="en-US" sz="2200" b="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endParaRPr lang="en-US" sz="2200" b="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endParaRPr lang="en-US" sz="2200" b="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endParaRPr lang="en-US" sz="2200" b="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endParaRPr lang="en-US" sz="2200" b="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endParaRPr lang="en-US" sz="2200" b="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200" b="1" kern="1200" dirty="0">
              <a:solidFill>
                <a:srgbClr val="FF0000"/>
              </a:solidFill>
            </a:rPr>
            <a:t>VOTE in December</a:t>
          </a:r>
          <a:endParaRPr lang="en-US" sz="2200" b="1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2200" b="0" kern="1200" dirty="0"/>
        </a:p>
      </dsp:txBody>
      <dsp:txXfrm>
        <a:off x="0" y="157653"/>
        <a:ext cx="11329647" cy="4871044"/>
      </dsp:txXfrm>
    </dsp:sp>
    <dsp:sp modelId="{4FC84B32-D1CC-469D-BDF0-F53E02EEAA9C}">
      <dsp:nvSpPr>
        <dsp:cNvPr id="0" name=""/>
        <dsp:cNvSpPr/>
      </dsp:nvSpPr>
      <dsp:spPr>
        <a:xfrm>
          <a:off x="0" y="0"/>
          <a:ext cx="10829645" cy="6221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9764" tIns="0" rIns="29976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RMGRR177 – Switch Hold Removal Clarification </a:t>
          </a:r>
        </a:p>
      </dsp:txBody>
      <dsp:txXfrm>
        <a:off x="0" y="0"/>
        <a:ext cx="10829645" cy="6221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172B9-01B0-436D-9684-1CCC8FA3FE5C}">
      <dsp:nvSpPr>
        <dsp:cNvPr id="0" name=""/>
        <dsp:cNvSpPr/>
      </dsp:nvSpPr>
      <dsp:spPr>
        <a:xfrm>
          <a:off x="0" y="3086747"/>
          <a:ext cx="10693530" cy="964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84B32-D1CC-469D-BDF0-F53E02EEAA9C}">
      <dsp:nvSpPr>
        <dsp:cNvPr id="0" name=""/>
        <dsp:cNvSpPr/>
      </dsp:nvSpPr>
      <dsp:spPr>
        <a:xfrm>
          <a:off x="265112" y="0"/>
          <a:ext cx="10181342" cy="10255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2933" tIns="0" rIns="28293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Inadvertent Gain Analysis – July 2021 – Dec 2022 – timing to complete</a:t>
          </a:r>
        </a:p>
      </dsp:txBody>
      <dsp:txXfrm>
        <a:off x="265112" y="0"/>
        <a:ext cx="10181342" cy="10255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172B9-01B0-436D-9684-1CCC8FA3FE5C}">
      <dsp:nvSpPr>
        <dsp:cNvPr id="0" name=""/>
        <dsp:cNvSpPr/>
      </dsp:nvSpPr>
      <dsp:spPr>
        <a:xfrm>
          <a:off x="0" y="1877442"/>
          <a:ext cx="10693530" cy="25150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84B32-D1CC-469D-BDF0-F53E02EEAA9C}">
      <dsp:nvSpPr>
        <dsp:cNvPr id="0" name=""/>
        <dsp:cNvSpPr/>
      </dsp:nvSpPr>
      <dsp:spPr>
        <a:xfrm>
          <a:off x="265112" y="0"/>
          <a:ext cx="10181342" cy="10255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2933" tIns="0" rIns="28293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Inadvertent Gain Analysis – July 2021 – Dec 2022 – timing to complete</a:t>
          </a:r>
        </a:p>
      </dsp:txBody>
      <dsp:txXfrm>
        <a:off x="265112" y="0"/>
        <a:ext cx="10181342" cy="10255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172B9-01B0-436D-9684-1CCC8FA3FE5C}">
      <dsp:nvSpPr>
        <dsp:cNvPr id="0" name=""/>
        <dsp:cNvSpPr/>
      </dsp:nvSpPr>
      <dsp:spPr>
        <a:xfrm>
          <a:off x="0" y="1877442"/>
          <a:ext cx="10693530" cy="25150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84B32-D1CC-469D-BDF0-F53E02EEAA9C}">
      <dsp:nvSpPr>
        <dsp:cNvPr id="0" name=""/>
        <dsp:cNvSpPr/>
      </dsp:nvSpPr>
      <dsp:spPr>
        <a:xfrm>
          <a:off x="265112" y="0"/>
          <a:ext cx="10181342" cy="10255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2933" tIns="0" rIns="28293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Inadvertent Gain Analysis – July 2021 – Dec 2022 – timing to complete</a:t>
          </a:r>
        </a:p>
      </dsp:txBody>
      <dsp:txXfrm>
        <a:off x="265112" y="0"/>
        <a:ext cx="10181342" cy="10255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172B9-01B0-436D-9684-1CCC8FA3FE5C}">
      <dsp:nvSpPr>
        <dsp:cNvPr id="0" name=""/>
        <dsp:cNvSpPr/>
      </dsp:nvSpPr>
      <dsp:spPr>
        <a:xfrm>
          <a:off x="0" y="1877442"/>
          <a:ext cx="10693530" cy="25150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84B32-D1CC-469D-BDF0-F53E02EEAA9C}">
      <dsp:nvSpPr>
        <dsp:cNvPr id="0" name=""/>
        <dsp:cNvSpPr/>
      </dsp:nvSpPr>
      <dsp:spPr>
        <a:xfrm>
          <a:off x="265112" y="0"/>
          <a:ext cx="10181342" cy="10255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2933" tIns="0" rIns="282933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Inadvertent Gain Analysis – July 2021 – Dec 2022 – timing to complete</a:t>
          </a:r>
        </a:p>
      </dsp:txBody>
      <dsp:txXfrm>
        <a:off x="265112" y="0"/>
        <a:ext cx="10181342" cy="102550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4668F-81DD-421E-9924-50274E363CDB}">
      <dsp:nvSpPr>
        <dsp:cNvPr id="0" name=""/>
        <dsp:cNvSpPr/>
      </dsp:nvSpPr>
      <dsp:spPr>
        <a:xfrm>
          <a:off x="0" y="594003"/>
          <a:ext cx="11329646" cy="41911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306" tIns="148628" rIns="879306" bIns="113792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December’s TDTMS has been cancelled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latin typeface="Calibri" panose="020F0502020204030204" pitchFamily="34" charset="0"/>
              <a:cs typeface="Calibri" panose="020F0502020204030204" pitchFamily="34" charset="0"/>
            </a:rPr>
            <a:t>Wednesday,</a:t>
          </a: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 January 17th, 9:30 AM WebEx only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On the </a:t>
          </a: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Agenda</a:t>
          </a: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: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Elections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ERCOT Updates</a:t>
          </a:r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System Instances &amp; MT Performance</a:t>
          </a:r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Listserv</a:t>
          </a:r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MIS API update</a:t>
          </a:r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0" kern="1200" dirty="0">
              <a:latin typeface="Calibri" panose="020F0502020204030204" pitchFamily="34" charset="0"/>
              <a:cs typeface="Calibri" panose="020F0502020204030204" pitchFamily="34" charset="0"/>
            </a:rPr>
            <a:t>Digital Certificates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SCR817 Business Requirements</a:t>
          </a:r>
          <a:endParaRPr lang="en-US" sz="1600" i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 preparation for implementation – orientation</a:t>
          </a:r>
          <a:endParaRPr lang="en-US" sz="1600" i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i="0" kern="1200" dirty="0">
              <a:latin typeface="Calibri" panose="020F0502020204030204" pitchFamily="34" charset="0"/>
              <a:cs typeface="Calibri" panose="020F0502020204030204" pitchFamily="34" charset="0"/>
            </a:rPr>
            <a:t>Review of User’s Guide drafts 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600" b="1" i="0" kern="1200" dirty="0">
              <a:latin typeface="Calibri" panose="020F0502020204030204" pitchFamily="34" charset="0"/>
              <a:cs typeface="Calibri" panose="020F0502020204030204" pitchFamily="34" charset="0"/>
            </a:rPr>
            <a:t>RMGRR</a:t>
          </a:r>
          <a:r>
            <a:rPr lang="en-US" sz="1600" i="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i="0" kern="1200" dirty="0">
              <a:latin typeface="Calibri" panose="020F0502020204030204" pitchFamily="34" charset="0"/>
              <a:cs typeface="Calibri" panose="020F0502020204030204" pitchFamily="34" charset="0"/>
            </a:rPr>
            <a:t>Switch Hold Removal Clarification</a:t>
          </a:r>
          <a:endParaRPr lang="en-US" sz="1600" i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600" i="0" kern="1200" dirty="0">
              <a:latin typeface="Calibri" panose="020F0502020204030204" pitchFamily="34" charset="0"/>
              <a:cs typeface="Calibri" panose="020F0502020204030204" pitchFamily="34" charset="0"/>
            </a:rPr>
            <a:t>Data/Talking Points for Client Services on MT Analysis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600" i="0" kern="1200" dirty="0">
              <a:latin typeface="Calibri" panose="020F0502020204030204" pitchFamily="34" charset="0"/>
              <a:cs typeface="Calibri" panose="020F0502020204030204" pitchFamily="34" charset="0"/>
            </a:rPr>
            <a:t>Goals/Accomplishments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endParaRPr lang="en-US" sz="2000" kern="1200" dirty="0">
            <a:latin typeface="Arial Rounded MT Bold" panose="020F0704030504030204" pitchFamily="34" charset="0"/>
          </a:endParaRPr>
        </a:p>
      </dsp:txBody>
      <dsp:txXfrm>
        <a:off x="0" y="594003"/>
        <a:ext cx="11329646" cy="4191135"/>
      </dsp:txXfrm>
    </dsp:sp>
    <dsp:sp modelId="{4AA5C7B7-5B64-4F71-AB37-E39564456FAC}">
      <dsp:nvSpPr>
        <dsp:cNvPr id="0" name=""/>
        <dsp:cNvSpPr/>
      </dsp:nvSpPr>
      <dsp:spPr>
        <a:xfrm>
          <a:off x="0" y="0"/>
          <a:ext cx="10801436" cy="6820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9764" tIns="0" rIns="29976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Next Meeting – </a:t>
          </a:r>
        </a:p>
      </dsp:txBody>
      <dsp:txXfrm>
        <a:off x="0" y="0"/>
        <a:ext cx="10801436" cy="682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475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9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610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41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202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96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1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A16AA21-1863-4931-97CB-99D0A168701B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97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430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09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openclipart.org/detail/173666/snowman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www.publicdomainpictures.net/en/view-image.php?image=284125&amp;picture=blue-snowflake-5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hyperlink" Target="https://pixabay.com/en/gifts-holidays-christmas-gift-red-1830271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hyperlink" Target="https://openclipart.org/detail/90949/christmas-tree-by-stevepetmonkey" TargetMode="External"/><Relationship Id="rId4" Type="http://schemas.openxmlformats.org/officeDocument/2006/relationships/diagramLayout" Target="../diagrams/layout3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hyperlink" Target="https://www.publicdomainpictures.net/view-image.php?image=203350&amp;picture=&amp;jazyk=FR" TargetMode="External"/><Relationship Id="rId4" Type="http://schemas.openxmlformats.org/officeDocument/2006/relationships/diagramLayout" Target="../diagrams/layout4.xml"/><Relationship Id="rId9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hyperlink" Target="https://openclipart.org/detail/9900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BA14DF-46DF-4C9F-A2D6-694FDD7C825E}"/>
              </a:ext>
            </a:extLst>
          </p:cNvPr>
          <p:cNvGrpSpPr/>
          <p:nvPr/>
        </p:nvGrpSpPr>
        <p:grpSpPr>
          <a:xfrm>
            <a:off x="669901" y="2917848"/>
            <a:ext cx="1360440" cy="1261913"/>
            <a:chOff x="10330781" y="3933704"/>
            <a:chExt cx="824899" cy="7828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F32FD5-3AB1-42A0-A665-022830B6C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30781" y="3933704"/>
              <a:ext cx="824899" cy="7828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</p:pic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CF9D75A8-DE69-4D14-845D-7CEBA92C0341}"/>
                </a:ext>
              </a:extLst>
            </p:cNvPr>
            <p:cNvSpPr/>
            <p:nvPr/>
          </p:nvSpPr>
          <p:spPr>
            <a:xfrm>
              <a:off x="10521696" y="3980359"/>
              <a:ext cx="608023" cy="642461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accent1">
                  <a:hueOff val="0"/>
                  <a:satOff val="0"/>
                  <a:lumOff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51B1756-3518-45E2-962E-8486736A32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TDTMS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E146BA-B599-4F02-AA3D-D15519B78F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blipFill dpi="0" rotWithShape="1">
                  <a:blip r:embed="rId3"/>
                  <a:srcRect/>
                  <a:tile tx="6350" ty="-127000" sx="65000" sy="64000" flip="none" algn="tl"/>
                </a:blipFill>
                <a:latin typeface="Arial Rounded MT Bold" panose="020F0704030504030204" pitchFamily="34" charset="0"/>
                <a:ea typeface="+mj-ea"/>
                <a:cs typeface="+mj-cs"/>
              </a:rPr>
              <a:t>RMS</a:t>
            </a:r>
          </a:p>
          <a:p>
            <a:r>
              <a:rPr lang="en-US" sz="2800" dirty="0">
                <a:blipFill dpi="0" rotWithShape="1">
                  <a:blip r:embed="rId3"/>
                  <a:srcRect/>
                  <a:tile tx="6350" ty="-127000" sx="65000" sy="64000" flip="none" algn="tl"/>
                </a:blipFill>
                <a:latin typeface="Arial Rounded MT Bold" panose="020F0704030504030204" pitchFamily="34" charset="0"/>
                <a:ea typeface="+mj-ea"/>
                <a:cs typeface="+mj-cs"/>
              </a:rPr>
              <a:t>December 5th, 2023</a:t>
            </a:r>
          </a:p>
        </p:txBody>
      </p:sp>
      <p:pic>
        <p:nvPicPr>
          <p:cNvPr id="9" name="Picture 8" descr="A snowman with a hat and scarf&#10;&#10;Description automatically generated">
            <a:extLst>
              <a:ext uri="{FF2B5EF4-FFF2-40B4-BE49-F238E27FC236}">
                <a16:creationId xmlns:a16="http://schemas.microsoft.com/office/drawing/2014/main" id="{03897E4C-8DAB-DEA9-211B-0422D2C57D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060121" y="1022189"/>
            <a:ext cx="2522938" cy="303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4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8000">
              <a:schemeClr val="accent1">
                <a:lumMod val="40000"/>
                <a:lumOff val="60000"/>
              </a:schemeClr>
            </a:gs>
            <a:gs pos="33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B40A39-0C31-4CA2-978E-8B05147FC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98" y="121126"/>
            <a:ext cx="1060841" cy="101720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" name="Star: 5 Points 8">
            <a:extLst>
              <a:ext uri="{FF2B5EF4-FFF2-40B4-BE49-F238E27FC236}">
                <a16:creationId xmlns:a16="http://schemas.microsoft.com/office/drawing/2014/main" id="{EBDDEE71-67E6-493C-9895-23B8978D0C49}"/>
              </a:ext>
            </a:extLst>
          </p:cNvPr>
          <p:cNvSpPr/>
          <p:nvPr/>
        </p:nvSpPr>
        <p:spPr>
          <a:xfrm>
            <a:off x="393120" y="148090"/>
            <a:ext cx="756162" cy="766459"/>
          </a:xfrm>
          <a:prstGeom prst="star5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7C57B-6A69-43FC-9510-0D8B1D7E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55" y="148090"/>
            <a:ext cx="10503017" cy="87245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  <a:cs typeface="Aharoni" panose="020B0604020202020204" pitchFamily="2" charset="-79"/>
              </a:rPr>
              <a:t>TDTMS</a:t>
            </a: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46788144-ABAE-4845-9514-C39465D2C5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2704744"/>
              </p:ext>
            </p:extLst>
          </p:nvPr>
        </p:nvGraphicFramePr>
        <p:xfrm>
          <a:off x="478555" y="1020545"/>
          <a:ext cx="11329647" cy="5427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blue snowflake on a white background&#10;&#10;Description automatically generated">
            <a:extLst>
              <a:ext uri="{FF2B5EF4-FFF2-40B4-BE49-F238E27FC236}">
                <a16:creationId xmlns:a16="http://schemas.microsoft.com/office/drawing/2014/main" id="{9AD22F51-2C62-CF0B-DCBC-9F180A7CFB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380657" y="67746"/>
            <a:ext cx="1799602" cy="179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51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8000">
              <a:schemeClr val="accent1">
                <a:lumMod val="40000"/>
                <a:lumOff val="60000"/>
              </a:schemeClr>
            </a:gs>
            <a:gs pos="33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B40A39-0C31-4CA2-978E-8B05147FC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98" y="121126"/>
            <a:ext cx="1060841" cy="101720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" name="Star: 5 Points 8">
            <a:extLst>
              <a:ext uri="{FF2B5EF4-FFF2-40B4-BE49-F238E27FC236}">
                <a16:creationId xmlns:a16="http://schemas.microsoft.com/office/drawing/2014/main" id="{EBDDEE71-67E6-493C-9895-23B8978D0C49}"/>
              </a:ext>
            </a:extLst>
          </p:cNvPr>
          <p:cNvSpPr/>
          <p:nvPr/>
        </p:nvSpPr>
        <p:spPr>
          <a:xfrm>
            <a:off x="393120" y="148090"/>
            <a:ext cx="756162" cy="766459"/>
          </a:xfrm>
          <a:prstGeom prst="star5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7C57B-6A69-43FC-9510-0D8B1D7E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55" y="148090"/>
            <a:ext cx="10503017" cy="87245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  <a:cs typeface="Aharoni" panose="020B0604020202020204" pitchFamily="2" charset="-79"/>
              </a:rPr>
              <a:t>TDTMS</a:t>
            </a: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46788144-ABAE-4845-9514-C39465D2C5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485537"/>
              </p:ext>
            </p:extLst>
          </p:nvPr>
        </p:nvGraphicFramePr>
        <p:xfrm>
          <a:off x="478555" y="1020545"/>
          <a:ext cx="11329647" cy="5427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A pair of red boxes with white stars and a red bow">
            <a:extLst>
              <a:ext uri="{FF2B5EF4-FFF2-40B4-BE49-F238E27FC236}">
                <a16:creationId xmlns:a16="http://schemas.microsoft.com/office/drawing/2014/main" id="{B7B895FF-856C-AF70-0165-98C845F9D5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226880" y="0"/>
            <a:ext cx="457200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78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8000">
              <a:schemeClr val="accent1">
                <a:lumMod val="40000"/>
                <a:lumOff val="60000"/>
              </a:schemeClr>
            </a:gs>
            <a:gs pos="33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B40A39-0C31-4CA2-978E-8B05147FC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98" y="121126"/>
            <a:ext cx="1060841" cy="101720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" name="Star: 5 Points 8">
            <a:extLst>
              <a:ext uri="{FF2B5EF4-FFF2-40B4-BE49-F238E27FC236}">
                <a16:creationId xmlns:a16="http://schemas.microsoft.com/office/drawing/2014/main" id="{EBDDEE71-67E6-493C-9895-23B8978D0C49}"/>
              </a:ext>
            </a:extLst>
          </p:cNvPr>
          <p:cNvSpPr/>
          <p:nvPr/>
        </p:nvSpPr>
        <p:spPr>
          <a:xfrm>
            <a:off x="393120" y="148090"/>
            <a:ext cx="756162" cy="766459"/>
          </a:xfrm>
          <a:prstGeom prst="star5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7C57B-6A69-43FC-9510-0D8B1D7E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55" y="148090"/>
            <a:ext cx="10503017" cy="87245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  <a:cs typeface="Aharoni" panose="020B0604020202020204" pitchFamily="2" charset="-79"/>
              </a:rPr>
              <a:t>TDTMS</a:t>
            </a: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46788144-ABAE-4845-9514-C39465D2C5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6954936"/>
              </p:ext>
            </p:extLst>
          </p:nvPr>
        </p:nvGraphicFramePr>
        <p:xfrm>
          <a:off x="478555" y="1020545"/>
          <a:ext cx="11329647" cy="5427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855D0EF-43AD-30D0-2CD8-D7942BB0C9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2162" y="2340588"/>
            <a:ext cx="4188533" cy="3552333"/>
          </a:xfrm>
          <a:prstGeom prst="rect">
            <a:avLst/>
          </a:prstGeom>
        </p:spPr>
      </p:pic>
      <p:pic>
        <p:nvPicPr>
          <p:cNvPr id="7" name="Picture 6" descr="A green christmas tree with colorful lights">
            <a:extLst>
              <a:ext uri="{FF2B5EF4-FFF2-40B4-BE49-F238E27FC236}">
                <a16:creationId xmlns:a16="http://schemas.microsoft.com/office/drawing/2014/main" id="{B7DE891C-C455-280C-0BC3-F1D48E1847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534143" y="3116023"/>
            <a:ext cx="1980976" cy="272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86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B40A39-0C31-4CA2-978E-8B05147FC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98" y="121126"/>
            <a:ext cx="1060841" cy="101720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" name="Star: 5 Points 8">
            <a:extLst>
              <a:ext uri="{FF2B5EF4-FFF2-40B4-BE49-F238E27FC236}">
                <a16:creationId xmlns:a16="http://schemas.microsoft.com/office/drawing/2014/main" id="{EBDDEE71-67E6-493C-9895-23B8978D0C49}"/>
              </a:ext>
            </a:extLst>
          </p:cNvPr>
          <p:cNvSpPr/>
          <p:nvPr/>
        </p:nvSpPr>
        <p:spPr>
          <a:xfrm>
            <a:off x="393120" y="148090"/>
            <a:ext cx="756162" cy="766459"/>
          </a:xfrm>
          <a:prstGeom prst="star5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7C57B-6A69-43FC-9510-0D8B1D7E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55" y="148090"/>
            <a:ext cx="10503017" cy="87245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  <a:cs typeface="Aharoni" panose="020B0604020202020204" pitchFamily="2" charset="-79"/>
              </a:rPr>
              <a:t>TDTMS</a:t>
            </a: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46788144-ABAE-4845-9514-C39465D2C5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7153380"/>
              </p:ext>
            </p:extLst>
          </p:nvPr>
        </p:nvGraphicFramePr>
        <p:xfrm>
          <a:off x="1149282" y="891485"/>
          <a:ext cx="10693530" cy="5504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4D00066-DF32-B350-ABE9-1C71D198A5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763940"/>
            <a:ext cx="12192000" cy="4484198"/>
          </a:xfrm>
          <a:prstGeom prst="rect">
            <a:avLst/>
          </a:prstGeom>
        </p:spPr>
      </p:pic>
      <p:pic>
        <p:nvPicPr>
          <p:cNvPr id="11" name="Picture 10" descr="A blue snowflake on a white background">
            <a:extLst>
              <a:ext uri="{FF2B5EF4-FFF2-40B4-BE49-F238E27FC236}">
                <a16:creationId xmlns:a16="http://schemas.microsoft.com/office/drawing/2014/main" id="{335A9557-5C0A-5339-1603-ECC2949092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0396728" y="1833"/>
            <a:ext cx="883920" cy="8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91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B40A39-0C31-4CA2-978E-8B05147FC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98" y="121126"/>
            <a:ext cx="1060841" cy="101720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" name="Star: 5 Points 8">
            <a:extLst>
              <a:ext uri="{FF2B5EF4-FFF2-40B4-BE49-F238E27FC236}">
                <a16:creationId xmlns:a16="http://schemas.microsoft.com/office/drawing/2014/main" id="{EBDDEE71-67E6-493C-9895-23B8978D0C49}"/>
              </a:ext>
            </a:extLst>
          </p:cNvPr>
          <p:cNvSpPr/>
          <p:nvPr/>
        </p:nvSpPr>
        <p:spPr>
          <a:xfrm>
            <a:off x="393120" y="148090"/>
            <a:ext cx="756162" cy="766459"/>
          </a:xfrm>
          <a:prstGeom prst="star5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7C57B-6A69-43FC-9510-0D8B1D7E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55" y="148090"/>
            <a:ext cx="10503017" cy="87245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  <a:cs typeface="Aharoni" panose="020B0604020202020204" pitchFamily="2" charset="-79"/>
              </a:rPr>
              <a:t>TDTMS</a:t>
            </a: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46788144-ABAE-4845-9514-C39465D2C5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157085"/>
              </p:ext>
            </p:extLst>
          </p:nvPr>
        </p:nvGraphicFramePr>
        <p:xfrm>
          <a:off x="1149282" y="891485"/>
          <a:ext cx="10693530" cy="5504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36C0615-0325-BF88-E6C4-40610EE477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040035"/>
            <a:ext cx="12192000" cy="38256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EC3CED-EDE3-671A-81D1-91E6DD327C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4577" y="0"/>
            <a:ext cx="883997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85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B40A39-0C31-4CA2-978E-8B05147FC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98" y="121126"/>
            <a:ext cx="1060841" cy="101720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" name="Star: 5 Points 8">
            <a:extLst>
              <a:ext uri="{FF2B5EF4-FFF2-40B4-BE49-F238E27FC236}">
                <a16:creationId xmlns:a16="http://schemas.microsoft.com/office/drawing/2014/main" id="{EBDDEE71-67E6-493C-9895-23B8978D0C49}"/>
              </a:ext>
            </a:extLst>
          </p:cNvPr>
          <p:cNvSpPr/>
          <p:nvPr/>
        </p:nvSpPr>
        <p:spPr>
          <a:xfrm>
            <a:off x="393120" y="148090"/>
            <a:ext cx="756162" cy="766459"/>
          </a:xfrm>
          <a:prstGeom prst="star5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7C57B-6A69-43FC-9510-0D8B1D7E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55" y="148090"/>
            <a:ext cx="10503017" cy="87245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  <a:cs typeface="Aharoni" panose="020B0604020202020204" pitchFamily="2" charset="-79"/>
              </a:rPr>
              <a:t>TDTMS</a:t>
            </a: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46788144-ABAE-4845-9514-C39465D2C555}"/>
              </a:ext>
            </a:extLst>
          </p:cNvPr>
          <p:cNvGraphicFramePr>
            <a:graphicFrameLocks/>
          </p:cNvGraphicFramePr>
          <p:nvPr/>
        </p:nvGraphicFramePr>
        <p:xfrm>
          <a:off x="1149282" y="891485"/>
          <a:ext cx="10693530" cy="5504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4A3225D-6B03-76E0-AE51-BF8333ABBB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763940"/>
            <a:ext cx="12192000" cy="44465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B23778-D265-9F96-24D8-283A257E3E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52649" y="0"/>
            <a:ext cx="883997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01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B40A39-0C31-4CA2-978E-8B05147FC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98" y="121126"/>
            <a:ext cx="1060841" cy="101720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" name="Star: 5 Points 8">
            <a:extLst>
              <a:ext uri="{FF2B5EF4-FFF2-40B4-BE49-F238E27FC236}">
                <a16:creationId xmlns:a16="http://schemas.microsoft.com/office/drawing/2014/main" id="{EBDDEE71-67E6-493C-9895-23B8978D0C49}"/>
              </a:ext>
            </a:extLst>
          </p:cNvPr>
          <p:cNvSpPr/>
          <p:nvPr/>
        </p:nvSpPr>
        <p:spPr>
          <a:xfrm>
            <a:off x="393120" y="148090"/>
            <a:ext cx="756162" cy="766459"/>
          </a:xfrm>
          <a:prstGeom prst="star5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7C57B-6A69-43FC-9510-0D8B1D7E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55" y="148090"/>
            <a:ext cx="10503017" cy="87245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  <a:cs typeface="Aharoni" panose="020B0604020202020204" pitchFamily="2" charset="-79"/>
              </a:rPr>
              <a:t>TDTMS</a:t>
            </a: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46788144-ABAE-4845-9514-C39465D2C5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794334"/>
              </p:ext>
            </p:extLst>
          </p:nvPr>
        </p:nvGraphicFramePr>
        <p:xfrm>
          <a:off x="1149282" y="891485"/>
          <a:ext cx="10693530" cy="5504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A40A17B-7F42-1BCE-DB18-FBD6464E7A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352249"/>
            <a:ext cx="12192000" cy="29476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8407D5-2779-7AA4-ADCD-EDC3E35730DE}"/>
              </a:ext>
            </a:extLst>
          </p:cNvPr>
          <p:cNvSpPr txBox="1"/>
          <p:nvPr/>
        </p:nvSpPr>
        <p:spPr>
          <a:xfrm>
            <a:off x="1466097" y="5663299"/>
            <a:ext cx="9259805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MarkeTrak analysis files are posted to the main TDTMS page for your review.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0D1FF6-B054-1E85-E14C-B00179031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42717" y="5405966"/>
            <a:ext cx="883997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75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8000">
              <a:schemeClr val="accent1">
                <a:lumMod val="40000"/>
                <a:lumOff val="60000"/>
              </a:schemeClr>
            </a:gs>
            <a:gs pos="33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B40A39-0C31-4CA2-978E-8B05147FC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98" y="121126"/>
            <a:ext cx="1060841" cy="101720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" name="Star: 5 Points 8">
            <a:extLst>
              <a:ext uri="{FF2B5EF4-FFF2-40B4-BE49-F238E27FC236}">
                <a16:creationId xmlns:a16="http://schemas.microsoft.com/office/drawing/2014/main" id="{EBDDEE71-67E6-493C-9895-23B8978D0C49}"/>
              </a:ext>
            </a:extLst>
          </p:cNvPr>
          <p:cNvSpPr/>
          <p:nvPr/>
        </p:nvSpPr>
        <p:spPr>
          <a:xfrm>
            <a:off x="393120" y="148090"/>
            <a:ext cx="756162" cy="766459"/>
          </a:xfrm>
          <a:prstGeom prst="star5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7C57B-6A69-43FC-9510-0D8B1D7E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55" y="148090"/>
            <a:ext cx="10503017" cy="87245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  <a:cs typeface="Aharoni" panose="020B0604020202020204" pitchFamily="2" charset="-79"/>
              </a:rPr>
              <a:t>TDTMS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CF579CB-2974-4D90-91E7-1E4EA6903F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5790634"/>
              </p:ext>
            </p:extLst>
          </p:nvPr>
        </p:nvGraphicFramePr>
        <p:xfrm>
          <a:off x="478555" y="1165299"/>
          <a:ext cx="11329646" cy="4816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blue text with confetti&#10;&#10;Description automatically generated">
            <a:extLst>
              <a:ext uri="{FF2B5EF4-FFF2-40B4-BE49-F238E27FC236}">
                <a16:creationId xmlns:a16="http://schemas.microsoft.com/office/drawing/2014/main" id="{FE9A03FF-7812-8711-BCB8-C53EE439F2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897983" y="2200686"/>
            <a:ext cx="4158794" cy="277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204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6388</TotalTime>
  <Words>384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Rounded MT Bold</vt:lpstr>
      <vt:lpstr>Calibri</vt:lpstr>
      <vt:lpstr>Calibri Light</vt:lpstr>
      <vt:lpstr>Wingdings</vt:lpstr>
      <vt:lpstr>Retrospect</vt:lpstr>
      <vt:lpstr>TDTMS Update</vt:lpstr>
      <vt:lpstr>TDTMS</vt:lpstr>
      <vt:lpstr>TDTMS</vt:lpstr>
      <vt:lpstr>TDTMS</vt:lpstr>
      <vt:lpstr>TDTMS</vt:lpstr>
      <vt:lpstr>TDTMS</vt:lpstr>
      <vt:lpstr>TDTMS</vt:lpstr>
      <vt:lpstr>TDTMS</vt:lpstr>
      <vt:lpstr>TDTMS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TDTMS Upate</dc:title>
  <dc:creator>Patrick, Kyle</dc:creator>
  <cp:lastModifiedBy>Wiegand, Sheri</cp:lastModifiedBy>
  <cp:revision>101</cp:revision>
  <dcterms:created xsi:type="dcterms:W3CDTF">2019-02-27T15:25:50Z</dcterms:created>
  <dcterms:modified xsi:type="dcterms:W3CDTF">2023-11-30T03:57:11Z</dcterms:modified>
</cp:coreProperties>
</file>