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12/05/2023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New CRs tested in Flight 1023 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existing CRs tested with new territories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existing PUCT option 2 CR tested for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added CSA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 existing CRs tested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13 of the New CRs tested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15 of the existing CRs added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12/05/23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is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is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12/05/23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6343</TotalTime>
  <Words>126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1023 Details</vt:lpstr>
      <vt:lpstr>Flight 0224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223</cp:revision>
  <cp:lastPrinted>2016-01-21T20:53:15Z</cp:lastPrinted>
  <dcterms:created xsi:type="dcterms:W3CDTF">2016-01-21T15:20:31Z</dcterms:created>
  <dcterms:modified xsi:type="dcterms:W3CDTF">2023-11-30T18:43:15Z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