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331" r:id="rId7"/>
    <p:sldId id="327" r:id="rId8"/>
    <p:sldId id="325" r:id="rId9"/>
    <p:sldId id="319" r:id="rId10"/>
    <p:sldId id="328" r:id="rId11"/>
    <p:sldId id="28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um, Michael K" userId="04a67670-f608-4dea-9446-08152f0975f2" providerId="ADAL" clId="{45435D37-D4E2-4346-B465-43D163945D6B}"/>
    <pc:docChg chg="custSel modSld">
      <pc:chgData name="Blum, Michael K" userId="04a67670-f608-4dea-9446-08152f0975f2" providerId="ADAL" clId="{45435D37-D4E2-4346-B465-43D163945D6B}" dt="2023-11-20T14:08:09.649" v="248" actId="20577"/>
      <pc:docMkLst>
        <pc:docMk/>
      </pc:docMkLst>
      <pc:sldChg chg="modSp mod">
        <pc:chgData name="Blum, Michael K" userId="04a67670-f608-4dea-9446-08152f0975f2" providerId="ADAL" clId="{45435D37-D4E2-4346-B465-43D163945D6B}" dt="2023-11-20T14:08:09.649" v="248" actId="20577"/>
        <pc:sldMkLst>
          <pc:docMk/>
          <pc:sldMk cId="2036713606" sldId="285"/>
        </pc:sldMkLst>
        <pc:spChg chg="mod">
          <ac:chgData name="Blum, Michael K" userId="04a67670-f608-4dea-9446-08152f0975f2" providerId="ADAL" clId="{45435D37-D4E2-4346-B465-43D163945D6B}" dt="2023-11-20T14:08:09.649" v="248" actId="20577"/>
          <ac:spMkLst>
            <pc:docMk/>
            <pc:sldMk cId="2036713606" sldId="285"/>
            <ac:spMk id="2" creationId="{00000000-0000-0000-0000-000000000000}"/>
          </ac:spMkLst>
        </pc:spChg>
      </pc:sldChg>
      <pc:sldChg chg="modSp mod">
        <pc:chgData name="Blum, Michael K" userId="04a67670-f608-4dea-9446-08152f0975f2" providerId="ADAL" clId="{45435D37-D4E2-4346-B465-43D163945D6B}" dt="2023-11-20T14:00:09.206" v="240" actId="313"/>
        <pc:sldMkLst>
          <pc:docMk/>
          <pc:sldMk cId="2730923665" sldId="319"/>
        </pc:sldMkLst>
        <pc:spChg chg="mod">
          <ac:chgData name="Blum, Michael K" userId="04a67670-f608-4dea-9446-08152f0975f2" providerId="ADAL" clId="{45435D37-D4E2-4346-B465-43D163945D6B}" dt="2023-11-20T14:00:09.206" v="240" actId="313"/>
          <ac:spMkLst>
            <pc:docMk/>
            <pc:sldMk cId="2730923665" sldId="319"/>
            <ac:spMk id="3" creationId="{00000000-0000-0000-0000-000000000000}"/>
          </ac:spMkLst>
        </pc:spChg>
      </pc:sldChg>
      <pc:sldChg chg="modSp mod">
        <pc:chgData name="Blum, Michael K" userId="04a67670-f608-4dea-9446-08152f0975f2" providerId="ADAL" clId="{45435D37-D4E2-4346-B465-43D163945D6B}" dt="2023-11-20T13:59:20.273" v="239" actId="20577"/>
        <pc:sldMkLst>
          <pc:docMk/>
          <pc:sldMk cId="288714620" sldId="327"/>
        </pc:sldMkLst>
        <pc:spChg chg="mod">
          <ac:chgData name="Blum, Michael K" userId="04a67670-f608-4dea-9446-08152f0975f2" providerId="ADAL" clId="{45435D37-D4E2-4346-B465-43D163945D6B}" dt="2023-11-20T13:59:20.273" v="239" actId="20577"/>
          <ac:spMkLst>
            <pc:docMk/>
            <pc:sldMk cId="288714620" sldId="327"/>
            <ac:spMk id="3" creationId="{00000000-0000-0000-0000-000000000000}"/>
          </ac:spMkLst>
        </pc:spChg>
      </pc:sldChg>
      <pc:sldChg chg="modSp mod">
        <pc:chgData name="Blum, Michael K" userId="04a67670-f608-4dea-9446-08152f0975f2" providerId="ADAL" clId="{45435D37-D4E2-4346-B465-43D163945D6B}" dt="2023-11-16T21:29:16.843" v="73" actId="20577"/>
        <pc:sldMkLst>
          <pc:docMk/>
          <pc:sldMk cId="1845377377" sldId="331"/>
        </pc:sldMkLst>
        <pc:spChg chg="mod">
          <ac:chgData name="Blum, Michael K" userId="04a67670-f608-4dea-9446-08152f0975f2" providerId="ADAL" clId="{45435D37-D4E2-4346-B465-43D163945D6B}" dt="2023-11-16T21:29:16.843" v="73" actId="20577"/>
          <ac:spMkLst>
            <pc:docMk/>
            <pc:sldMk cId="1845377377" sldId="33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38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90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2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3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8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3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4676" y="6553200"/>
            <a:ext cx="2135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12/6/23 MWG to WMS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Meter Working Group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November 8,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NPRR1197 Discussion (Subtractive Metering)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305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Reviewed language of NPRR along with submitted ERCOT comments.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There was a question raised regarding use of equipment not rated for revenue metering accuracy being used for retail load settlement if ESR telemetered aux load was being “un-netted”.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TDSPs and ERCOT are reviewing and will discuss further at next MWG meeting (12/12/23).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General questions regarding how settlements would be done in different site metering configurations.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ERCOT will present example scenarios at the next MWG meeting to help the discussion.</a:t>
            </a: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7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NPRR1200 and SMOGRR028 Discussion (Current Limiting Reactors)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8781" y="1143000"/>
            <a:ext cx="8305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Both NPRR1200 and SMOGRR028 were discussed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During discussion and review, the general feedback was SMOGRR028 is a better technical solution.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Some additional information may be needed in SMOGRR028 to ensure clarity in the calculations and data sources.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TDSPs and ERCOT will further review SMOGRR028 and calculations for more discussion at the next MWG meeting.</a:t>
            </a: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0" lvl="1"/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1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NPRR1195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8781" y="1295400"/>
            <a:ext cx="83058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NPRR1195 adds more explicit language detailing Resource Entity responsibilities for EPS facilities where equipment is owned by the RE in 10.8.1.1 and 10.8.1.2.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Group discussion that the additional language could be helpful in building RE awareness of requirements and could give utility support to ensure REs perform maintenance and repairs in a timely manner.</a:t>
            </a: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0" lvl="1"/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9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NPRR1193 and SMOGRR027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295400"/>
            <a:ext cx="830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Adds the Design Proposal form as a SMOG appendix and updates some design proposal fields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Done as part of process to remove from other binding documents list.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Questions were raised regarding if ERCOT metering has other avenues for finding DSP information if not listed on the Design Proposal.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DSP information was proposed to be added to help ERCOT teams have correct ESIID information for settlements.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ERCOT will review question from TDSPs and bring update back to next MWG meeting.</a:t>
            </a: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0" lvl="1"/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92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NPRR1188 and 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NPRR1194</a:t>
            </a:r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Status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305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NPRR1188 has been tabled by PRS and referred to the Large Flexible Load Task Force.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Requires a registered controllable load resource that is located behind the POI of a generator to have its own EPS meter measuring only the CLR load energy.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en-US" sz="24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NPRR1194 continues to be tabled at WMS.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Prohibits netting of auxiliary loads with the resource output from resources that receive WSL.</a:t>
            </a:r>
          </a:p>
          <a:p>
            <a:pPr marL="0" lvl="1"/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0" lvl="1"/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296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Next </a:t>
            </a:r>
            <a:r>
              <a:rPr lang="en-US" b="1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MWG meeting 12/12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 WebEx only MWG meeting is scheduled for 12/12/23 to continue discussion on the outstanding items.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67136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12398</TotalTime>
  <Words>416</Words>
  <Application>Microsoft Office PowerPoint</Application>
  <PresentationFormat>On-screen Show (4:3)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NPRR1197 Discussion (Subtractive Metering)</vt:lpstr>
      <vt:lpstr>NPRR1200 and SMOGRR028 Discussion (Current Limiting Reactors)</vt:lpstr>
      <vt:lpstr>NPRR1195 Discussion</vt:lpstr>
      <vt:lpstr>NPRR1193 and SMOGRR027</vt:lpstr>
      <vt:lpstr>NPRR1188 and NPRR1194 Status Update</vt:lpstr>
      <vt:lpstr>Next MWG meeting 12/12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Blum, Michael K</cp:lastModifiedBy>
  <cp:revision>341</cp:revision>
  <cp:lastPrinted>2016-01-21T20:53:15Z</cp:lastPrinted>
  <dcterms:created xsi:type="dcterms:W3CDTF">2016-01-21T15:20:31Z</dcterms:created>
  <dcterms:modified xsi:type="dcterms:W3CDTF">2023-11-20T14:08:12Z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2023-10-19T12:53:30Z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9cb86894-6c01-44dd-96c7-ac59748ed38e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e3ac3a1a-de19-428b-b395-6d250d7743fb_Enabled">
    <vt:lpwstr>true</vt:lpwstr>
  </property>
  <property fmtid="{D5CDD505-2E9C-101B-9397-08002B2CF9AE}" pid="11" name="MSIP_Label_e3ac3a1a-de19-428b-b395-6d250d7743fb_SetDate">
    <vt:lpwstr>2023-11-16T21:19:10Z</vt:lpwstr>
  </property>
  <property fmtid="{D5CDD505-2E9C-101B-9397-08002B2CF9AE}" pid="12" name="MSIP_Label_e3ac3a1a-de19-428b-b395-6d250d7743fb_Method">
    <vt:lpwstr>Standard</vt:lpwstr>
  </property>
  <property fmtid="{D5CDD505-2E9C-101B-9397-08002B2CF9AE}" pid="13" name="MSIP_Label_e3ac3a1a-de19-428b-b395-6d250d7743fb_Name">
    <vt:lpwstr>Internal Use Only</vt:lpwstr>
  </property>
  <property fmtid="{D5CDD505-2E9C-101B-9397-08002B2CF9AE}" pid="14" name="MSIP_Label_e3ac3a1a-de19-428b-b395-6d250d7743fb_SiteId">
    <vt:lpwstr>88cc5fd7-fd78-44b6-ad75-b6915088974f</vt:lpwstr>
  </property>
  <property fmtid="{D5CDD505-2E9C-101B-9397-08002B2CF9AE}" pid="15" name="MSIP_Label_e3ac3a1a-de19-428b-b395-6d250d7743fb_ActionId">
    <vt:lpwstr>489110ee-bc3d-4157-bf1c-cea6f674724a</vt:lpwstr>
  </property>
  <property fmtid="{D5CDD505-2E9C-101B-9397-08002B2CF9AE}" pid="16" name="MSIP_Label_e3ac3a1a-de19-428b-b395-6d250d7743fb_ContentBits">
    <vt:lpwstr>0</vt:lpwstr>
  </property>
</Properties>
</file>