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December 05,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Combined meeting with Texas SET</a:t>
            </a:r>
          </a:p>
          <a:p>
            <a:endParaRPr lang="en-US" sz="2800" dirty="0"/>
          </a:p>
          <a:p>
            <a:r>
              <a:rPr lang="en-US" sz="2800" dirty="0"/>
              <a:t>Texas SET 5.0 Orientation for January moved to January 16</a:t>
            </a:r>
            <a:r>
              <a:rPr lang="en-US" sz="2800" baseline="30000" dirty="0"/>
              <a:t>th</a:t>
            </a:r>
            <a:r>
              <a:rPr lang="en-US" sz="2800" dirty="0"/>
              <a:t> as WebEx only</a:t>
            </a:r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January 16</a:t>
            </a:r>
            <a:r>
              <a:rPr lang="en-US" sz="2800" baseline="30000" dirty="0"/>
              <a:t>th</a:t>
            </a:r>
            <a:r>
              <a:rPr lang="en-US" sz="2800" dirty="0"/>
              <a:t>  – Texas SET 5.0 Orientation (WebEx)</a:t>
            </a:r>
          </a:p>
          <a:p>
            <a:endParaRPr lang="en-US" sz="2800" dirty="0"/>
          </a:p>
          <a:p>
            <a:r>
              <a:rPr lang="en-US" sz="2800" dirty="0"/>
              <a:t>February 13</a:t>
            </a:r>
            <a:r>
              <a:rPr lang="en-US" sz="2800" baseline="30000" dirty="0"/>
              <a:t>th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March 12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3940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November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28</cp:revision>
  <dcterms:created xsi:type="dcterms:W3CDTF">2022-07-28T16:49:29Z</dcterms:created>
  <dcterms:modified xsi:type="dcterms:W3CDTF">2023-11-28T22:20:25Z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