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303" r:id="rId8"/>
    <p:sldId id="306" r:id="rId9"/>
    <p:sldId id="307" r:id="rId10"/>
    <p:sldId id="300" r:id="rId11"/>
    <p:sldId id="26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70153" autoAdjust="0"/>
  </p:normalViewPr>
  <p:slideViewPr>
    <p:cSldViewPr showGuides="1">
      <p:cViewPr varScale="1">
        <p:scale>
          <a:sx n="91" d="100"/>
          <a:sy n="91" d="100"/>
        </p:scale>
        <p:origin x="178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79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ran back for 55MW and then tripped offline while carrying approximately 632MW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59.978 Hz</a:t>
            </a:r>
          </a:p>
          <a:p>
            <a:r>
              <a:rPr lang="en-US" baseline="0" dirty="0"/>
              <a:t>Minimum Frequency: 59.897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6 minutes 18 seconds</a:t>
            </a:r>
          </a:p>
          <a:p>
            <a:r>
              <a:rPr lang="en-US" baseline="0" dirty="0"/>
              <a:t>ECRS Released: 498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Momentary Fuel Loss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245 MW of regulation Up was deployed and manual offset of 400 MW was applied during the event.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Reason for no selection : Frequency is outside the low deadband before the event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9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Several units of a combine cycle plant ran back and tripped offline in sequence which resulted in approximately 778 MW gen loss 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59.999 Hz</a:t>
            </a:r>
          </a:p>
          <a:p>
            <a:r>
              <a:rPr lang="en-US" baseline="0" dirty="0"/>
              <a:t>Minimum Frequency: 59.921 Hz</a:t>
            </a:r>
          </a:p>
          <a:p>
            <a:r>
              <a:rPr lang="en-US" baseline="0" dirty="0"/>
              <a:t>A-C Time : 1 minute 20 seconds</a:t>
            </a:r>
          </a:p>
          <a:p>
            <a:r>
              <a:rPr lang="en-US" baseline="0" dirty="0"/>
              <a:t>Recovery Time(back to deadband): 3 minutes 23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332 MW of regulation Up was deployed and a manual offset of 300 MW was applied during the event.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76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offline while carrying approximately 589 MW and came back immediately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59.976 Hz</a:t>
            </a:r>
          </a:p>
          <a:p>
            <a:r>
              <a:rPr lang="en-US" baseline="0" dirty="0"/>
              <a:t>Minimum Frequency: 59.900 Hz</a:t>
            </a:r>
          </a:p>
          <a:p>
            <a:r>
              <a:rPr lang="en-US" baseline="0" dirty="0"/>
              <a:t>A-C Time : 5 seconds</a:t>
            </a:r>
          </a:p>
          <a:p>
            <a:r>
              <a:rPr lang="en-US" baseline="0" dirty="0"/>
              <a:t>Recovery Time(back to deadband): 15 seconds</a:t>
            </a:r>
          </a:p>
          <a:p>
            <a:r>
              <a:rPr lang="en-US" baseline="0" dirty="0"/>
              <a:t>ECRS Released: 0 MW ( Released and recalled within 10 seconds)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92 MW of regulation Up was deployed during the event.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89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offline while carrying approximately 448 MW 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59.989 Hz</a:t>
            </a:r>
          </a:p>
          <a:p>
            <a:r>
              <a:rPr lang="en-US" baseline="0" dirty="0"/>
              <a:t>Minimum Frequency: 59.934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5 minutes 52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</a:t>
            </a: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Unknown</a:t>
            </a:r>
            <a:endParaRPr lang="en-US" b="0" i="0" dirty="0">
              <a:solidFill>
                <a:srgbClr val="5B6770"/>
              </a:solidFill>
              <a:effectLst/>
              <a:latin typeface="Trade Gothic Pro Ligh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92 MW of regulation Up was deployed.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October 2023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|Nov 15</a:t>
            </a:r>
            <a:r>
              <a:rPr lang="en-US" baseline="30000" dirty="0">
                <a:solidFill>
                  <a:srgbClr val="5B6770"/>
                </a:solidFill>
              </a:rPr>
              <a:t>th</a:t>
            </a:r>
            <a:r>
              <a:rPr lang="en-US" dirty="0">
                <a:solidFill>
                  <a:srgbClr val="5B6770"/>
                </a:solidFill>
              </a:rPr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10/5/2023 19:49:59(Non-FME)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420589-5881-8375-FE6D-0085BABD2B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1555"/>
            <a:ext cx="9144000" cy="399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421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518318"/>
          </a:xfrm>
        </p:spPr>
        <p:txBody>
          <a:bodyPr/>
          <a:lstStyle/>
          <a:p>
            <a:r>
              <a:rPr lang="en-US" dirty="0"/>
              <a:t>10/11/2023 16:34:05 (Non-FME)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163360-9B29-2D0A-E944-BF39801364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68794"/>
            <a:ext cx="9144000" cy="4520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98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12882"/>
            <a:ext cx="8458200" cy="518318"/>
          </a:xfrm>
        </p:spPr>
        <p:txBody>
          <a:bodyPr/>
          <a:lstStyle/>
          <a:p>
            <a:r>
              <a:rPr lang="en-US" dirty="0"/>
              <a:t>10/25/2023 22:30:46(Non-FME)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690018-81C2-A470-2751-EF6C242995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65538"/>
            <a:ext cx="9144000" cy="452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504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10/28/2023 22:23:26(Non-FME)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AB40D3-A9B9-5C04-6CE3-7B0BFBBE8B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73844"/>
            <a:ext cx="9144000" cy="411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47085</TotalTime>
  <Words>354</Words>
  <Application>Microsoft Office PowerPoint</Application>
  <PresentationFormat>On-screen Show (4:3)</PresentationFormat>
  <Paragraphs>60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Palatino Linotype</vt:lpstr>
      <vt:lpstr>Trade Gothic Pro Light</vt:lpstr>
      <vt:lpstr>1_Custom Design</vt:lpstr>
      <vt:lpstr>Office Theme</vt:lpstr>
      <vt:lpstr>Custom Design</vt:lpstr>
      <vt:lpstr>PowerPoint Presentation</vt:lpstr>
      <vt:lpstr>10/5/2023 19:49:59(Non-FME)</vt:lpstr>
      <vt:lpstr>10/11/2023 16:34:05 (Non-FME)</vt:lpstr>
      <vt:lpstr>10/25/2023 22:30:46(Non-FME)</vt:lpstr>
      <vt:lpstr>10/28/2023 22:23:26(Non-FME)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Li, Weifeng</cp:lastModifiedBy>
  <cp:revision>781</cp:revision>
  <cp:lastPrinted>2016-01-21T20:53:15Z</cp:lastPrinted>
  <dcterms:created xsi:type="dcterms:W3CDTF">2016-01-21T15:20:31Z</dcterms:created>
  <dcterms:modified xsi:type="dcterms:W3CDTF">2023-11-14T20:21:58Z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2023-08-14T20:48:17Z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6f76fc83-86a0-4121-9e03-6f3646cb86e7</vt:lpwstr>
  </property>
  <property fmtid="{D5CDD505-2E9C-101B-9397-08002B2CF9AE}" pid="9" name="MSIP_Label_7084cbda-52b8-46fb-a7b7-cb5bd465ed85_ContentBits">
    <vt:lpwstr>0</vt:lpwstr>
  </property>
</Properties>
</file>