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11/15/2023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1023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219200"/>
            <a:ext cx="8534400" cy="5036978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15 New CRs tested in Flight 0224 including 11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15 existing CRs tested with new territories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 existing PUCT option 2 CR tested for PUCT option 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existing CR added CSA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2 existing CRs tested for Service Provider change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13 of the New CRs tested with Lubbock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15 of the existing CRs added the Lubbock territory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11/15/23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0224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0224 application deadline is 01/17/24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0224 signup deadline is 01/31/24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02/06/24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0224 </a:t>
            </a:r>
            <a:r>
              <a:rPr lang="en-US" sz="2000" dirty="0">
                <a:solidFill>
                  <a:prstClr val="black"/>
                </a:solidFill>
              </a:rPr>
              <a:t>is scheduled to conclude on 03/08/24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03/15/24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11/15/23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7487</TotalTime>
  <Words>127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1023 Details</vt:lpstr>
      <vt:lpstr>Flight 0224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217</cp:revision>
  <cp:lastPrinted>2016-01-21T20:53:15Z</cp:lastPrinted>
  <dcterms:created xsi:type="dcterms:W3CDTF">2016-01-21T15:20:31Z</dcterms:created>
  <dcterms:modified xsi:type="dcterms:W3CDTF">2023-11-13T19:10:55Z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2023-07-18T13:44:30Z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2ed0afb9-576e-448a-bf55-019656ba7901</vt:lpwstr>
  </property>
  <property fmtid="{D5CDD505-2E9C-101B-9397-08002B2CF9AE}" pid="9" name="MSIP_Label_7084cbda-52b8-46fb-a7b7-cb5bd465ed85_ContentBits">
    <vt:lpwstr>0</vt:lpwstr>
  </property>
</Properties>
</file>