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352" r:id="rId7"/>
    <p:sldId id="356" r:id="rId8"/>
    <p:sldId id="349" r:id="rId9"/>
    <p:sldId id="358" r:id="rId10"/>
    <p:sldId id="35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26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s://www.ercot.com/services/rq/credi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LC Issuing Bank Credit Limit Breaches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Sanchir Dashnyam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 Market Credit Manager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 Public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November 15, 2023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82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Overall limit per letter of credit issuer: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Protocol Section 16.11.3 (1) (a) 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018BF1-8BC6-1334-D355-DCE7C9167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63" y="1295400"/>
            <a:ext cx="4962128" cy="41576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8894D4-D056-A390-84A0-4136B95941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800" y="1294793"/>
            <a:ext cx="4116792" cy="215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0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34180"/>
          </a:xfrm>
        </p:spPr>
        <p:txBody>
          <a:bodyPr/>
          <a:lstStyle/>
          <a:p>
            <a:r>
              <a:rPr lang="en-US" sz="2000" dirty="0"/>
              <a:t>Issuer credit limits vs LC amounts issued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688" y="3520440"/>
            <a:ext cx="8686800" cy="28041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ERCOT LC concentration limit report is published daily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https://www.ercot.com/services/rq/credit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As of 11/7/23, ERCOT has two banks currently in breach of Bank Issuer Credit Limits.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CICB hit 120 day mark on 11/10/23 and BBVA will hit 120 day on 11/17/23.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Issuer limits are usually breached during summer and resolved by the fall, when prices come down and market TPE is reduced.  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2023 is the first year when ERCOT is observing issuer limit breaches hit the 120 day mark, i.e., this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never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happened before.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Overall, there are 38 banks with $13.2B total issuer limit, of which ERCOT received 313 LC’s with aggregate total amount of $4.5B. This leaves 65% of aggregate issuer limit available.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66CD3F-9CEE-9865-9EC3-F3484E0CC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832" y="762000"/>
            <a:ext cx="8412480" cy="275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10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34180"/>
          </a:xfrm>
        </p:spPr>
        <p:txBody>
          <a:bodyPr/>
          <a:lstStyle/>
          <a:p>
            <a:r>
              <a:rPr lang="en-US" sz="2000" dirty="0"/>
              <a:t>Historical TPE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89B118-979E-F844-CFB4-85C520D7E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524000"/>
            <a:ext cx="6934200" cy="26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7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34180"/>
          </a:xfrm>
        </p:spPr>
        <p:txBody>
          <a:bodyPr/>
          <a:lstStyle/>
          <a:p>
            <a:r>
              <a:rPr lang="en-US" sz="2000" dirty="0"/>
              <a:t>Historical RFAF and Average settled prices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3989DE-0536-F2FF-C641-18F0AB8B2D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9600"/>
            <a:ext cx="7162800" cy="266082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90DA91-33F1-575A-AC6D-68880660A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88386"/>
            <a:ext cx="8686800" cy="30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000" dirty="0">
                <a:latin typeface="Calibri" panose="020F0502020204030204" pitchFamily="34" charset="0"/>
                <a:ea typeface="Times New Roman" panose="02020603050405020304" pitchFamily="18" charset="0"/>
              </a:rPr>
              <a:t>* For 2021, the $9K high prices in Feb 2021 were kept at less than $400 to avoid having a huge spike in the graph.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65583F-38B1-1FF7-3727-0D8E51AFD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5" y="3386081"/>
            <a:ext cx="7204710" cy="277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512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26391</TotalTime>
  <Words>225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1_Custom Design</vt:lpstr>
      <vt:lpstr>Office Theme</vt:lpstr>
      <vt:lpstr>Custom Design</vt:lpstr>
      <vt:lpstr>PowerPoint Presentation</vt:lpstr>
      <vt:lpstr>Overall limit per letter of credit issuer: ERCOT Protocol Section 16.11.3 (1) (a) </vt:lpstr>
      <vt:lpstr>Issuer credit limits vs LC amounts issued </vt:lpstr>
      <vt:lpstr>Historical TPE</vt:lpstr>
      <vt:lpstr>Historical RFAF and Average settled prices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427</cp:revision>
  <cp:lastPrinted>2016-01-21T20:53:15Z</cp:lastPrinted>
  <dcterms:created xsi:type="dcterms:W3CDTF">2016-01-21T15:20:31Z</dcterms:created>
  <dcterms:modified xsi:type="dcterms:W3CDTF">2023-11-13T21:01:02Z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2023-11-09T14:56:53Z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74b43ad0-6907-4540-84e4-5d7ece0e2b58</vt:lpwstr>
  </property>
  <property fmtid="{D5CDD505-2E9C-101B-9397-08002B2CF9AE}" pid="9" name="MSIP_Label_7084cbda-52b8-46fb-a7b7-cb5bd465ed85_ContentBits">
    <vt:lpwstr>0</vt:lpwstr>
  </property>
</Properties>
</file>