
<file path=[Content_Types].xml><?xml version="1.0" encoding="utf-8"?>
<Types xmlns="http://schemas.openxmlformats.org/package/2006/content-types">
  <Default Extension="aspx" ContentType="image/png"/>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media/image20.bin" ContentType="image/x-emf"/>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media/image29.bin" ContentType="image/x-emf"/>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7"/>
  </p:sldMasterIdLst>
  <p:notesMasterIdLst>
    <p:notesMasterId r:id="rId33"/>
  </p:notesMasterIdLst>
  <p:handoutMasterIdLst>
    <p:handoutMasterId r:id="rId34"/>
  </p:handoutMasterIdLst>
  <p:sldIdLst>
    <p:sldId id="2147475436" r:id="rId18"/>
    <p:sldId id="2134806202" r:id="rId19"/>
    <p:sldId id="2134806208" r:id="rId20"/>
    <p:sldId id="2134806209" r:id="rId21"/>
    <p:sldId id="2134806200" r:id="rId22"/>
    <p:sldId id="263" r:id="rId23"/>
    <p:sldId id="2134806198" r:id="rId24"/>
    <p:sldId id="2134806199" r:id="rId25"/>
    <p:sldId id="2147475434" r:id="rId26"/>
    <p:sldId id="256" r:id="rId27"/>
    <p:sldId id="2147475431" r:id="rId28"/>
    <p:sldId id="2147475430" r:id="rId29"/>
    <p:sldId id="2147475427" r:id="rId30"/>
    <p:sldId id="2147475435" r:id="rId31"/>
    <p:sldId id="260"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FE"/>
    <a:srgbClr val="004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1316F-0BCE-472A-9C03-27F261A26317}" v="188" dt="2023-11-10T19:36:39.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0860" autoAdjust="0"/>
  </p:normalViewPr>
  <p:slideViewPr>
    <p:cSldViewPr snapToGrid="0" snapToObjects="1" showGuides="1">
      <p:cViewPr>
        <p:scale>
          <a:sx n="75" d="100"/>
          <a:sy n="75" d="100"/>
        </p:scale>
        <p:origin x="1896" y="9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5" d="100"/>
          <a:sy n="125" d="100"/>
        </p:scale>
        <p:origin x="39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ableStyles" Target="tableStyles.xml"/><Relationship Id="rId21" Type="http://schemas.openxmlformats.org/officeDocument/2006/relationships/slide" Target="slides/slide4.xml"/><Relationship Id="rId34"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tags" Target="tags/tag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Angel Cova Acosta" userId="b962a48a-f45d-4d7d-b99b-dac7df0491fc" providerId="ADAL" clId="{F231316F-0BCE-472A-9C03-27F261A26317}"/>
    <pc:docChg chg="undo redo custSel addSld delSld modSld sldOrd">
      <pc:chgData name="Miguel Angel Cova Acosta" userId="b962a48a-f45d-4d7d-b99b-dac7df0491fc" providerId="ADAL" clId="{F231316F-0BCE-472A-9C03-27F261A26317}" dt="2023-11-10T19:39:08.522" v="2185" actId="113"/>
      <pc:docMkLst>
        <pc:docMk/>
      </pc:docMkLst>
      <pc:sldChg chg="addSp modSp add mod ord modTransition">
        <pc:chgData name="Miguel Angel Cova Acosta" userId="b962a48a-f45d-4d7d-b99b-dac7df0491fc" providerId="ADAL" clId="{F231316F-0BCE-472A-9C03-27F261A26317}" dt="2023-11-10T17:49:39.120" v="2081"/>
        <pc:sldMkLst>
          <pc:docMk/>
          <pc:sldMk cId="3569460150" sldId="256"/>
        </pc:sldMkLst>
        <pc:spChg chg="add mod">
          <ac:chgData name="Miguel Angel Cova Acosta" userId="b962a48a-f45d-4d7d-b99b-dac7df0491fc" providerId="ADAL" clId="{F231316F-0BCE-472A-9C03-27F261A26317}" dt="2023-11-10T17:00:00.051" v="1803" actId="1076"/>
          <ac:spMkLst>
            <pc:docMk/>
            <pc:sldMk cId="3569460150" sldId="256"/>
            <ac:spMk id="5" creationId="{5222DC02-7887-3FFB-44AA-C64E9808F5A3}"/>
          </ac:spMkLst>
        </pc:spChg>
        <pc:spChg chg="mod">
          <ac:chgData name="Miguel Angel Cova Acosta" userId="b962a48a-f45d-4d7d-b99b-dac7df0491fc" providerId="ADAL" clId="{F231316F-0BCE-472A-9C03-27F261A26317}" dt="2023-11-10T17:21:44.224" v="1827"/>
          <ac:spMkLst>
            <pc:docMk/>
            <pc:sldMk cId="3569460150" sldId="256"/>
            <ac:spMk id="6" creationId="{5A0EB6A4-2C9B-4F6B-B5DB-B743EBE9E04B}"/>
          </ac:spMkLst>
        </pc:spChg>
        <pc:spChg chg="mod">
          <ac:chgData name="Miguel Angel Cova Acosta" userId="b962a48a-f45d-4d7d-b99b-dac7df0491fc" providerId="ADAL" clId="{F231316F-0BCE-472A-9C03-27F261A26317}" dt="2023-11-10T16:50:35.387" v="1407" actId="20577"/>
          <ac:spMkLst>
            <pc:docMk/>
            <pc:sldMk cId="3569460150" sldId="256"/>
            <ac:spMk id="10" creationId="{BB2777A3-ED8A-4B0D-B170-5B220F3F00CD}"/>
          </ac:spMkLst>
        </pc:spChg>
        <pc:spChg chg="mod">
          <ac:chgData name="Miguel Angel Cova Acosta" userId="b962a48a-f45d-4d7d-b99b-dac7df0491fc" providerId="ADAL" clId="{F231316F-0BCE-472A-9C03-27F261A26317}" dt="2023-11-10T16:50:49.616" v="1423" actId="20577"/>
          <ac:spMkLst>
            <pc:docMk/>
            <pc:sldMk cId="3569460150" sldId="256"/>
            <ac:spMk id="19" creationId="{187EF5D7-5E32-422F-AA78-FD3FEDC444B6}"/>
          </ac:spMkLst>
        </pc:spChg>
        <pc:spChg chg="mod">
          <ac:chgData name="Miguel Angel Cova Acosta" userId="b962a48a-f45d-4d7d-b99b-dac7df0491fc" providerId="ADAL" clId="{F231316F-0BCE-472A-9C03-27F261A26317}" dt="2023-11-10T16:50:25.537" v="1396" actId="404"/>
          <ac:spMkLst>
            <pc:docMk/>
            <pc:sldMk cId="3569460150" sldId="256"/>
            <ac:spMk id="23" creationId="{B48B591D-359D-4051-B25B-A637D233D52C}"/>
          </ac:spMkLst>
        </pc:spChg>
        <pc:spChg chg="mod">
          <ac:chgData name="Miguel Angel Cova Acosta" userId="b962a48a-f45d-4d7d-b99b-dac7df0491fc" providerId="ADAL" clId="{F231316F-0BCE-472A-9C03-27F261A26317}" dt="2023-11-10T16:50:16.017" v="1393" actId="404"/>
          <ac:spMkLst>
            <pc:docMk/>
            <pc:sldMk cId="3569460150" sldId="256"/>
            <ac:spMk id="24" creationId="{0A048B6A-28A9-4DF8-B695-FF2B5879FCFC}"/>
          </ac:spMkLst>
        </pc:spChg>
        <pc:spChg chg="mod">
          <ac:chgData name="Miguel Angel Cova Acosta" userId="b962a48a-f45d-4d7d-b99b-dac7df0491fc" providerId="ADAL" clId="{F231316F-0BCE-472A-9C03-27F261A26317}" dt="2023-11-10T16:50:39.460" v="1412" actId="20577"/>
          <ac:spMkLst>
            <pc:docMk/>
            <pc:sldMk cId="3569460150" sldId="256"/>
            <ac:spMk id="26" creationId="{56AE1B89-13DC-43B8-B94F-9EE6AAF84341}"/>
          </ac:spMkLst>
        </pc:spChg>
        <pc:spChg chg="mod">
          <ac:chgData name="Miguel Angel Cova Acosta" userId="b962a48a-f45d-4d7d-b99b-dac7df0491fc" providerId="ADAL" clId="{F231316F-0BCE-472A-9C03-27F261A26317}" dt="2023-11-10T16:52:36.349" v="1568" actId="33524"/>
          <ac:spMkLst>
            <pc:docMk/>
            <pc:sldMk cId="3569460150" sldId="256"/>
            <ac:spMk id="28" creationId="{97354F32-B906-4D79-A5EE-2361FFDB42C2}"/>
          </ac:spMkLst>
        </pc:spChg>
        <pc:spChg chg="mod">
          <ac:chgData name="Miguel Angel Cova Acosta" userId="b962a48a-f45d-4d7d-b99b-dac7df0491fc" providerId="ADAL" clId="{F231316F-0BCE-472A-9C03-27F261A26317}" dt="2023-11-10T16:52:42.827" v="1569" actId="6549"/>
          <ac:spMkLst>
            <pc:docMk/>
            <pc:sldMk cId="3569460150" sldId="256"/>
            <ac:spMk id="29" creationId="{6C72BBFD-0FB1-40A5-AD55-AD2E285336E7}"/>
          </ac:spMkLst>
        </pc:spChg>
        <pc:spChg chg="mod">
          <ac:chgData name="Miguel Angel Cova Acosta" userId="b962a48a-f45d-4d7d-b99b-dac7df0491fc" providerId="ADAL" clId="{F231316F-0BCE-472A-9C03-27F261A26317}" dt="2023-11-10T16:52:58.691" v="1579" actId="313"/>
          <ac:spMkLst>
            <pc:docMk/>
            <pc:sldMk cId="3569460150" sldId="256"/>
            <ac:spMk id="31" creationId="{BA2DE10B-C77F-43A5-A878-B2860BDA2E2F}"/>
          </ac:spMkLst>
        </pc:spChg>
        <pc:picChg chg="add mod ord">
          <ac:chgData name="Miguel Angel Cova Acosta" userId="b962a48a-f45d-4d7d-b99b-dac7df0491fc" providerId="ADAL" clId="{F231316F-0BCE-472A-9C03-27F261A26317}" dt="2023-11-10T16:49:30.421" v="1367" actId="167"/>
          <ac:picMkLst>
            <pc:docMk/>
            <pc:sldMk cId="3569460150" sldId="256"/>
            <ac:picMk id="4" creationId="{D8D122DB-066C-F5B9-DB8D-69322511328E}"/>
          </ac:picMkLst>
        </pc:picChg>
        <pc:picChg chg="add mod">
          <ac:chgData name="Miguel Angel Cova Acosta" userId="b962a48a-f45d-4d7d-b99b-dac7df0491fc" providerId="ADAL" clId="{F231316F-0BCE-472A-9C03-27F261A26317}" dt="2023-11-10T17:00:21.551" v="1809" actId="1076"/>
          <ac:picMkLst>
            <pc:docMk/>
            <pc:sldMk cId="3569460150" sldId="256"/>
            <ac:picMk id="7" creationId="{4B8EF400-D90D-A488-9DE9-7BDD5AC43D07}"/>
          </ac:picMkLst>
        </pc:picChg>
      </pc:sldChg>
      <pc:sldChg chg="add">
        <pc:chgData name="Miguel Angel Cova Acosta" userId="b962a48a-f45d-4d7d-b99b-dac7df0491fc" providerId="ADAL" clId="{F231316F-0BCE-472A-9C03-27F261A26317}" dt="2023-11-10T17:28:30.494" v="1877"/>
        <pc:sldMkLst>
          <pc:docMk/>
          <pc:sldMk cId="3715122271" sldId="260"/>
        </pc:sldMkLst>
      </pc:sldChg>
      <pc:sldChg chg="modSp mod modTransition">
        <pc:chgData name="Miguel Angel Cova Acosta" userId="b962a48a-f45d-4d7d-b99b-dac7df0491fc" providerId="ADAL" clId="{F231316F-0BCE-472A-9C03-27F261A26317}" dt="2023-11-10T17:21:25.289" v="1820" actId="20577"/>
        <pc:sldMkLst>
          <pc:docMk/>
          <pc:sldMk cId="2911918145" sldId="263"/>
        </pc:sldMkLst>
        <pc:spChg chg="mod">
          <ac:chgData name="Miguel Angel Cova Acosta" userId="b962a48a-f45d-4d7d-b99b-dac7df0491fc" providerId="ADAL" clId="{F231316F-0BCE-472A-9C03-27F261A26317}" dt="2023-11-10T17:21:25.289" v="1820" actId="20577"/>
          <ac:spMkLst>
            <pc:docMk/>
            <pc:sldMk cId="2911918145" sldId="263"/>
            <ac:spMk id="2" creationId="{5C3E243F-E059-C96A-C36E-D7E4144796E8}"/>
          </ac:spMkLst>
        </pc:spChg>
        <pc:spChg chg="mod">
          <ac:chgData name="Miguel Angel Cova Acosta" userId="b962a48a-f45d-4d7d-b99b-dac7df0491fc" providerId="ADAL" clId="{F231316F-0BCE-472A-9C03-27F261A26317}" dt="2023-11-10T08:18:13.254" v="291" actId="20577"/>
          <ac:spMkLst>
            <pc:docMk/>
            <pc:sldMk cId="2911918145" sldId="263"/>
            <ac:spMk id="10" creationId="{DFBDFDB6-0607-4CD1-8FD1-8C18025FA8B9}"/>
          </ac:spMkLst>
        </pc:spChg>
        <pc:spChg chg="mod">
          <ac:chgData name="Miguel Angel Cova Acosta" userId="b962a48a-f45d-4d7d-b99b-dac7df0491fc" providerId="ADAL" clId="{F231316F-0BCE-472A-9C03-27F261A26317}" dt="2023-11-10T07:30:36.734" v="71" actId="2711"/>
          <ac:spMkLst>
            <pc:docMk/>
            <pc:sldMk cId="2911918145" sldId="263"/>
            <ac:spMk id="11" creationId="{58FBDD66-387E-422A-B8B0-A8F6519AF1A0}"/>
          </ac:spMkLst>
        </pc:spChg>
      </pc:sldChg>
      <pc:sldChg chg="delSp modSp del mod modTransition">
        <pc:chgData name="Miguel Angel Cova Acosta" userId="b962a48a-f45d-4d7d-b99b-dac7df0491fc" providerId="ADAL" clId="{F231316F-0BCE-472A-9C03-27F261A26317}" dt="2023-11-10T17:28:32.566" v="1878" actId="47"/>
        <pc:sldMkLst>
          <pc:docMk/>
          <pc:sldMk cId="616480081" sldId="264"/>
        </pc:sldMkLst>
        <pc:spChg chg="del">
          <ac:chgData name="Miguel Angel Cova Acosta" userId="b962a48a-f45d-4d7d-b99b-dac7df0491fc" providerId="ADAL" clId="{F231316F-0BCE-472A-9C03-27F261A26317}" dt="2023-11-10T17:28:30.127" v="1876" actId="478"/>
          <ac:spMkLst>
            <pc:docMk/>
            <pc:sldMk cId="616480081" sldId="264"/>
            <ac:spMk id="2" creationId="{B2A09EA5-EDB1-4598-ADCC-32CA2F4CD304}"/>
          </ac:spMkLst>
        </pc:spChg>
        <pc:spChg chg="mod">
          <ac:chgData name="Miguel Angel Cova Acosta" userId="b962a48a-f45d-4d7d-b99b-dac7df0491fc" providerId="ADAL" clId="{F231316F-0BCE-472A-9C03-27F261A26317}" dt="2023-11-10T08:50:10.722" v="1352" actId="20577"/>
          <ac:spMkLst>
            <pc:docMk/>
            <pc:sldMk cId="616480081" sldId="264"/>
            <ac:spMk id="3" creationId="{82AB5602-B3D2-4F74-B867-C486340E2EA9}"/>
          </ac:spMkLst>
        </pc:spChg>
      </pc:sldChg>
      <pc:sldChg chg="addSp delSp modSp del mod modTransition">
        <pc:chgData name="Miguel Angel Cova Acosta" userId="b962a48a-f45d-4d7d-b99b-dac7df0491fc" providerId="ADAL" clId="{F231316F-0BCE-472A-9C03-27F261A26317}" dt="2023-11-10T17:48:11.079" v="2071" actId="47"/>
        <pc:sldMkLst>
          <pc:docMk/>
          <pc:sldMk cId="253302394" sldId="268"/>
        </pc:sldMkLst>
        <pc:spChg chg="mod">
          <ac:chgData name="Miguel Angel Cova Acosta" userId="b962a48a-f45d-4d7d-b99b-dac7df0491fc" providerId="ADAL" clId="{F231316F-0BCE-472A-9C03-27F261A26317}" dt="2023-11-10T17:46:22.508" v="2026" actId="14100"/>
          <ac:spMkLst>
            <pc:docMk/>
            <pc:sldMk cId="253302394" sldId="268"/>
            <ac:spMk id="8" creationId="{702C34AD-7DDA-403F-A1D6-56D4A3A5208B}"/>
          </ac:spMkLst>
        </pc:spChg>
        <pc:spChg chg="add mod">
          <ac:chgData name="Miguel Angel Cova Acosta" userId="b962a48a-f45d-4d7d-b99b-dac7df0491fc" providerId="ADAL" clId="{F231316F-0BCE-472A-9C03-27F261A26317}" dt="2023-11-10T17:46:25.789" v="2028" actId="1076"/>
          <ac:spMkLst>
            <pc:docMk/>
            <pc:sldMk cId="253302394" sldId="268"/>
            <ac:spMk id="11" creationId="{61F80AC4-4103-2B73-44EA-638D2E60F1A9}"/>
          </ac:spMkLst>
        </pc:spChg>
        <pc:picChg chg="add del mod ord replST delST">
          <ac:chgData name="Miguel Angel Cova Acosta" userId="b962a48a-f45d-4d7d-b99b-dac7df0491fc" providerId="ADAL" clId="{F231316F-0BCE-472A-9C03-27F261A26317}" dt="2023-11-10T17:39:19.744" v="1920"/>
          <ac:picMkLst>
            <pc:docMk/>
            <pc:sldMk cId="253302394" sldId="268"/>
            <ac:picMk id="9" creationId="{1C10E573-99F0-FCF4-F74A-C263DFFB3981}"/>
          </ac:picMkLst>
        </pc:picChg>
        <pc:picChg chg="add mod">
          <ac:chgData name="Miguel Angel Cova Acosta" userId="b962a48a-f45d-4d7d-b99b-dac7df0491fc" providerId="ADAL" clId="{F231316F-0BCE-472A-9C03-27F261A26317}" dt="2023-11-10T17:47:48.594" v="2065"/>
          <ac:picMkLst>
            <pc:docMk/>
            <pc:sldMk cId="253302394" sldId="268"/>
            <ac:picMk id="12" creationId="{12E64CE2-C800-1C7E-B550-FCDA102A4475}"/>
          </ac:picMkLst>
        </pc:picChg>
      </pc:sldChg>
      <pc:sldChg chg="add del setBg">
        <pc:chgData name="Miguel Angel Cova Acosta" userId="b962a48a-f45d-4d7d-b99b-dac7df0491fc" providerId="ADAL" clId="{F231316F-0BCE-472A-9C03-27F261A26317}" dt="2023-11-10T17:30:14.240" v="1880"/>
        <pc:sldMkLst>
          <pc:docMk/>
          <pc:sldMk cId="3064387809" sldId="336"/>
        </pc:sldMkLst>
      </pc:sldChg>
      <pc:sldChg chg="add del setBg">
        <pc:chgData name="Miguel Angel Cova Acosta" userId="b962a48a-f45d-4d7d-b99b-dac7df0491fc" providerId="ADAL" clId="{F231316F-0BCE-472A-9C03-27F261A26317}" dt="2023-11-10T17:35:41.637" v="1884" actId="47"/>
        <pc:sldMkLst>
          <pc:docMk/>
          <pc:sldMk cId="1374066479" sldId="2897"/>
        </pc:sldMkLst>
      </pc:sldChg>
      <pc:sldChg chg="del">
        <pc:chgData name="Miguel Angel Cova Acosta" userId="b962a48a-f45d-4d7d-b99b-dac7df0491fc" providerId="ADAL" clId="{F231316F-0BCE-472A-9C03-27F261A26317}" dt="2023-11-10T08:49:56" v="1340" actId="47"/>
        <pc:sldMkLst>
          <pc:docMk/>
          <pc:sldMk cId="2161924397" sldId="2134806190"/>
        </pc:sldMkLst>
      </pc:sldChg>
      <pc:sldChg chg="del">
        <pc:chgData name="Miguel Angel Cova Acosta" userId="b962a48a-f45d-4d7d-b99b-dac7df0491fc" providerId="ADAL" clId="{F231316F-0BCE-472A-9C03-27F261A26317}" dt="2023-11-10T08:49:56.788" v="1341" actId="47"/>
        <pc:sldMkLst>
          <pc:docMk/>
          <pc:sldMk cId="1815290918" sldId="2134806192"/>
        </pc:sldMkLst>
      </pc:sldChg>
      <pc:sldChg chg="del">
        <pc:chgData name="Miguel Angel Cova Acosta" userId="b962a48a-f45d-4d7d-b99b-dac7df0491fc" providerId="ADAL" clId="{F231316F-0BCE-472A-9C03-27F261A26317}" dt="2023-11-10T08:49:57.614" v="1342" actId="47"/>
        <pc:sldMkLst>
          <pc:docMk/>
          <pc:sldMk cId="692700369" sldId="2134806195"/>
        </pc:sldMkLst>
      </pc:sldChg>
      <pc:sldChg chg="del">
        <pc:chgData name="Miguel Angel Cova Acosta" userId="b962a48a-f45d-4d7d-b99b-dac7df0491fc" providerId="ADAL" clId="{F231316F-0BCE-472A-9C03-27F261A26317}" dt="2023-11-10T08:49:58.214" v="1343" actId="47"/>
        <pc:sldMkLst>
          <pc:docMk/>
          <pc:sldMk cId="2093006628" sldId="2134806197"/>
        </pc:sldMkLst>
      </pc:sldChg>
      <pc:sldChg chg="addSp modSp mod modTransition">
        <pc:chgData name="Miguel Angel Cova Acosta" userId="b962a48a-f45d-4d7d-b99b-dac7df0491fc" providerId="ADAL" clId="{F231316F-0BCE-472A-9C03-27F261A26317}" dt="2023-11-10T17:21:30.898" v="1822" actId="20577"/>
        <pc:sldMkLst>
          <pc:docMk/>
          <pc:sldMk cId="4254401004" sldId="2134806198"/>
        </pc:sldMkLst>
        <pc:spChg chg="mod">
          <ac:chgData name="Miguel Angel Cova Acosta" userId="b962a48a-f45d-4d7d-b99b-dac7df0491fc" providerId="ADAL" clId="{F231316F-0BCE-472A-9C03-27F261A26317}" dt="2023-11-10T07:28:06.728" v="44" actId="20577"/>
          <ac:spMkLst>
            <pc:docMk/>
            <pc:sldMk cId="4254401004" sldId="2134806198"/>
            <ac:spMk id="2" creationId="{940CF7BB-D814-4242-594E-895C9B16AD41}"/>
          </ac:spMkLst>
        </pc:spChg>
        <pc:spChg chg="mod">
          <ac:chgData name="Miguel Angel Cova Acosta" userId="b962a48a-f45d-4d7d-b99b-dac7df0491fc" providerId="ADAL" clId="{F231316F-0BCE-472A-9C03-27F261A26317}" dt="2023-11-10T17:21:30.898" v="1822" actId="20577"/>
          <ac:spMkLst>
            <pc:docMk/>
            <pc:sldMk cId="4254401004" sldId="2134806198"/>
            <ac:spMk id="6" creationId="{F1916813-4490-2CE4-5761-587C4A5D4089}"/>
          </ac:spMkLst>
        </pc:spChg>
        <pc:spChg chg="add mod">
          <ac:chgData name="Miguel Angel Cova Acosta" userId="b962a48a-f45d-4d7d-b99b-dac7df0491fc" providerId="ADAL" clId="{F231316F-0BCE-472A-9C03-27F261A26317}" dt="2023-11-10T07:29:46.677" v="62"/>
          <ac:spMkLst>
            <pc:docMk/>
            <pc:sldMk cId="4254401004" sldId="2134806198"/>
            <ac:spMk id="642" creationId="{BD81C9DF-06A1-5766-175C-8C132EB10E31}"/>
          </ac:spMkLst>
        </pc:spChg>
        <pc:spChg chg="add mod">
          <ac:chgData name="Miguel Angel Cova Acosta" userId="b962a48a-f45d-4d7d-b99b-dac7df0491fc" providerId="ADAL" clId="{F231316F-0BCE-472A-9C03-27F261A26317}" dt="2023-11-10T07:31:05.472" v="74" actId="1076"/>
          <ac:spMkLst>
            <pc:docMk/>
            <pc:sldMk cId="4254401004" sldId="2134806198"/>
            <ac:spMk id="644" creationId="{C11A1ADA-0530-DBE6-F805-B2DFA7439AA5}"/>
          </ac:spMkLst>
        </pc:spChg>
      </pc:sldChg>
      <pc:sldChg chg="addSp modSp mod ord modTransition">
        <pc:chgData name="Miguel Angel Cova Acosta" userId="b962a48a-f45d-4d7d-b99b-dac7df0491fc" providerId="ADAL" clId="{F231316F-0BCE-472A-9C03-27F261A26317}" dt="2023-11-10T17:21:34.559" v="1824" actId="20577"/>
        <pc:sldMkLst>
          <pc:docMk/>
          <pc:sldMk cId="3708374122" sldId="2134806199"/>
        </pc:sldMkLst>
        <pc:spChg chg="mod">
          <ac:chgData name="Miguel Angel Cova Acosta" userId="b962a48a-f45d-4d7d-b99b-dac7df0491fc" providerId="ADAL" clId="{F231316F-0BCE-472A-9C03-27F261A26317}" dt="2023-11-10T08:18:50.264" v="328" actId="20577"/>
          <ac:spMkLst>
            <pc:docMk/>
            <pc:sldMk cId="3708374122" sldId="2134806199"/>
            <ac:spMk id="2" creationId="{BDC61F44-8A6E-32E5-F665-663F83DDC6D4}"/>
          </ac:spMkLst>
        </pc:spChg>
        <pc:spChg chg="mod">
          <ac:chgData name="Miguel Angel Cova Acosta" userId="b962a48a-f45d-4d7d-b99b-dac7df0491fc" providerId="ADAL" clId="{F231316F-0BCE-472A-9C03-27F261A26317}" dt="2023-11-10T08:18:55.927" v="345" actId="20577"/>
          <ac:spMkLst>
            <pc:docMk/>
            <pc:sldMk cId="3708374122" sldId="2134806199"/>
            <ac:spMk id="3" creationId="{524C0F9A-8EFA-FBD6-43FA-CA0C18E6BBFE}"/>
          </ac:spMkLst>
        </pc:spChg>
        <pc:spChg chg="mod">
          <ac:chgData name="Miguel Angel Cova Acosta" userId="b962a48a-f45d-4d7d-b99b-dac7df0491fc" providerId="ADAL" clId="{F231316F-0BCE-472A-9C03-27F261A26317}" dt="2023-11-10T17:21:34.559" v="1824" actId="20577"/>
          <ac:spMkLst>
            <pc:docMk/>
            <pc:sldMk cId="3708374122" sldId="2134806199"/>
            <ac:spMk id="6" creationId="{ED175609-C853-8D09-B8EA-8DBC95E100E6}"/>
          </ac:spMkLst>
        </pc:spChg>
        <pc:graphicFrameChg chg="mod">
          <ac:chgData name="Miguel Angel Cova Acosta" userId="b962a48a-f45d-4d7d-b99b-dac7df0491fc" providerId="ADAL" clId="{F231316F-0BCE-472A-9C03-27F261A26317}" dt="2023-11-10T08:19:33.011" v="362"/>
          <ac:graphicFrameMkLst>
            <pc:docMk/>
            <pc:sldMk cId="3708374122" sldId="2134806199"/>
            <ac:graphicFrameMk id="8" creationId="{612ABF37-5AE0-4E2B-83FB-D39E243BBDC6}"/>
          </ac:graphicFrameMkLst>
        </pc:graphicFrameChg>
        <pc:picChg chg="add mod ord">
          <ac:chgData name="Miguel Angel Cova Acosta" userId="b962a48a-f45d-4d7d-b99b-dac7df0491fc" providerId="ADAL" clId="{F231316F-0BCE-472A-9C03-27F261A26317}" dt="2023-11-10T07:43:09.478" v="144" actId="167"/>
          <ac:picMkLst>
            <pc:docMk/>
            <pc:sldMk cId="3708374122" sldId="2134806199"/>
            <ac:picMk id="9" creationId="{006CFEA4-2041-09F6-33D2-3ADE990B17B3}"/>
          </ac:picMkLst>
        </pc:picChg>
      </pc:sldChg>
      <pc:sldChg chg="addSp delSp modSp mod modTransition">
        <pc:chgData name="Miguel Angel Cova Acosta" userId="b962a48a-f45d-4d7d-b99b-dac7df0491fc" providerId="ADAL" clId="{F231316F-0BCE-472A-9C03-27F261A26317}" dt="2023-11-10T19:37:56.682" v="2182" actId="20577"/>
        <pc:sldMkLst>
          <pc:docMk/>
          <pc:sldMk cId="4147268522" sldId="2134806200"/>
        </pc:sldMkLst>
        <pc:spChg chg="mod">
          <ac:chgData name="Miguel Angel Cova Acosta" userId="b962a48a-f45d-4d7d-b99b-dac7df0491fc" providerId="ADAL" clId="{F231316F-0BCE-472A-9C03-27F261A26317}" dt="2023-11-10T08:15:40.486" v="239" actId="20577"/>
          <ac:spMkLst>
            <pc:docMk/>
            <pc:sldMk cId="4147268522" sldId="2134806200"/>
            <ac:spMk id="3" creationId="{57BDA75C-4F73-4495-012C-2FA2268F9C1A}"/>
          </ac:spMkLst>
        </pc:spChg>
        <pc:spChg chg="mod">
          <ac:chgData name="Miguel Angel Cova Acosta" userId="b962a48a-f45d-4d7d-b99b-dac7df0491fc" providerId="ADAL" clId="{F231316F-0BCE-472A-9C03-27F261A26317}" dt="2023-11-10T19:37:56.682" v="2182" actId="20577"/>
          <ac:spMkLst>
            <pc:docMk/>
            <pc:sldMk cId="4147268522" sldId="2134806200"/>
            <ac:spMk id="4" creationId="{F61AF301-4B3E-226D-1B81-10A65AEA94EC}"/>
          </ac:spMkLst>
        </pc:spChg>
        <pc:spChg chg="mod">
          <ac:chgData name="Miguel Angel Cova Acosta" userId="b962a48a-f45d-4d7d-b99b-dac7df0491fc" providerId="ADAL" clId="{F231316F-0BCE-472A-9C03-27F261A26317}" dt="2023-11-10T17:21:21.666" v="1818" actId="20577"/>
          <ac:spMkLst>
            <pc:docMk/>
            <pc:sldMk cId="4147268522" sldId="2134806200"/>
            <ac:spMk id="7" creationId="{A973C257-1362-D07F-B6F5-91919B470B74}"/>
          </ac:spMkLst>
        </pc:spChg>
        <pc:spChg chg="mod">
          <ac:chgData name="Miguel Angel Cova Acosta" userId="b962a48a-f45d-4d7d-b99b-dac7df0491fc" providerId="ADAL" clId="{F231316F-0BCE-472A-9C03-27F261A26317}" dt="2023-11-10T08:16:50.413" v="255" actId="1076"/>
          <ac:spMkLst>
            <pc:docMk/>
            <pc:sldMk cId="4147268522" sldId="2134806200"/>
            <ac:spMk id="9" creationId="{AAEB3D5B-D44E-C2CE-3260-1CDEEEF1299E}"/>
          </ac:spMkLst>
        </pc:spChg>
        <pc:spChg chg="mod">
          <ac:chgData name="Miguel Angel Cova Acosta" userId="b962a48a-f45d-4d7d-b99b-dac7df0491fc" providerId="ADAL" clId="{F231316F-0BCE-472A-9C03-27F261A26317}" dt="2023-11-10T08:16:39.802" v="252" actId="14100"/>
          <ac:spMkLst>
            <pc:docMk/>
            <pc:sldMk cId="4147268522" sldId="2134806200"/>
            <ac:spMk id="10" creationId="{8F1BF77F-28A7-9740-AD96-7C1CE078CEAF}"/>
          </ac:spMkLst>
        </pc:spChg>
        <pc:spChg chg="mod">
          <ac:chgData name="Miguel Angel Cova Acosta" userId="b962a48a-f45d-4d7d-b99b-dac7df0491fc" providerId="ADAL" clId="{F231316F-0BCE-472A-9C03-27F261A26317}" dt="2023-11-10T08:16:31.430" v="248" actId="1076"/>
          <ac:spMkLst>
            <pc:docMk/>
            <pc:sldMk cId="4147268522" sldId="2134806200"/>
            <ac:spMk id="16" creationId="{FB8B869E-309A-E42C-B442-9597FB4B1C7C}"/>
          </ac:spMkLst>
        </pc:spChg>
        <pc:spChg chg="mod">
          <ac:chgData name="Miguel Angel Cova Acosta" userId="b962a48a-f45d-4d7d-b99b-dac7df0491fc" providerId="ADAL" clId="{F231316F-0BCE-472A-9C03-27F261A26317}" dt="2023-11-10T08:16:31.430" v="248" actId="1076"/>
          <ac:spMkLst>
            <pc:docMk/>
            <pc:sldMk cId="4147268522" sldId="2134806200"/>
            <ac:spMk id="17" creationId="{98C1C52D-7B19-363A-7079-EE6F75446F95}"/>
          </ac:spMkLst>
        </pc:spChg>
        <pc:spChg chg="mod">
          <ac:chgData name="Miguel Angel Cova Acosta" userId="b962a48a-f45d-4d7d-b99b-dac7df0491fc" providerId="ADAL" clId="{F231316F-0BCE-472A-9C03-27F261A26317}" dt="2023-11-10T08:16:31.430" v="248" actId="1076"/>
          <ac:spMkLst>
            <pc:docMk/>
            <pc:sldMk cId="4147268522" sldId="2134806200"/>
            <ac:spMk id="18" creationId="{6A201A52-36E9-6C21-0F2F-74F51D1889A1}"/>
          </ac:spMkLst>
        </pc:spChg>
        <pc:spChg chg="del">
          <ac:chgData name="Miguel Angel Cova Acosta" userId="b962a48a-f45d-4d7d-b99b-dac7df0491fc" providerId="ADAL" clId="{F231316F-0BCE-472A-9C03-27F261A26317}" dt="2023-11-10T08:16:23.753" v="247" actId="478"/>
          <ac:spMkLst>
            <pc:docMk/>
            <pc:sldMk cId="4147268522" sldId="2134806200"/>
            <ac:spMk id="21" creationId="{F87A8367-AF5B-76D8-1518-36E00D0EF872}"/>
          </ac:spMkLst>
        </pc:spChg>
        <pc:spChg chg="add mod">
          <ac:chgData name="Miguel Angel Cova Acosta" userId="b962a48a-f45d-4d7d-b99b-dac7df0491fc" providerId="ADAL" clId="{F231316F-0BCE-472A-9C03-27F261A26317}" dt="2023-11-10T08:52:21.236" v="1358" actId="1582"/>
          <ac:spMkLst>
            <pc:docMk/>
            <pc:sldMk cId="4147268522" sldId="2134806200"/>
            <ac:spMk id="27" creationId="{240DE4CC-4765-E32A-9A43-57D6883B4C47}"/>
          </ac:spMkLst>
        </pc:spChg>
        <pc:spChg chg="add mod">
          <ac:chgData name="Miguel Angel Cova Acosta" userId="b962a48a-f45d-4d7d-b99b-dac7df0491fc" providerId="ADAL" clId="{F231316F-0BCE-472A-9C03-27F261A26317}" dt="2023-11-10T08:52:38.933" v="1364" actId="207"/>
          <ac:spMkLst>
            <pc:docMk/>
            <pc:sldMk cId="4147268522" sldId="2134806200"/>
            <ac:spMk id="28" creationId="{F2BCA9DA-24B3-4314-A32C-D0950460B318}"/>
          </ac:spMkLst>
        </pc:spChg>
        <pc:spChg chg="add mod">
          <ac:chgData name="Miguel Angel Cova Acosta" userId="b962a48a-f45d-4d7d-b99b-dac7df0491fc" providerId="ADAL" clId="{F231316F-0BCE-472A-9C03-27F261A26317}" dt="2023-11-10T19:34:30.920" v="2176" actId="1076"/>
          <ac:spMkLst>
            <pc:docMk/>
            <pc:sldMk cId="4147268522" sldId="2134806200"/>
            <ac:spMk id="29" creationId="{1E7F3ABD-CB7E-1A30-2D1F-B868EE0F6139}"/>
          </ac:spMkLst>
        </pc:spChg>
        <pc:picChg chg="mod">
          <ac:chgData name="Miguel Angel Cova Acosta" userId="b962a48a-f45d-4d7d-b99b-dac7df0491fc" providerId="ADAL" clId="{F231316F-0BCE-472A-9C03-27F261A26317}" dt="2023-11-10T08:16:31.430" v="248" actId="1076"/>
          <ac:picMkLst>
            <pc:docMk/>
            <pc:sldMk cId="4147268522" sldId="2134806200"/>
            <ac:picMk id="5" creationId="{1919BAA2-53DA-5E85-A3A3-568E5BE7FD6E}"/>
          </ac:picMkLst>
        </pc:picChg>
        <pc:picChg chg="mod">
          <ac:chgData name="Miguel Angel Cova Acosta" userId="b962a48a-f45d-4d7d-b99b-dac7df0491fc" providerId="ADAL" clId="{F231316F-0BCE-472A-9C03-27F261A26317}" dt="2023-11-10T08:16:31.430" v="248" actId="1076"/>
          <ac:picMkLst>
            <pc:docMk/>
            <pc:sldMk cId="4147268522" sldId="2134806200"/>
            <ac:picMk id="14" creationId="{B1DA795F-1F2F-F917-24C7-8461C075CDDA}"/>
          </ac:picMkLst>
        </pc:picChg>
        <pc:picChg chg="mod">
          <ac:chgData name="Miguel Angel Cova Acosta" userId="b962a48a-f45d-4d7d-b99b-dac7df0491fc" providerId="ADAL" clId="{F231316F-0BCE-472A-9C03-27F261A26317}" dt="2023-11-10T08:17:04.186" v="258" actId="1076"/>
          <ac:picMkLst>
            <pc:docMk/>
            <pc:sldMk cId="4147268522" sldId="2134806200"/>
            <ac:picMk id="15" creationId="{7C22F1C6-A389-6552-17CD-8453F3E7F2BE}"/>
          </ac:picMkLst>
        </pc:picChg>
        <pc:picChg chg="mod">
          <ac:chgData name="Miguel Angel Cova Acosta" userId="b962a48a-f45d-4d7d-b99b-dac7df0491fc" providerId="ADAL" clId="{F231316F-0BCE-472A-9C03-27F261A26317}" dt="2023-11-10T19:34:27.214" v="2175" actId="1076"/>
          <ac:picMkLst>
            <pc:docMk/>
            <pc:sldMk cId="4147268522" sldId="2134806200"/>
            <ac:picMk id="23" creationId="{03F4D8FF-ADAE-BF3C-5A9D-004DD44A1204}"/>
          </ac:picMkLst>
        </pc:picChg>
        <pc:picChg chg="mod">
          <ac:chgData name="Miguel Angel Cova Acosta" userId="b962a48a-f45d-4d7d-b99b-dac7df0491fc" providerId="ADAL" clId="{F231316F-0BCE-472A-9C03-27F261A26317}" dt="2023-11-10T19:36:39.369" v="2178" actId="1076"/>
          <ac:picMkLst>
            <pc:docMk/>
            <pc:sldMk cId="4147268522" sldId="2134806200"/>
            <ac:picMk id="3074" creationId="{F2A3361C-FB7C-5A09-3C16-B50E37BDFC79}"/>
          </ac:picMkLst>
        </pc:picChg>
        <pc:cxnChg chg="mod">
          <ac:chgData name="Miguel Angel Cova Acosta" userId="b962a48a-f45d-4d7d-b99b-dac7df0491fc" providerId="ADAL" clId="{F231316F-0BCE-472A-9C03-27F261A26317}" dt="2023-11-10T08:17:04.186" v="258" actId="1076"/>
          <ac:cxnSpMkLst>
            <pc:docMk/>
            <pc:sldMk cId="4147268522" sldId="2134806200"/>
            <ac:cxnSpMk id="19" creationId="{F998B017-CFC5-80CB-FD2E-E82D08B7884E}"/>
          </ac:cxnSpMkLst>
        </pc:cxnChg>
        <pc:cxnChg chg="mod">
          <ac:chgData name="Miguel Angel Cova Acosta" userId="b962a48a-f45d-4d7d-b99b-dac7df0491fc" providerId="ADAL" clId="{F231316F-0BCE-472A-9C03-27F261A26317}" dt="2023-11-10T08:17:04.186" v="258" actId="1076"/>
          <ac:cxnSpMkLst>
            <pc:docMk/>
            <pc:sldMk cId="4147268522" sldId="2134806200"/>
            <ac:cxnSpMk id="20" creationId="{7A1005A5-442C-FBDB-0075-48A7A564E553}"/>
          </ac:cxnSpMkLst>
        </pc:cxnChg>
      </pc:sldChg>
      <pc:sldChg chg="modSp mod modTransition">
        <pc:chgData name="Miguel Angel Cova Acosta" userId="b962a48a-f45d-4d7d-b99b-dac7df0491fc" providerId="ADAL" clId="{F231316F-0BCE-472A-9C03-27F261A26317}" dt="2023-11-10T17:21:08.583" v="1812" actId="20577"/>
        <pc:sldMkLst>
          <pc:docMk/>
          <pc:sldMk cId="2361084708" sldId="2134806202"/>
        </pc:sldMkLst>
        <pc:spChg chg="mod">
          <ac:chgData name="Miguel Angel Cova Acosta" userId="b962a48a-f45d-4d7d-b99b-dac7df0491fc" providerId="ADAL" clId="{F231316F-0BCE-472A-9C03-27F261A26317}" dt="2023-11-10T17:21:08.583" v="1812" actId="20577"/>
          <ac:spMkLst>
            <pc:docMk/>
            <pc:sldMk cId="2361084708" sldId="2134806202"/>
            <ac:spMk id="5" creationId="{F06E6B2B-7E7F-4C2B-8ED3-893258DE3132}"/>
          </ac:spMkLst>
        </pc:spChg>
      </pc:sldChg>
      <pc:sldChg chg="del">
        <pc:chgData name="Miguel Angel Cova Acosta" userId="b962a48a-f45d-4d7d-b99b-dac7df0491fc" providerId="ADAL" clId="{F231316F-0BCE-472A-9C03-27F261A26317}" dt="2023-11-10T08:49:53.331" v="1339" actId="47"/>
        <pc:sldMkLst>
          <pc:docMk/>
          <pc:sldMk cId="1484625054" sldId="2134806203"/>
        </pc:sldMkLst>
      </pc:sldChg>
      <pc:sldChg chg="modSp mod modTransition">
        <pc:chgData name="Miguel Angel Cova Acosta" userId="b962a48a-f45d-4d7d-b99b-dac7df0491fc" providerId="ADAL" clId="{F231316F-0BCE-472A-9C03-27F261A26317}" dt="2023-11-10T17:21:13.088" v="1814" actId="20577"/>
        <pc:sldMkLst>
          <pc:docMk/>
          <pc:sldMk cId="1629147044" sldId="2134806208"/>
        </pc:sldMkLst>
        <pc:spChg chg="mod">
          <ac:chgData name="Miguel Angel Cova Acosta" userId="b962a48a-f45d-4d7d-b99b-dac7df0491fc" providerId="ADAL" clId="{F231316F-0BCE-472A-9C03-27F261A26317}" dt="2023-11-10T17:21:13.088" v="1814" actId="20577"/>
          <ac:spMkLst>
            <pc:docMk/>
            <pc:sldMk cId="1629147044" sldId="2134806208"/>
            <ac:spMk id="5" creationId="{F06E6B2B-7E7F-4C2B-8ED3-893258DE3132}"/>
          </ac:spMkLst>
        </pc:spChg>
        <pc:spChg chg="mod ord">
          <ac:chgData name="Miguel Angel Cova Acosta" userId="b962a48a-f45d-4d7d-b99b-dac7df0491fc" providerId="ADAL" clId="{F231316F-0BCE-472A-9C03-27F261A26317}" dt="2023-11-10T08:04:48.078" v="184" actId="167"/>
          <ac:spMkLst>
            <pc:docMk/>
            <pc:sldMk cId="1629147044" sldId="2134806208"/>
            <ac:spMk id="10" creationId="{B81FD174-3E12-45B3-A03F-3BA9DB5C4645}"/>
          </ac:spMkLst>
        </pc:spChg>
        <pc:picChg chg="ord">
          <ac:chgData name="Miguel Angel Cova Acosta" userId="b962a48a-f45d-4d7d-b99b-dac7df0491fc" providerId="ADAL" clId="{F231316F-0BCE-472A-9C03-27F261A26317}" dt="2023-11-10T08:04:53.846" v="185" actId="167"/>
          <ac:picMkLst>
            <pc:docMk/>
            <pc:sldMk cId="1629147044" sldId="2134806208"/>
            <ac:picMk id="11" creationId="{3FB24191-25BE-626C-AB37-28C0360256D5}"/>
          </ac:picMkLst>
        </pc:picChg>
      </pc:sldChg>
      <pc:sldChg chg="modSp mod modTransition">
        <pc:chgData name="Miguel Angel Cova Acosta" userId="b962a48a-f45d-4d7d-b99b-dac7df0491fc" providerId="ADAL" clId="{F231316F-0BCE-472A-9C03-27F261A26317}" dt="2023-11-10T17:21:17.337" v="1816" actId="20577"/>
        <pc:sldMkLst>
          <pc:docMk/>
          <pc:sldMk cId="3236902053" sldId="2134806209"/>
        </pc:sldMkLst>
        <pc:spChg chg="mod">
          <ac:chgData name="Miguel Angel Cova Acosta" userId="b962a48a-f45d-4d7d-b99b-dac7df0491fc" providerId="ADAL" clId="{F231316F-0BCE-472A-9C03-27F261A26317}" dt="2023-11-10T17:21:17.337" v="1816" actId="20577"/>
          <ac:spMkLst>
            <pc:docMk/>
            <pc:sldMk cId="3236902053" sldId="2134806209"/>
            <ac:spMk id="5" creationId="{F06E6B2B-7E7F-4C2B-8ED3-893258DE3132}"/>
          </ac:spMkLst>
        </pc:spChg>
        <pc:spChg chg="mod">
          <ac:chgData name="Miguel Angel Cova Acosta" userId="b962a48a-f45d-4d7d-b99b-dac7df0491fc" providerId="ADAL" clId="{F231316F-0BCE-472A-9C03-27F261A26317}" dt="2023-11-10T08:18:22.349" v="292" actId="20577"/>
          <ac:spMkLst>
            <pc:docMk/>
            <pc:sldMk cId="3236902053" sldId="2134806209"/>
            <ac:spMk id="7" creationId="{BA0F6EB6-5FB5-4CE0-9E40-A817F24E7A5A}"/>
          </ac:spMkLst>
        </pc:spChg>
      </pc:sldChg>
      <pc:sldChg chg="addSp delSp modSp mod ord modTransition">
        <pc:chgData name="Miguel Angel Cova Acosta" userId="b962a48a-f45d-4d7d-b99b-dac7df0491fc" providerId="ADAL" clId="{F231316F-0BCE-472A-9C03-27F261A26317}" dt="2023-11-10T17:22:26.014" v="1872" actId="1035"/>
        <pc:sldMkLst>
          <pc:docMk/>
          <pc:sldMk cId="2898992766" sldId="2147475427"/>
        </pc:sldMkLst>
        <pc:spChg chg="del">
          <ac:chgData name="Miguel Angel Cova Acosta" userId="b962a48a-f45d-4d7d-b99b-dac7df0491fc" providerId="ADAL" clId="{F231316F-0BCE-472A-9C03-27F261A26317}" dt="2023-11-10T08:22:20.829" v="420" actId="478"/>
          <ac:spMkLst>
            <pc:docMk/>
            <pc:sldMk cId="2898992766" sldId="2147475427"/>
            <ac:spMk id="2" creationId="{66708458-E4B7-F857-ABF3-E16BB48B006D}"/>
          </ac:spMkLst>
        </pc:spChg>
        <pc:spChg chg="del">
          <ac:chgData name="Miguel Angel Cova Acosta" userId="b962a48a-f45d-4d7d-b99b-dac7df0491fc" providerId="ADAL" clId="{F231316F-0BCE-472A-9C03-27F261A26317}" dt="2023-11-10T08:22:22.516" v="421" actId="478"/>
          <ac:spMkLst>
            <pc:docMk/>
            <pc:sldMk cId="2898992766" sldId="2147475427"/>
            <ac:spMk id="3" creationId="{6D73EF20-CF32-93A7-957D-1FFACA6FBBC3}"/>
          </ac:spMkLst>
        </pc:spChg>
        <pc:spChg chg="mod">
          <ac:chgData name="Miguel Angel Cova Acosta" userId="b962a48a-f45d-4d7d-b99b-dac7df0491fc" providerId="ADAL" clId="{F231316F-0BCE-472A-9C03-27F261A26317}" dt="2023-11-10T17:22:26.014" v="1872" actId="1035"/>
          <ac:spMkLst>
            <pc:docMk/>
            <pc:sldMk cId="2898992766" sldId="2147475427"/>
            <ac:spMk id="5" creationId="{800011E0-45CD-F2ED-A416-8DD11931E435}"/>
          </ac:spMkLst>
        </pc:spChg>
        <pc:spChg chg="mod">
          <ac:chgData name="Miguel Angel Cova Acosta" userId="b962a48a-f45d-4d7d-b99b-dac7df0491fc" providerId="ADAL" clId="{F231316F-0BCE-472A-9C03-27F261A26317}" dt="2023-11-10T08:22:07.565" v="419" actId="1076"/>
          <ac:spMkLst>
            <pc:docMk/>
            <pc:sldMk cId="2898992766" sldId="2147475427"/>
            <ac:spMk id="11" creationId="{83ECE0E2-8417-6DE9-8DBA-022E0273EB29}"/>
          </ac:spMkLst>
        </pc:spChg>
        <pc:spChg chg="mod">
          <ac:chgData name="Miguel Angel Cova Acosta" userId="b962a48a-f45d-4d7d-b99b-dac7df0491fc" providerId="ADAL" clId="{F231316F-0BCE-472A-9C03-27F261A26317}" dt="2023-11-10T08:22:07.565" v="419" actId="1076"/>
          <ac:spMkLst>
            <pc:docMk/>
            <pc:sldMk cId="2898992766" sldId="2147475427"/>
            <ac:spMk id="12" creationId="{4589F0EA-D81C-0123-0757-09FE3291D300}"/>
          </ac:spMkLst>
        </pc:spChg>
        <pc:spChg chg="mod">
          <ac:chgData name="Miguel Angel Cova Acosta" userId="b962a48a-f45d-4d7d-b99b-dac7df0491fc" providerId="ADAL" clId="{F231316F-0BCE-472A-9C03-27F261A26317}" dt="2023-11-10T08:22:07.565" v="419" actId="1076"/>
          <ac:spMkLst>
            <pc:docMk/>
            <pc:sldMk cId="2898992766" sldId="2147475427"/>
            <ac:spMk id="13" creationId="{4F2A72A7-C29E-7565-20A8-3F42B9C45079}"/>
          </ac:spMkLst>
        </pc:spChg>
        <pc:spChg chg="mod">
          <ac:chgData name="Miguel Angel Cova Acosta" userId="b962a48a-f45d-4d7d-b99b-dac7df0491fc" providerId="ADAL" clId="{F231316F-0BCE-472A-9C03-27F261A26317}" dt="2023-11-10T08:22:07.565" v="419" actId="1076"/>
          <ac:spMkLst>
            <pc:docMk/>
            <pc:sldMk cId="2898992766" sldId="2147475427"/>
            <ac:spMk id="15" creationId="{B15FBD9B-92E1-8B45-9D76-DD58D7DF5E98}"/>
          </ac:spMkLst>
        </pc:spChg>
        <pc:spChg chg="mod">
          <ac:chgData name="Miguel Angel Cova Acosta" userId="b962a48a-f45d-4d7d-b99b-dac7df0491fc" providerId="ADAL" clId="{F231316F-0BCE-472A-9C03-27F261A26317}" dt="2023-11-10T08:22:07.565" v="419" actId="1076"/>
          <ac:spMkLst>
            <pc:docMk/>
            <pc:sldMk cId="2898992766" sldId="2147475427"/>
            <ac:spMk id="16" creationId="{26C9F6B7-5247-ACAD-B051-B20D9846749F}"/>
          </ac:spMkLst>
        </pc:spChg>
        <pc:spChg chg="mod">
          <ac:chgData name="Miguel Angel Cova Acosta" userId="b962a48a-f45d-4d7d-b99b-dac7df0491fc" providerId="ADAL" clId="{F231316F-0BCE-472A-9C03-27F261A26317}" dt="2023-11-10T08:22:07.565" v="419" actId="1076"/>
          <ac:spMkLst>
            <pc:docMk/>
            <pc:sldMk cId="2898992766" sldId="2147475427"/>
            <ac:spMk id="17" creationId="{8C348079-3516-5370-718B-47F553E3F50E}"/>
          </ac:spMkLst>
        </pc:spChg>
        <pc:spChg chg="mod">
          <ac:chgData name="Miguel Angel Cova Acosta" userId="b962a48a-f45d-4d7d-b99b-dac7df0491fc" providerId="ADAL" clId="{F231316F-0BCE-472A-9C03-27F261A26317}" dt="2023-11-10T08:22:07.565" v="419" actId="1076"/>
          <ac:spMkLst>
            <pc:docMk/>
            <pc:sldMk cId="2898992766" sldId="2147475427"/>
            <ac:spMk id="18" creationId="{DE3A0FE7-3CAF-D7C2-FDD5-2BDDB19B917A}"/>
          </ac:spMkLst>
        </pc:spChg>
        <pc:spChg chg="mod">
          <ac:chgData name="Miguel Angel Cova Acosta" userId="b962a48a-f45d-4d7d-b99b-dac7df0491fc" providerId="ADAL" clId="{F231316F-0BCE-472A-9C03-27F261A26317}" dt="2023-11-10T08:22:07.565" v="419" actId="1076"/>
          <ac:spMkLst>
            <pc:docMk/>
            <pc:sldMk cId="2898992766" sldId="2147475427"/>
            <ac:spMk id="19" creationId="{45A80F7B-B0EE-089A-62B8-4E6846AAC9EF}"/>
          </ac:spMkLst>
        </pc:spChg>
        <pc:spChg chg="mod">
          <ac:chgData name="Miguel Angel Cova Acosta" userId="b962a48a-f45d-4d7d-b99b-dac7df0491fc" providerId="ADAL" clId="{F231316F-0BCE-472A-9C03-27F261A26317}" dt="2023-11-10T08:22:07.565" v="419" actId="1076"/>
          <ac:spMkLst>
            <pc:docMk/>
            <pc:sldMk cId="2898992766" sldId="2147475427"/>
            <ac:spMk id="20" creationId="{7E464E12-D57E-42FA-D4B0-16167F55BF16}"/>
          </ac:spMkLst>
        </pc:spChg>
        <pc:spChg chg="mod">
          <ac:chgData name="Miguel Angel Cova Acosta" userId="b962a48a-f45d-4d7d-b99b-dac7df0491fc" providerId="ADAL" clId="{F231316F-0BCE-472A-9C03-27F261A26317}" dt="2023-11-10T08:22:07.565" v="419" actId="1076"/>
          <ac:spMkLst>
            <pc:docMk/>
            <pc:sldMk cId="2898992766" sldId="2147475427"/>
            <ac:spMk id="21" creationId="{619E7C55-4650-6CAF-A50A-B95655E91D26}"/>
          </ac:spMkLst>
        </pc:spChg>
        <pc:spChg chg="mod">
          <ac:chgData name="Miguel Angel Cova Acosta" userId="b962a48a-f45d-4d7d-b99b-dac7df0491fc" providerId="ADAL" clId="{F231316F-0BCE-472A-9C03-27F261A26317}" dt="2023-11-10T08:22:07.565" v="419" actId="1076"/>
          <ac:spMkLst>
            <pc:docMk/>
            <pc:sldMk cId="2898992766" sldId="2147475427"/>
            <ac:spMk id="22" creationId="{E786CD73-1DED-34A7-0D91-A7ECDAEDCD47}"/>
          </ac:spMkLst>
        </pc:spChg>
        <pc:spChg chg="mod">
          <ac:chgData name="Miguel Angel Cova Acosta" userId="b962a48a-f45d-4d7d-b99b-dac7df0491fc" providerId="ADAL" clId="{F231316F-0BCE-472A-9C03-27F261A26317}" dt="2023-11-10T08:22:07.565" v="419" actId="1076"/>
          <ac:spMkLst>
            <pc:docMk/>
            <pc:sldMk cId="2898992766" sldId="2147475427"/>
            <ac:spMk id="23" creationId="{DF05F8BE-7847-9D41-BF61-1CCA4F5A2709}"/>
          </ac:spMkLst>
        </pc:spChg>
        <pc:spChg chg="mod">
          <ac:chgData name="Miguel Angel Cova Acosta" userId="b962a48a-f45d-4d7d-b99b-dac7df0491fc" providerId="ADAL" clId="{F231316F-0BCE-472A-9C03-27F261A26317}" dt="2023-11-10T08:22:07.565" v="419" actId="1076"/>
          <ac:spMkLst>
            <pc:docMk/>
            <pc:sldMk cId="2898992766" sldId="2147475427"/>
            <ac:spMk id="24" creationId="{7D0538B9-D9ED-1AC9-7EE5-B633D61EE98F}"/>
          </ac:spMkLst>
        </pc:spChg>
        <pc:spChg chg="mod">
          <ac:chgData name="Miguel Angel Cova Acosta" userId="b962a48a-f45d-4d7d-b99b-dac7df0491fc" providerId="ADAL" clId="{F231316F-0BCE-472A-9C03-27F261A26317}" dt="2023-11-10T08:22:07.565" v="419" actId="1076"/>
          <ac:spMkLst>
            <pc:docMk/>
            <pc:sldMk cId="2898992766" sldId="2147475427"/>
            <ac:spMk id="25" creationId="{965ED5EB-55EA-0000-3D36-7DD5E25E0F19}"/>
          </ac:spMkLst>
        </pc:spChg>
        <pc:spChg chg="mod">
          <ac:chgData name="Miguel Angel Cova Acosta" userId="b962a48a-f45d-4d7d-b99b-dac7df0491fc" providerId="ADAL" clId="{F231316F-0BCE-472A-9C03-27F261A26317}" dt="2023-11-10T08:22:07.565" v="419" actId="1076"/>
          <ac:spMkLst>
            <pc:docMk/>
            <pc:sldMk cId="2898992766" sldId="2147475427"/>
            <ac:spMk id="26" creationId="{5449DB23-0E37-9373-B69E-65B7C1C7A936}"/>
          </ac:spMkLst>
        </pc:spChg>
        <pc:spChg chg="mod">
          <ac:chgData name="Miguel Angel Cova Acosta" userId="b962a48a-f45d-4d7d-b99b-dac7df0491fc" providerId="ADAL" clId="{F231316F-0BCE-472A-9C03-27F261A26317}" dt="2023-11-10T08:22:07.565" v="419" actId="1076"/>
          <ac:spMkLst>
            <pc:docMk/>
            <pc:sldMk cId="2898992766" sldId="2147475427"/>
            <ac:spMk id="27" creationId="{9EDD1684-898F-CA48-493A-AA98B26488B1}"/>
          </ac:spMkLst>
        </pc:spChg>
        <pc:spChg chg="mod">
          <ac:chgData name="Miguel Angel Cova Acosta" userId="b962a48a-f45d-4d7d-b99b-dac7df0491fc" providerId="ADAL" clId="{F231316F-0BCE-472A-9C03-27F261A26317}" dt="2023-11-10T08:22:07.565" v="419" actId="1076"/>
          <ac:spMkLst>
            <pc:docMk/>
            <pc:sldMk cId="2898992766" sldId="2147475427"/>
            <ac:spMk id="28" creationId="{C35DDDA6-A2BD-8B45-64F4-B32B4D260AF9}"/>
          </ac:spMkLst>
        </pc:spChg>
        <pc:spChg chg="mod">
          <ac:chgData name="Miguel Angel Cova Acosta" userId="b962a48a-f45d-4d7d-b99b-dac7df0491fc" providerId="ADAL" clId="{F231316F-0BCE-472A-9C03-27F261A26317}" dt="2023-11-10T08:22:07.565" v="419" actId="1076"/>
          <ac:spMkLst>
            <pc:docMk/>
            <pc:sldMk cId="2898992766" sldId="2147475427"/>
            <ac:spMk id="29" creationId="{C0E6F633-A7F7-3446-F066-DD4EF9F26FB6}"/>
          </ac:spMkLst>
        </pc:spChg>
        <pc:spChg chg="mod">
          <ac:chgData name="Miguel Angel Cova Acosta" userId="b962a48a-f45d-4d7d-b99b-dac7df0491fc" providerId="ADAL" clId="{F231316F-0BCE-472A-9C03-27F261A26317}" dt="2023-11-10T08:22:07.565" v="419" actId="1076"/>
          <ac:spMkLst>
            <pc:docMk/>
            <pc:sldMk cId="2898992766" sldId="2147475427"/>
            <ac:spMk id="30" creationId="{9E35CE09-A200-DADC-255B-B2117C37D9EA}"/>
          </ac:spMkLst>
        </pc:spChg>
        <pc:spChg chg="mod">
          <ac:chgData name="Miguel Angel Cova Acosta" userId="b962a48a-f45d-4d7d-b99b-dac7df0491fc" providerId="ADAL" clId="{F231316F-0BCE-472A-9C03-27F261A26317}" dt="2023-11-10T08:22:07.565" v="419" actId="1076"/>
          <ac:spMkLst>
            <pc:docMk/>
            <pc:sldMk cId="2898992766" sldId="2147475427"/>
            <ac:spMk id="31" creationId="{E41B86B2-93DA-AAAF-EC70-A5BE060A1301}"/>
          </ac:spMkLst>
        </pc:spChg>
        <pc:spChg chg="mod">
          <ac:chgData name="Miguel Angel Cova Acosta" userId="b962a48a-f45d-4d7d-b99b-dac7df0491fc" providerId="ADAL" clId="{F231316F-0BCE-472A-9C03-27F261A26317}" dt="2023-11-10T08:22:07.565" v="419" actId="1076"/>
          <ac:spMkLst>
            <pc:docMk/>
            <pc:sldMk cId="2898992766" sldId="2147475427"/>
            <ac:spMk id="32" creationId="{F1DC53FF-DA00-424B-295D-583C65D8034D}"/>
          </ac:spMkLst>
        </pc:spChg>
        <pc:spChg chg="mod">
          <ac:chgData name="Miguel Angel Cova Acosta" userId="b962a48a-f45d-4d7d-b99b-dac7df0491fc" providerId="ADAL" clId="{F231316F-0BCE-472A-9C03-27F261A26317}" dt="2023-11-10T08:22:07.565" v="419" actId="1076"/>
          <ac:spMkLst>
            <pc:docMk/>
            <pc:sldMk cId="2898992766" sldId="2147475427"/>
            <ac:spMk id="33" creationId="{6CA354CB-6CBE-55BD-1450-BB228A1A21FF}"/>
          </ac:spMkLst>
        </pc:spChg>
        <pc:spChg chg="mod">
          <ac:chgData name="Miguel Angel Cova Acosta" userId="b962a48a-f45d-4d7d-b99b-dac7df0491fc" providerId="ADAL" clId="{F231316F-0BCE-472A-9C03-27F261A26317}" dt="2023-11-10T08:22:07.565" v="419" actId="1076"/>
          <ac:spMkLst>
            <pc:docMk/>
            <pc:sldMk cId="2898992766" sldId="2147475427"/>
            <ac:spMk id="34" creationId="{F755437A-506A-946B-B6F4-350735459749}"/>
          </ac:spMkLst>
        </pc:spChg>
        <pc:spChg chg="mod">
          <ac:chgData name="Miguel Angel Cova Acosta" userId="b962a48a-f45d-4d7d-b99b-dac7df0491fc" providerId="ADAL" clId="{F231316F-0BCE-472A-9C03-27F261A26317}" dt="2023-11-10T08:22:07.565" v="419" actId="1076"/>
          <ac:spMkLst>
            <pc:docMk/>
            <pc:sldMk cId="2898992766" sldId="2147475427"/>
            <ac:spMk id="35" creationId="{B2ABBFE4-6A85-7254-CC16-A88C86BFA116}"/>
          </ac:spMkLst>
        </pc:spChg>
        <pc:spChg chg="mod">
          <ac:chgData name="Miguel Angel Cova Acosta" userId="b962a48a-f45d-4d7d-b99b-dac7df0491fc" providerId="ADAL" clId="{F231316F-0BCE-472A-9C03-27F261A26317}" dt="2023-11-10T08:22:07.565" v="419" actId="1076"/>
          <ac:spMkLst>
            <pc:docMk/>
            <pc:sldMk cId="2898992766" sldId="2147475427"/>
            <ac:spMk id="36" creationId="{48942526-9A3F-C540-BDCC-9594C8BD9C15}"/>
          </ac:spMkLst>
        </pc:spChg>
        <pc:spChg chg="mod">
          <ac:chgData name="Miguel Angel Cova Acosta" userId="b962a48a-f45d-4d7d-b99b-dac7df0491fc" providerId="ADAL" clId="{F231316F-0BCE-472A-9C03-27F261A26317}" dt="2023-11-10T08:22:07.565" v="419" actId="1076"/>
          <ac:spMkLst>
            <pc:docMk/>
            <pc:sldMk cId="2898992766" sldId="2147475427"/>
            <ac:spMk id="37" creationId="{351759AD-94C8-DB84-8744-5E1FE3BAF6FC}"/>
          </ac:spMkLst>
        </pc:spChg>
        <pc:spChg chg="mod">
          <ac:chgData name="Miguel Angel Cova Acosta" userId="b962a48a-f45d-4d7d-b99b-dac7df0491fc" providerId="ADAL" clId="{F231316F-0BCE-472A-9C03-27F261A26317}" dt="2023-11-10T08:22:07.565" v="419" actId="1076"/>
          <ac:spMkLst>
            <pc:docMk/>
            <pc:sldMk cId="2898992766" sldId="2147475427"/>
            <ac:spMk id="38" creationId="{E61B376C-FB86-B61B-AA66-486B4E7E7C26}"/>
          </ac:spMkLst>
        </pc:spChg>
        <pc:spChg chg="mod">
          <ac:chgData name="Miguel Angel Cova Acosta" userId="b962a48a-f45d-4d7d-b99b-dac7df0491fc" providerId="ADAL" clId="{F231316F-0BCE-472A-9C03-27F261A26317}" dt="2023-11-10T08:22:07.565" v="419" actId="1076"/>
          <ac:spMkLst>
            <pc:docMk/>
            <pc:sldMk cId="2898992766" sldId="2147475427"/>
            <ac:spMk id="39" creationId="{CDE07D1A-C4B2-B839-2D62-F3A9F89C4903}"/>
          </ac:spMkLst>
        </pc:spChg>
        <pc:spChg chg="mod">
          <ac:chgData name="Miguel Angel Cova Acosta" userId="b962a48a-f45d-4d7d-b99b-dac7df0491fc" providerId="ADAL" clId="{F231316F-0BCE-472A-9C03-27F261A26317}" dt="2023-11-10T08:22:07.565" v="419" actId="1076"/>
          <ac:spMkLst>
            <pc:docMk/>
            <pc:sldMk cId="2898992766" sldId="2147475427"/>
            <ac:spMk id="40" creationId="{ED85AC63-6322-0635-1206-0E81388B4968}"/>
          </ac:spMkLst>
        </pc:spChg>
        <pc:spChg chg="mod">
          <ac:chgData name="Miguel Angel Cova Acosta" userId="b962a48a-f45d-4d7d-b99b-dac7df0491fc" providerId="ADAL" clId="{F231316F-0BCE-472A-9C03-27F261A26317}" dt="2023-11-10T08:22:07.565" v="419" actId="1076"/>
          <ac:spMkLst>
            <pc:docMk/>
            <pc:sldMk cId="2898992766" sldId="2147475427"/>
            <ac:spMk id="41" creationId="{C5A41F55-0322-D0D7-D478-563E51ED5209}"/>
          </ac:spMkLst>
        </pc:spChg>
        <pc:spChg chg="mod">
          <ac:chgData name="Miguel Angel Cova Acosta" userId="b962a48a-f45d-4d7d-b99b-dac7df0491fc" providerId="ADAL" clId="{F231316F-0BCE-472A-9C03-27F261A26317}" dt="2023-11-10T08:22:07.565" v="419" actId="1076"/>
          <ac:spMkLst>
            <pc:docMk/>
            <pc:sldMk cId="2898992766" sldId="2147475427"/>
            <ac:spMk id="42" creationId="{AA53DF5A-9EB1-4C39-4F91-A36EE3413D7F}"/>
          </ac:spMkLst>
        </pc:spChg>
        <pc:spChg chg="mod">
          <ac:chgData name="Miguel Angel Cova Acosta" userId="b962a48a-f45d-4d7d-b99b-dac7df0491fc" providerId="ADAL" clId="{F231316F-0BCE-472A-9C03-27F261A26317}" dt="2023-11-10T08:22:07.565" v="419" actId="1076"/>
          <ac:spMkLst>
            <pc:docMk/>
            <pc:sldMk cId="2898992766" sldId="2147475427"/>
            <ac:spMk id="43" creationId="{63163DDC-6DF8-0335-F93C-2B4F1051134D}"/>
          </ac:spMkLst>
        </pc:spChg>
        <pc:spChg chg="mod">
          <ac:chgData name="Miguel Angel Cova Acosta" userId="b962a48a-f45d-4d7d-b99b-dac7df0491fc" providerId="ADAL" clId="{F231316F-0BCE-472A-9C03-27F261A26317}" dt="2023-11-10T08:22:07.565" v="419" actId="1076"/>
          <ac:spMkLst>
            <pc:docMk/>
            <pc:sldMk cId="2898992766" sldId="2147475427"/>
            <ac:spMk id="44" creationId="{BBB6BCE5-5C80-DA36-B62D-A9BFEC06AD36}"/>
          </ac:spMkLst>
        </pc:spChg>
        <pc:spChg chg="mod">
          <ac:chgData name="Miguel Angel Cova Acosta" userId="b962a48a-f45d-4d7d-b99b-dac7df0491fc" providerId="ADAL" clId="{F231316F-0BCE-472A-9C03-27F261A26317}" dt="2023-11-10T08:22:07.565" v="419" actId="1076"/>
          <ac:spMkLst>
            <pc:docMk/>
            <pc:sldMk cId="2898992766" sldId="2147475427"/>
            <ac:spMk id="45" creationId="{8431CEB7-8527-F7E9-4A57-FFA08828A0C6}"/>
          </ac:spMkLst>
        </pc:spChg>
        <pc:spChg chg="mod">
          <ac:chgData name="Miguel Angel Cova Acosta" userId="b962a48a-f45d-4d7d-b99b-dac7df0491fc" providerId="ADAL" clId="{F231316F-0BCE-472A-9C03-27F261A26317}" dt="2023-11-10T08:22:07.565" v="419" actId="1076"/>
          <ac:spMkLst>
            <pc:docMk/>
            <pc:sldMk cId="2898992766" sldId="2147475427"/>
            <ac:spMk id="46" creationId="{BADCAD55-1262-9572-1CE6-7CEDEAF4C125}"/>
          </ac:spMkLst>
        </pc:spChg>
        <pc:spChg chg="mod">
          <ac:chgData name="Miguel Angel Cova Acosta" userId="b962a48a-f45d-4d7d-b99b-dac7df0491fc" providerId="ADAL" clId="{F231316F-0BCE-472A-9C03-27F261A26317}" dt="2023-11-10T08:22:07.565" v="419" actId="1076"/>
          <ac:spMkLst>
            <pc:docMk/>
            <pc:sldMk cId="2898992766" sldId="2147475427"/>
            <ac:spMk id="47" creationId="{27046BB7-5254-DA3B-89E1-0DFA1973FAF3}"/>
          </ac:spMkLst>
        </pc:spChg>
        <pc:spChg chg="mod">
          <ac:chgData name="Miguel Angel Cova Acosta" userId="b962a48a-f45d-4d7d-b99b-dac7df0491fc" providerId="ADAL" clId="{F231316F-0BCE-472A-9C03-27F261A26317}" dt="2023-11-10T08:22:07.565" v="419" actId="1076"/>
          <ac:spMkLst>
            <pc:docMk/>
            <pc:sldMk cId="2898992766" sldId="2147475427"/>
            <ac:spMk id="48" creationId="{2F12C34B-C3D3-22BB-7B85-7670FF67222E}"/>
          </ac:spMkLst>
        </pc:spChg>
        <pc:spChg chg="mod">
          <ac:chgData name="Miguel Angel Cova Acosta" userId="b962a48a-f45d-4d7d-b99b-dac7df0491fc" providerId="ADAL" clId="{F231316F-0BCE-472A-9C03-27F261A26317}" dt="2023-11-10T08:22:07.565" v="419" actId="1076"/>
          <ac:spMkLst>
            <pc:docMk/>
            <pc:sldMk cId="2898992766" sldId="2147475427"/>
            <ac:spMk id="49" creationId="{0074D297-6D0A-770C-DD7D-488A588C4C3F}"/>
          </ac:spMkLst>
        </pc:spChg>
        <pc:spChg chg="mod">
          <ac:chgData name="Miguel Angel Cova Acosta" userId="b962a48a-f45d-4d7d-b99b-dac7df0491fc" providerId="ADAL" clId="{F231316F-0BCE-472A-9C03-27F261A26317}" dt="2023-11-10T08:22:07.565" v="419" actId="1076"/>
          <ac:spMkLst>
            <pc:docMk/>
            <pc:sldMk cId="2898992766" sldId="2147475427"/>
            <ac:spMk id="50" creationId="{25A07002-55F8-D56A-A8C0-CEA7395168A7}"/>
          </ac:spMkLst>
        </pc:spChg>
        <pc:spChg chg="mod">
          <ac:chgData name="Miguel Angel Cova Acosta" userId="b962a48a-f45d-4d7d-b99b-dac7df0491fc" providerId="ADAL" clId="{F231316F-0BCE-472A-9C03-27F261A26317}" dt="2023-11-10T08:22:07.565" v="419" actId="1076"/>
          <ac:spMkLst>
            <pc:docMk/>
            <pc:sldMk cId="2898992766" sldId="2147475427"/>
            <ac:spMk id="51" creationId="{58E963F4-295E-C72D-8FFB-C468957C5263}"/>
          </ac:spMkLst>
        </pc:spChg>
        <pc:spChg chg="mod">
          <ac:chgData name="Miguel Angel Cova Acosta" userId="b962a48a-f45d-4d7d-b99b-dac7df0491fc" providerId="ADAL" clId="{F231316F-0BCE-472A-9C03-27F261A26317}" dt="2023-11-10T08:22:07.565" v="419" actId="1076"/>
          <ac:spMkLst>
            <pc:docMk/>
            <pc:sldMk cId="2898992766" sldId="2147475427"/>
            <ac:spMk id="52" creationId="{CDE4BCBF-6045-181E-409A-E838EACB1D9F}"/>
          </ac:spMkLst>
        </pc:spChg>
        <pc:spChg chg="mod">
          <ac:chgData name="Miguel Angel Cova Acosta" userId="b962a48a-f45d-4d7d-b99b-dac7df0491fc" providerId="ADAL" clId="{F231316F-0BCE-472A-9C03-27F261A26317}" dt="2023-11-10T08:22:07.565" v="419" actId="1076"/>
          <ac:spMkLst>
            <pc:docMk/>
            <pc:sldMk cId="2898992766" sldId="2147475427"/>
            <ac:spMk id="53" creationId="{35C14C50-13C8-8009-B262-FD9782B78CAA}"/>
          </ac:spMkLst>
        </pc:spChg>
        <pc:spChg chg="mod">
          <ac:chgData name="Miguel Angel Cova Acosta" userId="b962a48a-f45d-4d7d-b99b-dac7df0491fc" providerId="ADAL" clId="{F231316F-0BCE-472A-9C03-27F261A26317}" dt="2023-11-10T08:22:07.565" v="419" actId="1076"/>
          <ac:spMkLst>
            <pc:docMk/>
            <pc:sldMk cId="2898992766" sldId="2147475427"/>
            <ac:spMk id="54" creationId="{7DD020E2-9ABB-0F57-E920-897FE7B1144B}"/>
          </ac:spMkLst>
        </pc:spChg>
        <pc:spChg chg="mod">
          <ac:chgData name="Miguel Angel Cova Acosta" userId="b962a48a-f45d-4d7d-b99b-dac7df0491fc" providerId="ADAL" clId="{F231316F-0BCE-472A-9C03-27F261A26317}" dt="2023-11-10T08:22:07.565" v="419" actId="1076"/>
          <ac:spMkLst>
            <pc:docMk/>
            <pc:sldMk cId="2898992766" sldId="2147475427"/>
            <ac:spMk id="55" creationId="{98EAD0BB-A36E-B7ED-EC5D-275A7A17935F}"/>
          </ac:spMkLst>
        </pc:spChg>
        <pc:spChg chg="mod">
          <ac:chgData name="Miguel Angel Cova Acosta" userId="b962a48a-f45d-4d7d-b99b-dac7df0491fc" providerId="ADAL" clId="{F231316F-0BCE-472A-9C03-27F261A26317}" dt="2023-11-10T08:22:07.565" v="419" actId="1076"/>
          <ac:spMkLst>
            <pc:docMk/>
            <pc:sldMk cId="2898992766" sldId="2147475427"/>
            <ac:spMk id="56" creationId="{C31AA683-574C-40AF-E463-0B91182F8394}"/>
          </ac:spMkLst>
        </pc:spChg>
        <pc:spChg chg="mod">
          <ac:chgData name="Miguel Angel Cova Acosta" userId="b962a48a-f45d-4d7d-b99b-dac7df0491fc" providerId="ADAL" clId="{F231316F-0BCE-472A-9C03-27F261A26317}" dt="2023-11-10T08:22:07.565" v="419" actId="1076"/>
          <ac:spMkLst>
            <pc:docMk/>
            <pc:sldMk cId="2898992766" sldId="2147475427"/>
            <ac:spMk id="57" creationId="{9F5B696B-5BB7-BED0-CEF4-F8A89BDD1CC1}"/>
          </ac:spMkLst>
        </pc:spChg>
        <pc:spChg chg="mod">
          <ac:chgData name="Miguel Angel Cova Acosta" userId="b962a48a-f45d-4d7d-b99b-dac7df0491fc" providerId="ADAL" clId="{F231316F-0BCE-472A-9C03-27F261A26317}" dt="2023-11-10T08:22:07.565" v="419" actId="1076"/>
          <ac:spMkLst>
            <pc:docMk/>
            <pc:sldMk cId="2898992766" sldId="2147475427"/>
            <ac:spMk id="58" creationId="{5FB86A26-6BB8-B60A-BBCC-E82C5AC2190E}"/>
          </ac:spMkLst>
        </pc:spChg>
        <pc:spChg chg="mod">
          <ac:chgData name="Miguel Angel Cova Acosta" userId="b962a48a-f45d-4d7d-b99b-dac7df0491fc" providerId="ADAL" clId="{F231316F-0BCE-472A-9C03-27F261A26317}" dt="2023-11-10T08:22:07.565" v="419" actId="1076"/>
          <ac:spMkLst>
            <pc:docMk/>
            <pc:sldMk cId="2898992766" sldId="2147475427"/>
            <ac:spMk id="59" creationId="{06EDC5C8-79B6-0153-EDC9-6D175E07DEC5}"/>
          </ac:spMkLst>
        </pc:spChg>
        <pc:spChg chg="mod">
          <ac:chgData name="Miguel Angel Cova Acosta" userId="b962a48a-f45d-4d7d-b99b-dac7df0491fc" providerId="ADAL" clId="{F231316F-0BCE-472A-9C03-27F261A26317}" dt="2023-11-10T08:22:07.565" v="419" actId="1076"/>
          <ac:spMkLst>
            <pc:docMk/>
            <pc:sldMk cId="2898992766" sldId="2147475427"/>
            <ac:spMk id="60" creationId="{268F680C-035C-7397-6068-C07AD81916E4}"/>
          </ac:spMkLst>
        </pc:spChg>
        <pc:spChg chg="mod">
          <ac:chgData name="Miguel Angel Cova Acosta" userId="b962a48a-f45d-4d7d-b99b-dac7df0491fc" providerId="ADAL" clId="{F231316F-0BCE-472A-9C03-27F261A26317}" dt="2023-11-10T08:22:07.565" v="419" actId="1076"/>
          <ac:spMkLst>
            <pc:docMk/>
            <pc:sldMk cId="2898992766" sldId="2147475427"/>
            <ac:spMk id="61" creationId="{60A1C732-AFEE-F72B-E7E5-4BF7F3E2F37A}"/>
          </ac:spMkLst>
        </pc:spChg>
        <pc:spChg chg="mod">
          <ac:chgData name="Miguel Angel Cova Acosta" userId="b962a48a-f45d-4d7d-b99b-dac7df0491fc" providerId="ADAL" clId="{F231316F-0BCE-472A-9C03-27F261A26317}" dt="2023-11-10T08:22:07.565" v="419" actId="1076"/>
          <ac:spMkLst>
            <pc:docMk/>
            <pc:sldMk cId="2898992766" sldId="2147475427"/>
            <ac:spMk id="62" creationId="{C350EAE6-6084-7CCA-0ED7-9B397794BD3B}"/>
          </ac:spMkLst>
        </pc:spChg>
        <pc:spChg chg="mod">
          <ac:chgData name="Miguel Angel Cova Acosta" userId="b962a48a-f45d-4d7d-b99b-dac7df0491fc" providerId="ADAL" clId="{F231316F-0BCE-472A-9C03-27F261A26317}" dt="2023-11-10T08:22:07.565" v="419" actId="1076"/>
          <ac:spMkLst>
            <pc:docMk/>
            <pc:sldMk cId="2898992766" sldId="2147475427"/>
            <ac:spMk id="63" creationId="{BE022C9C-D1FE-AA96-2346-BDD33B8010C9}"/>
          </ac:spMkLst>
        </pc:spChg>
        <pc:spChg chg="mod">
          <ac:chgData name="Miguel Angel Cova Acosta" userId="b962a48a-f45d-4d7d-b99b-dac7df0491fc" providerId="ADAL" clId="{F231316F-0BCE-472A-9C03-27F261A26317}" dt="2023-11-10T08:22:07.565" v="419" actId="1076"/>
          <ac:spMkLst>
            <pc:docMk/>
            <pc:sldMk cId="2898992766" sldId="2147475427"/>
            <ac:spMk id="64" creationId="{5071E057-81AA-8663-AC52-41F35B82AA1D}"/>
          </ac:spMkLst>
        </pc:spChg>
        <pc:spChg chg="mod">
          <ac:chgData name="Miguel Angel Cova Acosta" userId="b962a48a-f45d-4d7d-b99b-dac7df0491fc" providerId="ADAL" clId="{F231316F-0BCE-472A-9C03-27F261A26317}" dt="2023-11-10T08:22:07.565" v="419" actId="1076"/>
          <ac:spMkLst>
            <pc:docMk/>
            <pc:sldMk cId="2898992766" sldId="2147475427"/>
            <ac:spMk id="65" creationId="{CCA95F0D-4434-147F-2813-CC5DD372B509}"/>
          </ac:spMkLst>
        </pc:spChg>
        <pc:spChg chg="mod">
          <ac:chgData name="Miguel Angel Cova Acosta" userId="b962a48a-f45d-4d7d-b99b-dac7df0491fc" providerId="ADAL" clId="{F231316F-0BCE-472A-9C03-27F261A26317}" dt="2023-11-10T08:22:07.565" v="419" actId="1076"/>
          <ac:spMkLst>
            <pc:docMk/>
            <pc:sldMk cId="2898992766" sldId="2147475427"/>
            <ac:spMk id="66" creationId="{1E80D378-14DE-A8E8-846E-AF172D651EC9}"/>
          </ac:spMkLst>
        </pc:spChg>
        <pc:spChg chg="mod">
          <ac:chgData name="Miguel Angel Cova Acosta" userId="b962a48a-f45d-4d7d-b99b-dac7df0491fc" providerId="ADAL" clId="{F231316F-0BCE-472A-9C03-27F261A26317}" dt="2023-11-10T08:22:07.565" v="419" actId="1076"/>
          <ac:spMkLst>
            <pc:docMk/>
            <pc:sldMk cId="2898992766" sldId="2147475427"/>
            <ac:spMk id="67" creationId="{F0B46829-7982-E387-BAAA-BC733E5E3F2A}"/>
          </ac:spMkLst>
        </pc:spChg>
        <pc:spChg chg="mod">
          <ac:chgData name="Miguel Angel Cova Acosta" userId="b962a48a-f45d-4d7d-b99b-dac7df0491fc" providerId="ADAL" clId="{F231316F-0BCE-472A-9C03-27F261A26317}" dt="2023-11-10T08:22:07.565" v="419" actId="1076"/>
          <ac:spMkLst>
            <pc:docMk/>
            <pc:sldMk cId="2898992766" sldId="2147475427"/>
            <ac:spMk id="68" creationId="{798190E0-E98C-DA73-1141-069F3E3EA2A6}"/>
          </ac:spMkLst>
        </pc:spChg>
        <pc:spChg chg="mod">
          <ac:chgData name="Miguel Angel Cova Acosta" userId="b962a48a-f45d-4d7d-b99b-dac7df0491fc" providerId="ADAL" clId="{F231316F-0BCE-472A-9C03-27F261A26317}" dt="2023-11-10T08:22:07.565" v="419" actId="1076"/>
          <ac:spMkLst>
            <pc:docMk/>
            <pc:sldMk cId="2898992766" sldId="2147475427"/>
            <ac:spMk id="69" creationId="{631D5012-9B69-3B80-7BC7-DA868F3E8F1F}"/>
          </ac:spMkLst>
        </pc:spChg>
        <pc:spChg chg="mod">
          <ac:chgData name="Miguel Angel Cova Acosta" userId="b962a48a-f45d-4d7d-b99b-dac7df0491fc" providerId="ADAL" clId="{F231316F-0BCE-472A-9C03-27F261A26317}" dt="2023-11-10T08:22:07.565" v="419" actId="1076"/>
          <ac:spMkLst>
            <pc:docMk/>
            <pc:sldMk cId="2898992766" sldId="2147475427"/>
            <ac:spMk id="70" creationId="{60814DAB-5E40-3907-ABC4-098BFF43C773}"/>
          </ac:spMkLst>
        </pc:spChg>
        <pc:spChg chg="mod">
          <ac:chgData name="Miguel Angel Cova Acosta" userId="b962a48a-f45d-4d7d-b99b-dac7df0491fc" providerId="ADAL" clId="{F231316F-0BCE-472A-9C03-27F261A26317}" dt="2023-11-10T08:22:07.565" v="419" actId="1076"/>
          <ac:spMkLst>
            <pc:docMk/>
            <pc:sldMk cId="2898992766" sldId="2147475427"/>
            <ac:spMk id="71" creationId="{3AF624B2-0886-B1CE-73F1-6B27BE9587C3}"/>
          </ac:spMkLst>
        </pc:spChg>
        <pc:spChg chg="mod">
          <ac:chgData name="Miguel Angel Cova Acosta" userId="b962a48a-f45d-4d7d-b99b-dac7df0491fc" providerId="ADAL" clId="{F231316F-0BCE-472A-9C03-27F261A26317}" dt="2023-11-10T08:22:07.565" v="419" actId="1076"/>
          <ac:spMkLst>
            <pc:docMk/>
            <pc:sldMk cId="2898992766" sldId="2147475427"/>
            <ac:spMk id="72" creationId="{C5745330-2E41-4EF6-2C5D-27B781C4E21A}"/>
          </ac:spMkLst>
        </pc:spChg>
        <pc:spChg chg="mod">
          <ac:chgData name="Miguel Angel Cova Acosta" userId="b962a48a-f45d-4d7d-b99b-dac7df0491fc" providerId="ADAL" clId="{F231316F-0BCE-472A-9C03-27F261A26317}" dt="2023-11-10T08:22:07.565" v="419" actId="1076"/>
          <ac:spMkLst>
            <pc:docMk/>
            <pc:sldMk cId="2898992766" sldId="2147475427"/>
            <ac:spMk id="73" creationId="{B305127C-CDB9-6870-FB06-289132B4C5DE}"/>
          </ac:spMkLst>
        </pc:spChg>
        <pc:spChg chg="mod">
          <ac:chgData name="Miguel Angel Cova Acosta" userId="b962a48a-f45d-4d7d-b99b-dac7df0491fc" providerId="ADAL" clId="{F231316F-0BCE-472A-9C03-27F261A26317}" dt="2023-11-10T08:22:07.565" v="419" actId="1076"/>
          <ac:spMkLst>
            <pc:docMk/>
            <pc:sldMk cId="2898992766" sldId="2147475427"/>
            <ac:spMk id="74" creationId="{7D66772B-F094-220B-0AB4-14CBC805C731}"/>
          </ac:spMkLst>
        </pc:spChg>
        <pc:spChg chg="mod">
          <ac:chgData name="Miguel Angel Cova Acosta" userId="b962a48a-f45d-4d7d-b99b-dac7df0491fc" providerId="ADAL" clId="{F231316F-0BCE-472A-9C03-27F261A26317}" dt="2023-11-10T08:22:07.565" v="419" actId="1076"/>
          <ac:spMkLst>
            <pc:docMk/>
            <pc:sldMk cId="2898992766" sldId="2147475427"/>
            <ac:spMk id="75" creationId="{5296AB36-84D6-8394-0BB9-FD8E68E94B4D}"/>
          </ac:spMkLst>
        </pc:spChg>
        <pc:spChg chg="mod">
          <ac:chgData name="Miguel Angel Cova Acosta" userId="b962a48a-f45d-4d7d-b99b-dac7df0491fc" providerId="ADAL" clId="{F231316F-0BCE-472A-9C03-27F261A26317}" dt="2023-11-10T08:22:07.565" v="419" actId="1076"/>
          <ac:spMkLst>
            <pc:docMk/>
            <pc:sldMk cId="2898992766" sldId="2147475427"/>
            <ac:spMk id="76" creationId="{455774A6-1687-125D-399D-800486B4304C}"/>
          </ac:spMkLst>
        </pc:spChg>
        <pc:spChg chg="mod">
          <ac:chgData name="Miguel Angel Cova Acosta" userId="b962a48a-f45d-4d7d-b99b-dac7df0491fc" providerId="ADAL" clId="{F231316F-0BCE-472A-9C03-27F261A26317}" dt="2023-11-10T08:22:07.565" v="419" actId="1076"/>
          <ac:spMkLst>
            <pc:docMk/>
            <pc:sldMk cId="2898992766" sldId="2147475427"/>
            <ac:spMk id="77" creationId="{9731821C-0261-0297-F120-814CEAEF35CA}"/>
          </ac:spMkLst>
        </pc:spChg>
        <pc:spChg chg="mod">
          <ac:chgData name="Miguel Angel Cova Acosta" userId="b962a48a-f45d-4d7d-b99b-dac7df0491fc" providerId="ADAL" clId="{F231316F-0BCE-472A-9C03-27F261A26317}" dt="2023-11-10T08:22:07.565" v="419" actId="1076"/>
          <ac:spMkLst>
            <pc:docMk/>
            <pc:sldMk cId="2898992766" sldId="2147475427"/>
            <ac:spMk id="78" creationId="{5212AB4C-A786-0B8E-0D31-41131A445DEC}"/>
          </ac:spMkLst>
        </pc:spChg>
        <pc:spChg chg="mod">
          <ac:chgData name="Miguel Angel Cova Acosta" userId="b962a48a-f45d-4d7d-b99b-dac7df0491fc" providerId="ADAL" clId="{F231316F-0BCE-472A-9C03-27F261A26317}" dt="2023-11-10T08:22:07.565" v="419" actId="1076"/>
          <ac:spMkLst>
            <pc:docMk/>
            <pc:sldMk cId="2898992766" sldId="2147475427"/>
            <ac:spMk id="79" creationId="{649A1A41-534D-2B60-AE5F-E90ABB6BBC54}"/>
          </ac:spMkLst>
        </pc:spChg>
        <pc:spChg chg="mod">
          <ac:chgData name="Miguel Angel Cova Acosta" userId="b962a48a-f45d-4d7d-b99b-dac7df0491fc" providerId="ADAL" clId="{F231316F-0BCE-472A-9C03-27F261A26317}" dt="2023-11-10T08:22:07.565" v="419" actId="1076"/>
          <ac:spMkLst>
            <pc:docMk/>
            <pc:sldMk cId="2898992766" sldId="2147475427"/>
            <ac:spMk id="80" creationId="{05695194-9EB5-2FB2-FD3E-A173447F6625}"/>
          </ac:spMkLst>
        </pc:spChg>
        <pc:spChg chg="mod">
          <ac:chgData name="Miguel Angel Cova Acosta" userId="b962a48a-f45d-4d7d-b99b-dac7df0491fc" providerId="ADAL" clId="{F231316F-0BCE-472A-9C03-27F261A26317}" dt="2023-11-10T08:22:07.565" v="419" actId="1076"/>
          <ac:spMkLst>
            <pc:docMk/>
            <pc:sldMk cId="2898992766" sldId="2147475427"/>
            <ac:spMk id="81" creationId="{13AACC01-BA77-7408-7020-7355F09BF2D7}"/>
          </ac:spMkLst>
        </pc:spChg>
        <pc:spChg chg="mod">
          <ac:chgData name="Miguel Angel Cova Acosta" userId="b962a48a-f45d-4d7d-b99b-dac7df0491fc" providerId="ADAL" clId="{F231316F-0BCE-472A-9C03-27F261A26317}" dt="2023-11-10T08:22:07.565" v="419" actId="1076"/>
          <ac:spMkLst>
            <pc:docMk/>
            <pc:sldMk cId="2898992766" sldId="2147475427"/>
            <ac:spMk id="82" creationId="{EFC3CEC1-E5D7-0DF9-5987-947564F29A4B}"/>
          </ac:spMkLst>
        </pc:spChg>
        <pc:spChg chg="mod">
          <ac:chgData name="Miguel Angel Cova Acosta" userId="b962a48a-f45d-4d7d-b99b-dac7df0491fc" providerId="ADAL" clId="{F231316F-0BCE-472A-9C03-27F261A26317}" dt="2023-11-10T08:22:07.565" v="419" actId="1076"/>
          <ac:spMkLst>
            <pc:docMk/>
            <pc:sldMk cId="2898992766" sldId="2147475427"/>
            <ac:spMk id="83" creationId="{87858202-A667-42BC-FF88-001535C0A8CA}"/>
          </ac:spMkLst>
        </pc:spChg>
        <pc:spChg chg="mod">
          <ac:chgData name="Miguel Angel Cova Acosta" userId="b962a48a-f45d-4d7d-b99b-dac7df0491fc" providerId="ADAL" clId="{F231316F-0BCE-472A-9C03-27F261A26317}" dt="2023-11-10T08:22:07.565" v="419" actId="1076"/>
          <ac:spMkLst>
            <pc:docMk/>
            <pc:sldMk cId="2898992766" sldId="2147475427"/>
            <ac:spMk id="84" creationId="{DB582C0D-DBC3-9D59-9E23-D81B83C2BF4B}"/>
          </ac:spMkLst>
        </pc:spChg>
        <pc:spChg chg="mod">
          <ac:chgData name="Miguel Angel Cova Acosta" userId="b962a48a-f45d-4d7d-b99b-dac7df0491fc" providerId="ADAL" clId="{F231316F-0BCE-472A-9C03-27F261A26317}" dt="2023-11-10T08:22:07.565" v="419" actId="1076"/>
          <ac:spMkLst>
            <pc:docMk/>
            <pc:sldMk cId="2898992766" sldId="2147475427"/>
            <ac:spMk id="85" creationId="{A561ABD0-7467-9973-5E55-A1D1150E53DA}"/>
          </ac:spMkLst>
        </pc:spChg>
        <pc:spChg chg="mod">
          <ac:chgData name="Miguel Angel Cova Acosta" userId="b962a48a-f45d-4d7d-b99b-dac7df0491fc" providerId="ADAL" clId="{F231316F-0BCE-472A-9C03-27F261A26317}" dt="2023-11-10T08:22:07.565" v="419" actId="1076"/>
          <ac:spMkLst>
            <pc:docMk/>
            <pc:sldMk cId="2898992766" sldId="2147475427"/>
            <ac:spMk id="86" creationId="{0EA78397-3D01-CBBE-4889-52E7306BC11F}"/>
          </ac:spMkLst>
        </pc:spChg>
        <pc:spChg chg="mod">
          <ac:chgData name="Miguel Angel Cova Acosta" userId="b962a48a-f45d-4d7d-b99b-dac7df0491fc" providerId="ADAL" clId="{F231316F-0BCE-472A-9C03-27F261A26317}" dt="2023-11-10T08:22:07.565" v="419" actId="1076"/>
          <ac:spMkLst>
            <pc:docMk/>
            <pc:sldMk cId="2898992766" sldId="2147475427"/>
            <ac:spMk id="87" creationId="{E416C456-842A-331D-4003-BD028884FA70}"/>
          </ac:spMkLst>
        </pc:spChg>
        <pc:spChg chg="mod">
          <ac:chgData name="Miguel Angel Cova Acosta" userId="b962a48a-f45d-4d7d-b99b-dac7df0491fc" providerId="ADAL" clId="{F231316F-0BCE-472A-9C03-27F261A26317}" dt="2023-11-10T08:22:07.565" v="419" actId="1076"/>
          <ac:spMkLst>
            <pc:docMk/>
            <pc:sldMk cId="2898992766" sldId="2147475427"/>
            <ac:spMk id="88" creationId="{BD130FE1-EB39-1335-B55C-C85AA79DDB30}"/>
          </ac:spMkLst>
        </pc:spChg>
        <pc:spChg chg="mod">
          <ac:chgData name="Miguel Angel Cova Acosta" userId="b962a48a-f45d-4d7d-b99b-dac7df0491fc" providerId="ADAL" clId="{F231316F-0BCE-472A-9C03-27F261A26317}" dt="2023-11-10T08:22:07.565" v="419" actId="1076"/>
          <ac:spMkLst>
            <pc:docMk/>
            <pc:sldMk cId="2898992766" sldId="2147475427"/>
            <ac:spMk id="89" creationId="{1FC366B5-7BB0-B64C-BC2B-379CA88F04C1}"/>
          </ac:spMkLst>
        </pc:spChg>
        <pc:spChg chg="mod">
          <ac:chgData name="Miguel Angel Cova Acosta" userId="b962a48a-f45d-4d7d-b99b-dac7df0491fc" providerId="ADAL" clId="{F231316F-0BCE-472A-9C03-27F261A26317}" dt="2023-11-10T08:22:07.565" v="419" actId="1076"/>
          <ac:spMkLst>
            <pc:docMk/>
            <pc:sldMk cId="2898992766" sldId="2147475427"/>
            <ac:spMk id="90" creationId="{EB7AA508-BA0C-F617-33E0-BD8A7EF0AD81}"/>
          </ac:spMkLst>
        </pc:spChg>
        <pc:spChg chg="mod">
          <ac:chgData name="Miguel Angel Cova Acosta" userId="b962a48a-f45d-4d7d-b99b-dac7df0491fc" providerId="ADAL" clId="{F231316F-0BCE-472A-9C03-27F261A26317}" dt="2023-11-10T08:22:07.565" v="419" actId="1076"/>
          <ac:spMkLst>
            <pc:docMk/>
            <pc:sldMk cId="2898992766" sldId="2147475427"/>
            <ac:spMk id="91" creationId="{85E110B9-8A58-0D33-C18F-76E29BEB4226}"/>
          </ac:spMkLst>
        </pc:spChg>
        <pc:spChg chg="mod">
          <ac:chgData name="Miguel Angel Cova Acosta" userId="b962a48a-f45d-4d7d-b99b-dac7df0491fc" providerId="ADAL" clId="{F231316F-0BCE-472A-9C03-27F261A26317}" dt="2023-11-10T08:22:07.565" v="419" actId="1076"/>
          <ac:spMkLst>
            <pc:docMk/>
            <pc:sldMk cId="2898992766" sldId="2147475427"/>
            <ac:spMk id="92" creationId="{0C042B7A-539E-69E0-9B5A-243D889CCC0C}"/>
          </ac:spMkLst>
        </pc:spChg>
        <pc:spChg chg="mod">
          <ac:chgData name="Miguel Angel Cova Acosta" userId="b962a48a-f45d-4d7d-b99b-dac7df0491fc" providerId="ADAL" clId="{F231316F-0BCE-472A-9C03-27F261A26317}" dt="2023-11-10T08:22:07.565" v="419" actId="1076"/>
          <ac:spMkLst>
            <pc:docMk/>
            <pc:sldMk cId="2898992766" sldId="2147475427"/>
            <ac:spMk id="93" creationId="{2E6EB9D8-3845-4E93-FF3E-36E399E8374C}"/>
          </ac:spMkLst>
        </pc:spChg>
        <pc:spChg chg="mod">
          <ac:chgData name="Miguel Angel Cova Acosta" userId="b962a48a-f45d-4d7d-b99b-dac7df0491fc" providerId="ADAL" clId="{F231316F-0BCE-472A-9C03-27F261A26317}" dt="2023-11-10T08:22:07.565" v="419" actId="1076"/>
          <ac:spMkLst>
            <pc:docMk/>
            <pc:sldMk cId="2898992766" sldId="2147475427"/>
            <ac:spMk id="94" creationId="{441FFBB5-1E40-D8DB-F7E1-1C3A9567B0D4}"/>
          </ac:spMkLst>
        </pc:spChg>
        <pc:spChg chg="mod">
          <ac:chgData name="Miguel Angel Cova Acosta" userId="b962a48a-f45d-4d7d-b99b-dac7df0491fc" providerId="ADAL" clId="{F231316F-0BCE-472A-9C03-27F261A26317}" dt="2023-11-10T08:22:07.565" v="419" actId="1076"/>
          <ac:spMkLst>
            <pc:docMk/>
            <pc:sldMk cId="2898992766" sldId="2147475427"/>
            <ac:spMk id="95" creationId="{5D8D2844-446C-1ECF-52CF-EE3C713F3115}"/>
          </ac:spMkLst>
        </pc:spChg>
        <pc:spChg chg="mod">
          <ac:chgData name="Miguel Angel Cova Acosta" userId="b962a48a-f45d-4d7d-b99b-dac7df0491fc" providerId="ADAL" clId="{F231316F-0BCE-472A-9C03-27F261A26317}" dt="2023-11-10T08:22:07.565" v="419" actId="1076"/>
          <ac:spMkLst>
            <pc:docMk/>
            <pc:sldMk cId="2898992766" sldId="2147475427"/>
            <ac:spMk id="96" creationId="{BA81EF5B-D045-520E-E588-BB4D57AF2581}"/>
          </ac:spMkLst>
        </pc:spChg>
        <pc:spChg chg="mod">
          <ac:chgData name="Miguel Angel Cova Acosta" userId="b962a48a-f45d-4d7d-b99b-dac7df0491fc" providerId="ADAL" clId="{F231316F-0BCE-472A-9C03-27F261A26317}" dt="2023-11-10T08:22:07.565" v="419" actId="1076"/>
          <ac:spMkLst>
            <pc:docMk/>
            <pc:sldMk cId="2898992766" sldId="2147475427"/>
            <ac:spMk id="97" creationId="{74372B75-BD7A-4D34-9D0B-8377ACE3BE78}"/>
          </ac:spMkLst>
        </pc:spChg>
        <pc:spChg chg="mod">
          <ac:chgData name="Miguel Angel Cova Acosta" userId="b962a48a-f45d-4d7d-b99b-dac7df0491fc" providerId="ADAL" clId="{F231316F-0BCE-472A-9C03-27F261A26317}" dt="2023-11-10T08:22:07.565" v="419" actId="1076"/>
          <ac:spMkLst>
            <pc:docMk/>
            <pc:sldMk cId="2898992766" sldId="2147475427"/>
            <ac:spMk id="98" creationId="{5316E61E-DD75-1DD1-CB10-CD5156DA9417}"/>
          </ac:spMkLst>
        </pc:spChg>
        <pc:spChg chg="mod">
          <ac:chgData name="Miguel Angel Cova Acosta" userId="b962a48a-f45d-4d7d-b99b-dac7df0491fc" providerId="ADAL" clId="{F231316F-0BCE-472A-9C03-27F261A26317}" dt="2023-11-10T08:22:07.565" v="419" actId="1076"/>
          <ac:spMkLst>
            <pc:docMk/>
            <pc:sldMk cId="2898992766" sldId="2147475427"/>
            <ac:spMk id="99" creationId="{37BB1D32-B2C9-B953-84B1-920518AB58C5}"/>
          </ac:spMkLst>
        </pc:spChg>
        <pc:spChg chg="mod">
          <ac:chgData name="Miguel Angel Cova Acosta" userId="b962a48a-f45d-4d7d-b99b-dac7df0491fc" providerId="ADAL" clId="{F231316F-0BCE-472A-9C03-27F261A26317}" dt="2023-11-10T08:22:07.565" v="419" actId="1076"/>
          <ac:spMkLst>
            <pc:docMk/>
            <pc:sldMk cId="2898992766" sldId="2147475427"/>
            <ac:spMk id="100" creationId="{2E2517B6-C01F-5F80-9468-2DAE96C98FAF}"/>
          </ac:spMkLst>
        </pc:spChg>
        <pc:spChg chg="mod">
          <ac:chgData name="Miguel Angel Cova Acosta" userId="b962a48a-f45d-4d7d-b99b-dac7df0491fc" providerId="ADAL" clId="{F231316F-0BCE-472A-9C03-27F261A26317}" dt="2023-11-10T08:22:07.565" v="419" actId="1076"/>
          <ac:spMkLst>
            <pc:docMk/>
            <pc:sldMk cId="2898992766" sldId="2147475427"/>
            <ac:spMk id="101" creationId="{D43D9620-06FB-6C22-FB8F-951BB0F08CCE}"/>
          </ac:spMkLst>
        </pc:spChg>
        <pc:spChg chg="mod">
          <ac:chgData name="Miguel Angel Cova Acosta" userId="b962a48a-f45d-4d7d-b99b-dac7df0491fc" providerId="ADAL" clId="{F231316F-0BCE-472A-9C03-27F261A26317}" dt="2023-11-10T08:22:07.565" v="419" actId="1076"/>
          <ac:spMkLst>
            <pc:docMk/>
            <pc:sldMk cId="2898992766" sldId="2147475427"/>
            <ac:spMk id="102" creationId="{FB28C6A1-055A-B243-0EEC-BBE295C1B015}"/>
          </ac:spMkLst>
        </pc:spChg>
        <pc:spChg chg="mod">
          <ac:chgData name="Miguel Angel Cova Acosta" userId="b962a48a-f45d-4d7d-b99b-dac7df0491fc" providerId="ADAL" clId="{F231316F-0BCE-472A-9C03-27F261A26317}" dt="2023-11-10T08:22:07.565" v="419" actId="1076"/>
          <ac:spMkLst>
            <pc:docMk/>
            <pc:sldMk cId="2898992766" sldId="2147475427"/>
            <ac:spMk id="103" creationId="{705FC592-D34B-55FB-7A76-959A9F55F5C3}"/>
          </ac:spMkLst>
        </pc:spChg>
        <pc:spChg chg="mod">
          <ac:chgData name="Miguel Angel Cova Acosta" userId="b962a48a-f45d-4d7d-b99b-dac7df0491fc" providerId="ADAL" clId="{F231316F-0BCE-472A-9C03-27F261A26317}" dt="2023-11-10T08:22:07.565" v="419" actId="1076"/>
          <ac:spMkLst>
            <pc:docMk/>
            <pc:sldMk cId="2898992766" sldId="2147475427"/>
            <ac:spMk id="104" creationId="{E3D29F4B-F57B-4C32-C542-E8ABC40F3BB5}"/>
          </ac:spMkLst>
        </pc:spChg>
        <pc:spChg chg="mod">
          <ac:chgData name="Miguel Angel Cova Acosta" userId="b962a48a-f45d-4d7d-b99b-dac7df0491fc" providerId="ADAL" clId="{F231316F-0BCE-472A-9C03-27F261A26317}" dt="2023-11-10T08:22:07.565" v="419" actId="1076"/>
          <ac:spMkLst>
            <pc:docMk/>
            <pc:sldMk cId="2898992766" sldId="2147475427"/>
            <ac:spMk id="105" creationId="{B270B74B-AFDB-94E0-2A4F-7B74DF423AFD}"/>
          </ac:spMkLst>
        </pc:spChg>
        <pc:spChg chg="mod">
          <ac:chgData name="Miguel Angel Cova Acosta" userId="b962a48a-f45d-4d7d-b99b-dac7df0491fc" providerId="ADAL" clId="{F231316F-0BCE-472A-9C03-27F261A26317}" dt="2023-11-10T08:22:07.565" v="419" actId="1076"/>
          <ac:spMkLst>
            <pc:docMk/>
            <pc:sldMk cId="2898992766" sldId="2147475427"/>
            <ac:spMk id="106" creationId="{4DA7BA93-A5D6-F09E-FF5C-7A276B6EC6F9}"/>
          </ac:spMkLst>
        </pc:spChg>
        <pc:spChg chg="mod">
          <ac:chgData name="Miguel Angel Cova Acosta" userId="b962a48a-f45d-4d7d-b99b-dac7df0491fc" providerId="ADAL" clId="{F231316F-0BCE-472A-9C03-27F261A26317}" dt="2023-11-10T08:22:07.565" v="419" actId="1076"/>
          <ac:spMkLst>
            <pc:docMk/>
            <pc:sldMk cId="2898992766" sldId="2147475427"/>
            <ac:spMk id="107" creationId="{01CFF7C6-0F8B-9731-06C9-A2C5BACCCA76}"/>
          </ac:spMkLst>
        </pc:spChg>
        <pc:spChg chg="mod">
          <ac:chgData name="Miguel Angel Cova Acosta" userId="b962a48a-f45d-4d7d-b99b-dac7df0491fc" providerId="ADAL" clId="{F231316F-0BCE-472A-9C03-27F261A26317}" dt="2023-11-10T08:22:07.565" v="419" actId="1076"/>
          <ac:spMkLst>
            <pc:docMk/>
            <pc:sldMk cId="2898992766" sldId="2147475427"/>
            <ac:spMk id="108" creationId="{DBD7A3CD-3B77-CFA6-F9A4-11E01D5F46F7}"/>
          </ac:spMkLst>
        </pc:spChg>
        <pc:spChg chg="mod">
          <ac:chgData name="Miguel Angel Cova Acosta" userId="b962a48a-f45d-4d7d-b99b-dac7df0491fc" providerId="ADAL" clId="{F231316F-0BCE-472A-9C03-27F261A26317}" dt="2023-11-10T08:22:07.565" v="419" actId="1076"/>
          <ac:spMkLst>
            <pc:docMk/>
            <pc:sldMk cId="2898992766" sldId="2147475427"/>
            <ac:spMk id="109" creationId="{AA5D5C20-A486-BCA6-F2E4-7E9A90284503}"/>
          </ac:spMkLst>
        </pc:spChg>
        <pc:spChg chg="mod">
          <ac:chgData name="Miguel Angel Cova Acosta" userId="b962a48a-f45d-4d7d-b99b-dac7df0491fc" providerId="ADAL" clId="{F231316F-0BCE-472A-9C03-27F261A26317}" dt="2023-11-10T08:22:07.565" v="419" actId="1076"/>
          <ac:spMkLst>
            <pc:docMk/>
            <pc:sldMk cId="2898992766" sldId="2147475427"/>
            <ac:spMk id="110" creationId="{4186271C-4418-8CC5-5AD4-6A7D1634CA1E}"/>
          </ac:spMkLst>
        </pc:spChg>
        <pc:spChg chg="mod">
          <ac:chgData name="Miguel Angel Cova Acosta" userId="b962a48a-f45d-4d7d-b99b-dac7df0491fc" providerId="ADAL" clId="{F231316F-0BCE-472A-9C03-27F261A26317}" dt="2023-11-10T08:22:07.565" v="419" actId="1076"/>
          <ac:spMkLst>
            <pc:docMk/>
            <pc:sldMk cId="2898992766" sldId="2147475427"/>
            <ac:spMk id="111" creationId="{DBC78CAB-44AB-BCBF-F5C7-147E4DEEFAAD}"/>
          </ac:spMkLst>
        </pc:spChg>
        <pc:spChg chg="mod">
          <ac:chgData name="Miguel Angel Cova Acosta" userId="b962a48a-f45d-4d7d-b99b-dac7df0491fc" providerId="ADAL" clId="{F231316F-0BCE-472A-9C03-27F261A26317}" dt="2023-11-10T08:22:07.565" v="419" actId="1076"/>
          <ac:spMkLst>
            <pc:docMk/>
            <pc:sldMk cId="2898992766" sldId="2147475427"/>
            <ac:spMk id="112" creationId="{52F19C7B-21DA-67A4-7D5A-0AC090893BD4}"/>
          </ac:spMkLst>
        </pc:spChg>
        <pc:spChg chg="mod">
          <ac:chgData name="Miguel Angel Cova Acosta" userId="b962a48a-f45d-4d7d-b99b-dac7df0491fc" providerId="ADAL" clId="{F231316F-0BCE-472A-9C03-27F261A26317}" dt="2023-11-10T08:22:07.565" v="419" actId="1076"/>
          <ac:spMkLst>
            <pc:docMk/>
            <pc:sldMk cId="2898992766" sldId="2147475427"/>
            <ac:spMk id="113" creationId="{5F7F0504-7949-2336-CCF4-BC483D969CF1}"/>
          </ac:spMkLst>
        </pc:spChg>
        <pc:spChg chg="mod">
          <ac:chgData name="Miguel Angel Cova Acosta" userId="b962a48a-f45d-4d7d-b99b-dac7df0491fc" providerId="ADAL" clId="{F231316F-0BCE-472A-9C03-27F261A26317}" dt="2023-11-10T08:22:07.565" v="419" actId="1076"/>
          <ac:spMkLst>
            <pc:docMk/>
            <pc:sldMk cId="2898992766" sldId="2147475427"/>
            <ac:spMk id="114" creationId="{EADD4D0A-D904-0515-FA8D-8EAB7401647E}"/>
          </ac:spMkLst>
        </pc:spChg>
        <pc:spChg chg="mod">
          <ac:chgData name="Miguel Angel Cova Acosta" userId="b962a48a-f45d-4d7d-b99b-dac7df0491fc" providerId="ADAL" clId="{F231316F-0BCE-472A-9C03-27F261A26317}" dt="2023-11-10T08:27:33.423" v="723" actId="14100"/>
          <ac:spMkLst>
            <pc:docMk/>
            <pc:sldMk cId="2898992766" sldId="2147475427"/>
            <ac:spMk id="115" creationId="{0FD2BD42-5D5E-E845-04CC-4B43AECF7C9D}"/>
          </ac:spMkLst>
        </pc:spChg>
        <pc:spChg chg="mod">
          <ac:chgData name="Miguel Angel Cova Acosta" userId="b962a48a-f45d-4d7d-b99b-dac7df0491fc" providerId="ADAL" clId="{F231316F-0BCE-472A-9C03-27F261A26317}" dt="2023-11-10T08:42:06.724" v="975" actId="1076"/>
          <ac:spMkLst>
            <pc:docMk/>
            <pc:sldMk cId="2898992766" sldId="2147475427"/>
            <ac:spMk id="158" creationId="{57529827-3C3F-9129-9CB2-743593EAB9E7}"/>
          </ac:spMkLst>
        </pc:spChg>
        <pc:spChg chg="mod">
          <ac:chgData name="Miguel Angel Cova Acosta" userId="b962a48a-f45d-4d7d-b99b-dac7df0491fc" providerId="ADAL" clId="{F231316F-0BCE-472A-9C03-27F261A26317}" dt="2023-11-10T08:27:09.890" v="644" actId="313"/>
          <ac:spMkLst>
            <pc:docMk/>
            <pc:sldMk cId="2898992766" sldId="2147475427"/>
            <ac:spMk id="159" creationId="{2601BF0E-4B3E-2387-A7DE-6917B692E4EB}"/>
          </ac:spMkLst>
        </pc:spChg>
        <pc:spChg chg="mod">
          <ac:chgData name="Miguel Angel Cova Acosta" userId="b962a48a-f45d-4d7d-b99b-dac7df0491fc" providerId="ADAL" clId="{F231316F-0BCE-472A-9C03-27F261A26317}" dt="2023-11-10T08:41:59.121" v="974" actId="20577"/>
          <ac:spMkLst>
            <pc:docMk/>
            <pc:sldMk cId="2898992766" sldId="2147475427"/>
            <ac:spMk id="160" creationId="{F22EF37E-B198-77BC-83B2-0C05C5B8F135}"/>
          </ac:spMkLst>
        </pc:spChg>
        <pc:spChg chg="mod">
          <ac:chgData name="Miguel Angel Cova Acosta" userId="b962a48a-f45d-4d7d-b99b-dac7df0491fc" providerId="ADAL" clId="{F231316F-0BCE-472A-9C03-27F261A26317}" dt="2023-11-10T08:42:32.714" v="985" actId="1036"/>
          <ac:spMkLst>
            <pc:docMk/>
            <pc:sldMk cId="2898992766" sldId="2147475427"/>
            <ac:spMk id="161" creationId="{B950DFE2-D1A7-59F0-E0C2-984EFFC8DA4E}"/>
          </ac:spMkLst>
        </pc:spChg>
        <pc:spChg chg="del">
          <ac:chgData name="Miguel Angel Cova Acosta" userId="b962a48a-f45d-4d7d-b99b-dac7df0491fc" providerId="ADAL" clId="{F231316F-0BCE-472A-9C03-27F261A26317}" dt="2023-11-10T08:21:18.932" v="414" actId="478"/>
          <ac:spMkLst>
            <pc:docMk/>
            <pc:sldMk cId="2898992766" sldId="2147475427"/>
            <ac:spMk id="164" creationId="{36EC8FA6-2890-DCB4-9967-978D6CD4EF0E}"/>
          </ac:spMkLst>
        </pc:spChg>
        <pc:spChg chg="add del mod">
          <ac:chgData name="Miguel Angel Cova Acosta" userId="b962a48a-f45d-4d7d-b99b-dac7df0491fc" providerId="ADAL" clId="{F231316F-0BCE-472A-9C03-27F261A26317}" dt="2023-11-10T08:22:24.150" v="422" actId="478"/>
          <ac:spMkLst>
            <pc:docMk/>
            <pc:sldMk cId="2898992766" sldId="2147475427"/>
            <ac:spMk id="165" creationId="{BA62F979-274D-0035-9B39-E4D6CC5B86B4}"/>
          </ac:spMkLst>
        </pc:spChg>
        <pc:spChg chg="add mod">
          <ac:chgData name="Miguel Angel Cova Acosta" userId="b962a48a-f45d-4d7d-b99b-dac7df0491fc" providerId="ADAL" clId="{F231316F-0BCE-472A-9C03-27F261A26317}" dt="2023-11-10T08:41:23.311" v="954" actId="20577"/>
          <ac:spMkLst>
            <pc:docMk/>
            <pc:sldMk cId="2898992766" sldId="2147475427"/>
            <ac:spMk id="166" creationId="{D0617146-F515-1BF5-26ED-44EE4D1462C5}"/>
          </ac:spMkLst>
        </pc:spChg>
        <pc:spChg chg="add mod">
          <ac:chgData name="Miguel Angel Cova Acosta" userId="b962a48a-f45d-4d7d-b99b-dac7df0491fc" providerId="ADAL" clId="{F231316F-0BCE-472A-9C03-27F261A26317}" dt="2023-11-10T08:43:52.552" v="1070" actId="207"/>
          <ac:spMkLst>
            <pc:docMk/>
            <pc:sldMk cId="2898992766" sldId="2147475427"/>
            <ac:spMk id="167" creationId="{290EEBC6-9ABB-D9A1-D97C-6E1EE2EED683}"/>
          </ac:spMkLst>
        </pc:spChg>
        <pc:grpChg chg="mod">
          <ac:chgData name="Miguel Angel Cova Acosta" userId="b962a48a-f45d-4d7d-b99b-dac7df0491fc" providerId="ADAL" clId="{F231316F-0BCE-472A-9C03-27F261A26317}" dt="2023-11-10T08:22:07.565" v="419" actId="1076"/>
          <ac:grpSpMkLst>
            <pc:docMk/>
            <pc:sldMk cId="2898992766" sldId="2147475427"/>
            <ac:grpSpMk id="8" creationId="{128751A8-8337-3519-ECB6-F06C6F34E280}"/>
          </ac:grpSpMkLst>
        </pc:grpChg>
        <pc:grpChg chg="mod">
          <ac:chgData name="Miguel Angel Cova Acosta" userId="b962a48a-f45d-4d7d-b99b-dac7df0491fc" providerId="ADAL" clId="{F231316F-0BCE-472A-9C03-27F261A26317}" dt="2023-11-10T08:22:07.565" v="419" actId="1076"/>
          <ac:grpSpMkLst>
            <pc:docMk/>
            <pc:sldMk cId="2898992766" sldId="2147475427"/>
            <ac:grpSpMk id="9" creationId="{2034CAF5-6ED0-EF28-1E2E-FEE407994F78}"/>
          </ac:grpSpMkLst>
        </pc:grpChg>
        <pc:grpChg chg="mod">
          <ac:chgData name="Miguel Angel Cova Acosta" userId="b962a48a-f45d-4d7d-b99b-dac7df0491fc" providerId="ADAL" clId="{F231316F-0BCE-472A-9C03-27F261A26317}" dt="2023-11-10T08:22:07.565" v="419" actId="1076"/>
          <ac:grpSpMkLst>
            <pc:docMk/>
            <pc:sldMk cId="2898992766" sldId="2147475427"/>
            <ac:grpSpMk id="10" creationId="{CDD49969-1BE4-52B3-DD4C-994B9A586135}"/>
          </ac:grpSpMkLst>
        </pc:grpChg>
        <pc:grpChg chg="mod">
          <ac:chgData name="Miguel Angel Cova Acosta" userId="b962a48a-f45d-4d7d-b99b-dac7df0491fc" providerId="ADAL" clId="{F231316F-0BCE-472A-9C03-27F261A26317}" dt="2023-11-10T08:22:07.565" v="419" actId="1076"/>
          <ac:grpSpMkLst>
            <pc:docMk/>
            <pc:sldMk cId="2898992766" sldId="2147475427"/>
            <ac:grpSpMk id="14" creationId="{5CFB1BD9-606E-1310-4652-7B50735D855A}"/>
          </ac:grpSpMkLst>
        </pc:grpChg>
      </pc:sldChg>
      <pc:sldChg chg="del">
        <pc:chgData name="Miguel Angel Cova Acosta" userId="b962a48a-f45d-4d7d-b99b-dac7df0491fc" providerId="ADAL" clId="{F231316F-0BCE-472A-9C03-27F261A26317}" dt="2023-11-10T08:40:53.556" v="940" actId="47"/>
        <pc:sldMkLst>
          <pc:docMk/>
          <pc:sldMk cId="2028598664" sldId="2147475428"/>
        </pc:sldMkLst>
      </pc:sldChg>
      <pc:sldChg chg="del">
        <pc:chgData name="Miguel Angel Cova Acosta" userId="b962a48a-f45d-4d7d-b99b-dac7df0491fc" providerId="ADAL" clId="{F231316F-0BCE-472A-9C03-27F261A26317}" dt="2023-11-10T08:40:54.370" v="941" actId="47"/>
        <pc:sldMkLst>
          <pc:docMk/>
          <pc:sldMk cId="2692204372" sldId="2147475429"/>
        </pc:sldMkLst>
      </pc:sldChg>
      <pc:sldChg chg="addSp delSp modSp mod modTransition">
        <pc:chgData name="Miguel Angel Cova Acosta" userId="b962a48a-f45d-4d7d-b99b-dac7df0491fc" providerId="ADAL" clId="{F231316F-0BCE-472A-9C03-27F261A26317}" dt="2023-11-10T17:21:53.526" v="1831" actId="20577"/>
        <pc:sldMkLst>
          <pc:docMk/>
          <pc:sldMk cId="3464393355" sldId="2147475430"/>
        </pc:sldMkLst>
        <pc:spChg chg="mod">
          <ac:chgData name="Miguel Angel Cova Acosta" userId="b962a48a-f45d-4d7d-b99b-dac7df0491fc" providerId="ADAL" clId="{F231316F-0BCE-472A-9C03-27F261A26317}" dt="2023-11-10T08:46:52.521" v="1118" actId="20577"/>
          <ac:spMkLst>
            <pc:docMk/>
            <pc:sldMk cId="3464393355" sldId="2147475430"/>
            <ac:spMk id="2" creationId="{20CA6637-05D2-514B-3D19-0379065C6159}"/>
          </ac:spMkLst>
        </pc:spChg>
        <pc:spChg chg="mod">
          <ac:chgData name="Miguel Angel Cova Acosta" userId="b962a48a-f45d-4d7d-b99b-dac7df0491fc" providerId="ADAL" clId="{F231316F-0BCE-472A-9C03-27F261A26317}" dt="2023-11-10T08:49:42.078" v="1335" actId="20577"/>
          <ac:spMkLst>
            <pc:docMk/>
            <pc:sldMk cId="3464393355" sldId="2147475430"/>
            <ac:spMk id="3" creationId="{A5C08801-E6AC-DE76-DFC7-25059BE78E1D}"/>
          </ac:spMkLst>
        </pc:spChg>
        <pc:spChg chg="del">
          <ac:chgData name="Miguel Angel Cova Acosta" userId="b962a48a-f45d-4d7d-b99b-dac7df0491fc" providerId="ADAL" clId="{F231316F-0BCE-472A-9C03-27F261A26317}" dt="2023-11-10T07:52:24.400" v="171" actId="478"/>
          <ac:spMkLst>
            <pc:docMk/>
            <pc:sldMk cId="3464393355" sldId="2147475430"/>
            <ac:spMk id="4" creationId="{83A8E535-37A9-C46D-E2B3-1774B8A2047D}"/>
          </ac:spMkLst>
        </pc:spChg>
        <pc:spChg chg="mod">
          <ac:chgData name="Miguel Angel Cova Acosta" userId="b962a48a-f45d-4d7d-b99b-dac7df0491fc" providerId="ADAL" clId="{F231316F-0BCE-472A-9C03-27F261A26317}" dt="2023-11-10T17:21:53.526" v="1831" actId="20577"/>
          <ac:spMkLst>
            <pc:docMk/>
            <pc:sldMk cId="3464393355" sldId="2147475430"/>
            <ac:spMk id="7" creationId="{741ECDCF-F747-43DD-D306-8523A5B54069}"/>
          </ac:spMkLst>
        </pc:spChg>
        <pc:spChg chg="mod">
          <ac:chgData name="Miguel Angel Cova Acosta" userId="b962a48a-f45d-4d7d-b99b-dac7df0491fc" providerId="ADAL" clId="{F231316F-0BCE-472A-9C03-27F261A26317}" dt="2023-11-10T07:52:12.220" v="169" actId="404"/>
          <ac:spMkLst>
            <pc:docMk/>
            <pc:sldMk cId="3464393355" sldId="2147475430"/>
            <ac:spMk id="48" creationId="{BE6C233F-D777-1B54-7E23-750EC5E64A9B}"/>
          </ac:spMkLst>
        </pc:spChg>
        <pc:spChg chg="mod">
          <ac:chgData name="Miguel Angel Cova Acosta" userId="b962a48a-f45d-4d7d-b99b-dac7df0491fc" providerId="ADAL" clId="{F231316F-0BCE-472A-9C03-27F261A26317}" dt="2023-11-10T07:52:12.220" v="169" actId="404"/>
          <ac:spMkLst>
            <pc:docMk/>
            <pc:sldMk cId="3464393355" sldId="2147475430"/>
            <ac:spMk id="49" creationId="{796AAC6E-0EA9-09D7-9766-94760247880B}"/>
          </ac:spMkLst>
        </pc:spChg>
        <pc:spChg chg="mod">
          <ac:chgData name="Miguel Angel Cova Acosta" userId="b962a48a-f45d-4d7d-b99b-dac7df0491fc" providerId="ADAL" clId="{F231316F-0BCE-472A-9C03-27F261A26317}" dt="2023-11-10T07:52:12.220" v="169" actId="404"/>
          <ac:spMkLst>
            <pc:docMk/>
            <pc:sldMk cId="3464393355" sldId="2147475430"/>
            <ac:spMk id="51" creationId="{8ACBE4EA-D7C2-6085-EFD6-73069AAC9934}"/>
          </ac:spMkLst>
        </pc:spChg>
        <pc:spChg chg="mod">
          <ac:chgData name="Miguel Angel Cova Acosta" userId="b962a48a-f45d-4d7d-b99b-dac7df0491fc" providerId="ADAL" clId="{F231316F-0BCE-472A-9C03-27F261A26317}" dt="2023-11-10T07:52:12.220" v="169" actId="404"/>
          <ac:spMkLst>
            <pc:docMk/>
            <pc:sldMk cId="3464393355" sldId="2147475430"/>
            <ac:spMk id="52" creationId="{752C095A-9A2D-8EB3-69CB-A084415B4ED9}"/>
          </ac:spMkLst>
        </pc:spChg>
        <pc:spChg chg="mod">
          <ac:chgData name="Miguel Angel Cova Acosta" userId="b962a48a-f45d-4d7d-b99b-dac7df0491fc" providerId="ADAL" clId="{F231316F-0BCE-472A-9C03-27F261A26317}" dt="2023-11-10T07:52:12.220" v="169" actId="404"/>
          <ac:spMkLst>
            <pc:docMk/>
            <pc:sldMk cId="3464393355" sldId="2147475430"/>
            <ac:spMk id="54" creationId="{1E174036-1C92-186E-3FF1-F4D28E0C201F}"/>
          </ac:spMkLst>
        </pc:spChg>
        <pc:spChg chg="mod">
          <ac:chgData name="Miguel Angel Cova Acosta" userId="b962a48a-f45d-4d7d-b99b-dac7df0491fc" providerId="ADAL" clId="{F231316F-0BCE-472A-9C03-27F261A26317}" dt="2023-11-10T07:52:12.220" v="169" actId="404"/>
          <ac:spMkLst>
            <pc:docMk/>
            <pc:sldMk cId="3464393355" sldId="2147475430"/>
            <ac:spMk id="55" creationId="{619F7BEC-59AC-0CD0-E8B5-8A02EC34F207}"/>
          </ac:spMkLst>
        </pc:spChg>
        <pc:spChg chg="mod">
          <ac:chgData name="Miguel Angel Cova Acosta" userId="b962a48a-f45d-4d7d-b99b-dac7df0491fc" providerId="ADAL" clId="{F231316F-0BCE-472A-9C03-27F261A26317}" dt="2023-11-10T07:52:12.220" v="169" actId="404"/>
          <ac:spMkLst>
            <pc:docMk/>
            <pc:sldMk cId="3464393355" sldId="2147475430"/>
            <ac:spMk id="56" creationId="{C1218DE1-C19D-0237-9E65-F86B3C5158F7}"/>
          </ac:spMkLst>
        </pc:spChg>
        <pc:spChg chg="mod">
          <ac:chgData name="Miguel Angel Cova Acosta" userId="b962a48a-f45d-4d7d-b99b-dac7df0491fc" providerId="ADAL" clId="{F231316F-0BCE-472A-9C03-27F261A26317}" dt="2023-11-10T07:52:12.220" v="169" actId="404"/>
          <ac:spMkLst>
            <pc:docMk/>
            <pc:sldMk cId="3464393355" sldId="2147475430"/>
            <ac:spMk id="58" creationId="{AE8676A9-7CDC-BCBC-FDAD-0B6462EF127B}"/>
          </ac:spMkLst>
        </pc:spChg>
        <pc:spChg chg="mod">
          <ac:chgData name="Miguel Angel Cova Acosta" userId="b962a48a-f45d-4d7d-b99b-dac7df0491fc" providerId="ADAL" clId="{F231316F-0BCE-472A-9C03-27F261A26317}" dt="2023-11-10T07:52:12.220" v="169" actId="404"/>
          <ac:spMkLst>
            <pc:docMk/>
            <pc:sldMk cId="3464393355" sldId="2147475430"/>
            <ac:spMk id="59" creationId="{DF2C01AE-6052-A217-D3EC-E9E5E1D3F54E}"/>
          </ac:spMkLst>
        </pc:spChg>
        <pc:spChg chg="mod">
          <ac:chgData name="Miguel Angel Cova Acosta" userId="b962a48a-f45d-4d7d-b99b-dac7df0491fc" providerId="ADAL" clId="{F231316F-0BCE-472A-9C03-27F261A26317}" dt="2023-11-10T07:52:12.220" v="169" actId="404"/>
          <ac:spMkLst>
            <pc:docMk/>
            <pc:sldMk cId="3464393355" sldId="2147475430"/>
            <ac:spMk id="61" creationId="{A7D93443-258E-0006-6C55-FCF288D2F366}"/>
          </ac:spMkLst>
        </pc:spChg>
        <pc:spChg chg="mod">
          <ac:chgData name="Miguel Angel Cova Acosta" userId="b962a48a-f45d-4d7d-b99b-dac7df0491fc" providerId="ADAL" clId="{F231316F-0BCE-472A-9C03-27F261A26317}" dt="2023-11-10T07:52:12.220" v="169" actId="404"/>
          <ac:spMkLst>
            <pc:docMk/>
            <pc:sldMk cId="3464393355" sldId="2147475430"/>
            <ac:spMk id="62" creationId="{2F888192-C6E4-F4FA-AE22-91BE23724BA7}"/>
          </ac:spMkLst>
        </pc:spChg>
        <pc:spChg chg="mod">
          <ac:chgData name="Miguel Angel Cova Acosta" userId="b962a48a-f45d-4d7d-b99b-dac7df0491fc" providerId="ADAL" clId="{F231316F-0BCE-472A-9C03-27F261A26317}" dt="2023-11-10T07:52:12.220" v="169" actId="404"/>
          <ac:spMkLst>
            <pc:docMk/>
            <pc:sldMk cId="3464393355" sldId="2147475430"/>
            <ac:spMk id="64" creationId="{57B91BD9-3B8A-954C-B322-45E5D578237E}"/>
          </ac:spMkLst>
        </pc:spChg>
        <pc:spChg chg="mod">
          <ac:chgData name="Miguel Angel Cova Acosta" userId="b962a48a-f45d-4d7d-b99b-dac7df0491fc" providerId="ADAL" clId="{F231316F-0BCE-472A-9C03-27F261A26317}" dt="2023-11-10T07:52:12.220" v="169" actId="404"/>
          <ac:spMkLst>
            <pc:docMk/>
            <pc:sldMk cId="3464393355" sldId="2147475430"/>
            <ac:spMk id="65" creationId="{924E53FC-ED9A-2438-11FE-75FEE566DD37}"/>
          </ac:spMkLst>
        </pc:spChg>
        <pc:spChg chg="add mod">
          <ac:chgData name="Miguel Angel Cova Acosta" userId="b962a48a-f45d-4d7d-b99b-dac7df0491fc" providerId="ADAL" clId="{F231316F-0BCE-472A-9C03-27F261A26317}" dt="2023-11-10T08:48:28.380" v="1263" actId="1076"/>
          <ac:spMkLst>
            <pc:docMk/>
            <pc:sldMk cId="3464393355" sldId="2147475430"/>
            <ac:spMk id="71" creationId="{33D09CEC-5B33-5EE7-CF70-F38C85E131B9}"/>
          </ac:spMkLst>
        </pc:spChg>
        <pc:grpChg chg="mod">
          <ac:chgData name="Miguel Angel Cova Acosta" userId="b962a48a-f45d-4d7d-b99b-dac7df0491fc" providerId="ADAL" clId="{F231316F-0BCE-472A-9C03-27F261A26317}" dt="2023-11-10T07:52:06.308" v="166" actId="164"/>
          <ac:grpSpMkLst>
            <pc:docMk/>
            <pc:sldMk cId="3464393355" sldId="2147475430"/>
            <ac:grpSpMk id="50" creationId="{12ABDBD3-4809-DD92-0BB4-63584D6C3EF1}"/>
          </ac:grpSpMkLst>
        </pc:grpChg>
        <pc:grpChg chg="mod">
          <ac:chgData name="Miguel Angel Cova Acosta" userId="b962a48a-f45d-4d7d-b99b-dac7df0491fc" providerId="ADAL" clId="{F231316F-0BCE-472A-9C03-27F261A26317}" dt="2023-11-10T07:52:06.308" v="166" actId="164"/>
          <ac:grpSpMkLst>
            <pc:docMk/>
            <pc:sldMk cId="3464393355" sldId="2147475430"/>
            <ac:grpSpMk id="53" creationId="{126E46A8-FD7B-9937-D3AA-6866EA47E34B}"/>
          </ac:grpSpMkLst>
        </pc:grpChg>
        <pc:grpChg chg="mod">
          <ac:chgData name="Miguel Angel Cova Acosta" userId="b962a48a-f45d-4d7d-b99b-dac7df0491fc" providerId="ADAL" clId="{F231316F-0BCE-472A-9C03-27F261A26317}" dt="2023-11-10T07:52:06.308" v="166" actId="164"/>
          <ac:grpSpMkLst>
            <pc:docMk/>
            <pc:sldMk cId="3464393355" sldId="2147475430"/>
            <ac:grpSpMk id="57" creationId="{B5B2D554-D0DB-A406-DFE6-6F46464FB191}"/>
          </ac:grpSpMkLst>
        </pc:grpChg>
        <pc:grpChg chg="mod">
          <ac:chgData name="Miguel Angel Cova Acosta" userId="b962a48a-f45d-4d7d-b99b-dac7df0491fc" providerId="ADAL" clId="{F231316F-0BCE-472A-9C03-27F261A26317}" dt="2023-11-10T07:52:06.308" v="166" actId="164"/>
          <ac:grpSpMkLst>
            <pc:docMk/>
            <pc:sldMk cId="3464393355" sldId="2147475430"/>
            <ac:grpSpMk id="60" creationId="{7D8ED143-5F38-DA73-9369-65D7D6BD06A9}"/>
          </ac:grpSpMkLst>
        </pc:grpChg>
        <pc:grpChg chg="mod">
          <ac:chgData name="Miguel Angel Cova Acosta" userId="b962a48a-f45d-4d7d-b99b-dac7df0491fc" providerId="ADAL" clId="{F231316F-0BCE-472A-9C03-27F261A26317}" dt="2023-11-10T07:52:06.308" v="166" actId="164"/>
          <ac:grpSpMkLst>
            <pc:docMk/>
            <pc:sldMk cId="3464393355" sldId="2147475430"/>
            <ac:grpSpMk id="63" creationId="{AB74AA9F-77FE-79A9-6329-9A32D24CBA97}"/>
          </ac:grpSpMkLst>
        </pc:grpChg>
        <pc:grpChg chg="add mod">
          <ac:chgData name="Miguel Angel Cova Acosta" userId="b962a48a-f45d-4d7d-b99b-dac7df0491fc" providerId="ADAL" clId="{F231316F-0BCE-472A-9C03-27F261A26317}" dt="2023-11-10T07:52:10.925" v="168" actId="1076"/>
          <ac:grpSpMkLst>
            <pc:docMk/>
            <pc:sldMk cId="3464393355" sldId="2147475430"/>
            <ac:grpSpMk id="68" creationId="{85CB7943-8B32-E407-7614-D8AD7A1B65AE}"/>
          </ac:grpSpMkLst>
        </pc:grpChg>
        <pc:picChg chg="ord">
          <ac:chgData name="Miguel Angel Cova Acosta" userId="b962a48a-f45d-4d7d-b99b-dac7df0491fc" providerId="ADAL" clId="{F231316F-0BCE-472A-9C03-27F261A26317}" dt="2023-11-10T08:45:16.287" v="1086" actId="167"/>
          <ac:picMkLst>
            <pc:docMk/>
            <pc:sldMk cId="3464393355" sldId="2147475430"/>
            <ac:picMk id="66" creationId="{3E24AA93-176D-3F32-1302-7568D97D2C53}"/>
          </ac:picMkLst>
        </pc:picChg>
        <pc:picChg chg="add mod ord">
          <ac:chgData name="Miguel Angel Cova Acosta" userId="b962a48a-f45d-4d7d-b99b-dac7df0491fc" providerId="ADAL" clId="{F231316F-0BCE-472A-9C03-27F261A26317}" dt="2023-11-10T08:45:33.865" v="1090" actId="1076"/>
          <ac:picMkLst>
            <pc:docMk/>
            <pc:sldMk cId="3464393355" sldId="2147475430"/>
            <ac:picMk id="67" creationId="{89353D91-8667-F5EE-D80B-4F3A2A49C3C9}"/>
          </ac:picMkLst>
        </pc:picChg>
        <pc:picChg chg="add mod">
          <ac:chgData name="Miguel Angel Cova Acosta" userId="b962a48a-f45d-4d7d-b99b-dac7df0491fc" providerId="ADAL" clId="{F231316F-0BCE-472A-9C03-27F261A26317}" dt="2023-11-10T08:45:29.455" v="1088" actId="1076"/>
          <ac:picMkLst>
            <pc:docMk/>
            <pc:sldMk cId="3464393355" sldId="2147475430"/>
            <ac:picMk id="69" creationId="{144505F1-FA7C-F33F-4899-D846EA6FEB48}"/>
          </ac:picMkLst>
        </pc:picChg>
        <pc:picChg chg="add mod">
          <ac:chgData name="Miguel Angel Cova Acosta" userId="b962a48a-f45d-4d7d-b99b-dac7df0491fc" providerId="ADAL" clId="{F231316F-0BCE-472A-9C03-27F261A26317}" dt="2023-11-10T08:45:31.606" v="1089" actId="1076"/>
          <ac:picMkLst>
            <pc:docMk/>
            <pc:sldMk cId="3464393355" sldId="2147475430"/>
            <ac:picMk id="70" creationId="{93DCBDB4-EFE2-E69E-6B93-4A9BA6B2A2A1}"/>
          </ac:picMkLst>
        </pc:picChg>
      </pc:sldChg>
      <pc:sldChg chg="addSp delSp modSp mod modTransition">
        <pc:chgData name="Miguel Angel Cova Acosta" userId="b962a48a-f45d-4d7d-b99b-dac7df0491fc" providerId="ADAL" clId="{F231316F-0BCE-472A-9C03-27F261A26317}" dt="2023-11-10T17:21:48.495" v="1829" actId="20577"/>
        <pc:sldMkLst>
          <pc:docMk/>
          <pc:sldMk cId="1139414461" sldId="2147475431"/>
        </pc:sldMkLst>
        <pc:spChg chg="mod">
          <ac:chgData name="Miguel Angel Cova Acosta" userId="b962a48a-f45d-4d7d-b99b-dac7df0491fc" providerId="ADAL" clId="{F231316F-0BCE-472A-9C03-27F261A26317}" dt="2023-11-10T08:45:45.578" v="1102" actId="20577"/>
          <ac:spMkLst>
            <pc:docMk/>
            <pc:sldMk cId="1139414461" sldId="2147475431"/>
            <ac:spMk id="2" creationId="{20CA6637-05D2-514B-3D19-0379065C6159}"/>
          </ac:spMkLst>
        </pc:spChg>
        <pc:spChg chg="mod">
          <ac:chgData name="Miguel Angel Cova Acosta" userId="b962a48a-f45d-4d7d-b99b-dac7df0491fc" providerId="ADAL" clId="{F231316F-0BCE-472A-9C03-27F261A26317}" dt="2023-11-10T08:49:46.503" v="1338" actId="20577"/>
          <ac:spMkLst>
            <pc:docMk/>
            <pc:sldMk cId="1139414461" sldId="2147475431"/>
            <ac:spMk id="3" creationId="{A5C08801-E6AC-DE76-DFC7-25059BE78E1D}"/>
          </ac:spMkLst>
        </pc:spChg>
        <pc:spChg chg="del">
          <ac:chgData name="Miguel Angel Cova Acosta" userId="b962a48a-f45d-4d7d-b99b-dac7df0491fc" providerId="ADAL" clId="{F231316F-0BCE-472A-9C03-27F261A26317}" dt="2023-11-10T17:20:41.941" v="1810" actId="478"/>
          <ac:spMkLst>
            <pc:docMk/>
            <pc:sldMk cId="1139414461" sldId="2147475431"/>
            <ac:spMk id="4" creationId="{83A8E535-37A9-C46D-E2B3-1774B8A2047D}"/>
          </ac:spMkLst>
        </pc:spChg>
        <pc:spChg chg="mod">
          <ac:chgData name="Miguel Angel Cova Acosta" userId="b962a48a-f45d-4d7d-b99b-dac7df0491fc" providerId="ADAL" clId="{F231316F-0BCE-472A-9C03-27F261A26317}" dt="2023-11-10T17:21:48.495" v="1829" actId="20577"/>
          <ac:spMkLst>
            <pc:docMk/>
            <pc:sldMk cId="1139414461" sldId="2147475431"/>
            <ac:spMk id="7" creationId="{741ECDCF-F747-43DD-D306-8523A5B54069}"/>
          </ac:spMkLst>
        </pc:spChg>
        <pc:spChg chg="add mod">
          <ac:chgData name="Miguel Angel Cova Acosta" userId="b962a48a-f45d-4d7d-b99b-dac7df0491fc" providerId="ADAL" clId="{F231316F-0BCE-472A-9C03-27F261A26317}" dt="2023-11-10T08:48:36.226" v="1264" actId="1076"/>
          <ac:spMkLst>
            <pc:docMk/>
            <pc:sldMk cId="1139414461" sldId="2147475431"/>
            <ac:spMk id="44" creationId="{4F8C4B16-0505-BA17-36BA-3A48B3621D1D}"/>
          </ac:spMkLst>
        </pc:spChg>
        <pc:picChg chg="add mod ord">
          <ac:chgData name="Miguel Angel Cova Acosta" userId="b962a48a-f45d-4d7d-b99b-dac7df0491fc" providerId="ADAL" clId="{F231316F-0BCE-472A-9C03-27F261A26317}" dt="2023-11-10T08:45:11.998" v="1085" actId="167"/>
          <ac:picMkLst>
            <pc:docMk/>
            <pc:sldMk cId="1139414461" sldId="2147475431"/>
            <ac:picMk id="43" creationId="{CD2633D3-747C-A1EE-83BC-E4241EBBBCF8}"/>
          </ac:picMkLst>
        </pc:picChg>
        <pc:picChg chg="add del mod">
          <ac:chgData name="Miguel Angel Cova Acosta" userId="b962a48a-f45d-4d7d-b99b-dac7df0491fc" providerId="ADAL" clId="{F231316F-0BCE-472A-9C03-27F261A26317}" dt="2023-11-10T08:46:42.145" v="1108" actId="478"/>
          <ac:picMkLst>
            <pc:docMk/>
            <pc:sldMk cId="1139414461" sldId="2147475431"/>
            <ac:picMk id="45" creationId="{905347BF-DA5E-9C37-A225-40AC821E1A94}"/>
          </ac:picMkLst>
        </pc:picChg>
      </pc:sldChg>
      <pc:sldChg chg="del">
        <pc:chgData name="Miguel Angel Cova Acosta" userId="b962a48a-f45d-4d7d-b99b-dac7df0491fc" providerId="ADAL" clId="{F231316F-0BCE-472A-9C03-27F261A26317}" dt="2023-11-10T08:20:11.168" v="369" actId="47"/>
        <pc:sldMkLst>
          <pc:docMk/>
          <pc:sldMk cId="637932612" sldId="2147475432"/>
        </pc:sldMkLst>
      </pc:sldChg>
      <pc:sldChg chg="del">
        <pc:chgData name="Miguel Angel Cova Acosta" userId="b962a48a-f45d-4d7d-b99b-dac7df0491fc" providerId="ADAL" clId="{F231316F-0BCE-472A-9C03-27F261A26317}" dt="2023-11-10T08:40:52.222" v="939" actId="47"/>
        <pc:sldMkLst>
          <pc:docMk/>
          <pc:sldMk cId="606012509" sldId="2147475433"/>
        </pc:sldMkLst>
      </pc:sldChg>
      <pc:sldChg chg="addSp delSp modSp new mod modTransition">
        <pc:chgData name="Miguel Angel Cova Acosta" userId="b962a48a-f45d-4d7d-b99b-dac7df0491fc" providerId="ADAL" clId="{F231316F-0BCE-472A-9C03-27F261A26317}" dt="2023-11-10T17:21:40.256" v="1826" actId="20577"/>
        <pc:sldMkLst>
          <pc:docMk/>
          <pc:sldMk cId="2005465460" sldId="2147475434"/>
        </pc:sldMkLst>
        <pc:spChg chg="mod">
          <ac:chgData name="Miguel Angel Cova Acosta" userId="b962a48a-f45d-4d7d-b99b-dac7df0491fc" providerId="ADAL" clId="{F231316F-0BCE-472A-9C03-27F261A26317}" dt="2023-11-10T08:19:06.182" v="355" actId="20577"/>
          <ac:spMkLst>
            <pc:docMk/>
            <pc:sldMk cId="2005465460" sldId="2147475434"/>
            <ac:spMk id="2" creationId="{B5F4ED9F-5A02-D592-FEA2-BA0581DFCB2A}"/>
          </ac:spMkLst>
        </pc:spChg>
        <pc:spChg chg="mod">
          <ac:chgData name="Miguel Angel Cova Acosta" userId="b962a48a-f45d-4d7d-b99b-dac7df0491fc" providerId="ADAL" clId="{F231316F-0BCE-472A-9C03-27F261A26317}" dt="2023-11-10T08:19:13.045" v="357" actId="20577"/>
          <ac:spMkLst>
            <pc:docMk/>
            <pc:sldMk cId="2005465460" sldId="2147475434"/>
            <ac:spMk id="3" creationId="{4B2E2876-C2FC-C8C1-F8B5-358CF085BF3B}"/>
          </ac:spMkLst>
        </pc:spChg>
        <pc:spChg chg="del">
          <ac:chgData name="Miguel Angel Cova Acosta" userId="b962a48a-f45d-4d7d-b99b-dac7df0491fc" providerId="ADAL" clId="{F231316F-0BCE-472A-9C03-27F261A26317}" dt="2023-11-10T08:19:57.096" v="368" actId="478"/>
          <ac:spMkLst>
            <pc:docMk/>
            <pc:sldMk cId="2005465460" sldId="2147475434"/>
            <ac:spMk id="4" creationId="{EA690F07-AF9C-1B24-86EB-BAFA87A992CF}"/>
          </ac:spMkLst>
        </pc:spChg>
        <pc:spChg chg="mod">
          <ac:chgData name="Miguel Angel Cova Acosta" userId="b962a48a-f45d-4d7d-b99b-dac7df0491fc" providerId="ADAL" clId="{F231316F-0BCE-472A-9C03-27F261A26317}" dt="2023-11-10T17:21:40.256" v="1826" actId="20577"/>
          <ac:spMkLst>
            <pc:docMk/>
            <pc:sldMk cId="2005465460" sldId="2147475434"/>
            <ac:spMk id="6" creationId="{24A82C6B-0766-F441-EDA5-8146C983C900}"/>
          </ac:spMkLst>
        </pc:spChg>
        <pc:graphicFrameChg chg="add del mod">
          <ac:chgData name="Miguel Angel Cova Acosta" userId="b962a48a-f45d-4d7d-b99b-dac7df0491fc" providerId="ADAL" clId="{F231316F-0BCE-472A-9C03-27F261A26317}" dt="2023-11-10T07:40:33.738" v="115" actId="478"/>
          <ac:graphicFrameMkLst>
            <pc:docMk/>
            <pc:sldMk cId="2005465460" sldId="2147475434"/>
            <ac:graphicFrameMk id="8" creationId="{0022210B-700B-432B-A806-D12A267453EF}"/>
          </ac:graphicFrameMkLst>
        </pc:graphicFrameChg>
        <pc:graphicFrameChg chg="add del mod">
          <ac:chgData name="Miguel Angel Cova Acosta" userId="b962a48a-f45d-4d7d-b99b-dac7df0491fc" providerId="ADAL" clId="{F231316F-0BCE-472A-9C03-27F261A26317}" dt="2023-11-10T08:19:53.730" v="367" actId="478"/>
          <ac:graphicFrameMkLst>
            <pc:docMk/>
            <pc:sldMk cId="2005465460" sldId="2147475434"/>
            <ac:graphicFrameMk id="9" creationId="{0022210B-700B-432B-A806-D12A267453EF}"/>
          </ac:graphicFrameMkLst>
        </pc:graphicFrameChg>
        <pc:picChg chg="add mod ord">
          <ac:chgData name="Miguel Angel Cova Acosta" userId="b962a48a-f45d-4d7d-b99b-dac7df0491fc" providerId="ADAL" clId="{F231316F-0BCE-472A-9C03-27F261A26317}" dt="2023-11-10T07:43:17.129" v="146" actId="167"/>
          <ac:picMkLst>
            <pc:docMk/>
            <pc:sldMk cId="2005465460" sldId="2147475434"/>
            <ac:picMk id="10" creationId="{F295CB30-B012-AD9D-2C5E-48D60C78A994}"/>
          </ac:picMkLst>
        </pc:picChg>
      </pc:sldChg>
      <pc:sldChg chg="new del">
        <pc:chgData name="Miguel Angel Cova Acosta" userId="b962a48a-f45d-4d7d-b99b-dac7df0491fc" providerId="ADAL" clId="{F231316F-0BCE-472A-9C03-27F261A26317}" dt="2023-11-10T07:43:03.047" v="142" actId="47"/>
        <pc:sldMkLst>
          <pc:docMk/>
          <pc:sldMk cId="2431738318" sldId="2147475435"/>
        </pc:sldMkLst>
      </pc:sldChg>
      <pc:sldChg chg="addSp delSp modSp new mod modTransition">
        <pc:chgData name="Miguel Angel Cova Acosta" userId="b962a48a-f45d-4d7d-b99b-dac7df0491fc" providerId="ADAL" clId="{F231316F-0BCE-472A-9C03-27F261A26317}" dt="2023-11-10T19:39:08.522" v="2185" actId="113"/>
        <pc:sldMkLst>
          <pc:docMk/>
          <pc:sldMk cId="3006445678" sldId="2147475435"/>
        </pc:sldMkLst>
        <pc:spChg chg="mod">
          <ac:chgData name="Miguel Angel Cova Acosta" userId="b962a48a-f45d-4d7d-b99b-dac7df0491fc" providerId="ADAL" clId="{F231316F-0BCE-472A-9C03-27F261A26317}" dt="2023-11-10T08:28:23.274" v="767" actId="20577"/>
          <ac:spMkLst>
            <pc:docMk/>
            <pc:sldMk cId="3006445678" sldId="2147475435"/>
            <ac:spMk id="2" creationId="{8AFDBDA2-F14E-F440-E78A-369C5CF7F999}"/>
          </ac:spMkLst>
        </pc:spChg>
        <pc:spChg chg="mod">
          <ac:chgData name="Miguel Angel Cova Acosta" userId="b962a48a-f45d-4d7d-b99b-dac7df0491fc" providerId="ADAL" clId="{F231316F-0BCE-472A-9C03-27F261A26317}" dt="2023-11-10T08:39:04.975" v="907" actId="20577"/>
          <ac:spMkLst>
            <pc:docMk/>
            <pc:sldMk cId="3006445678" sldId="2147475435"/>
            <ac:spMk id="3" creationId="{00B9043C-BDCD-AD54-7FCF-32A3FE3EB8AF}"/>
          </ac:spMkLst>
        </pc:spChg>
        <pc:spChg chg="mod">
          <ac:chgData name="Miguel Angel Cova Acosta" userId="b962a48a-f45d-4d7d-b99b-dac7df0491fc" providerId="ADAL" clId="{F231316F-0BCE-472A-9C03-27F261A26317}" dt="2023-11-10T19:39:08.522" v="2185" actId="113"/>
          <ac:spMkLst>
            <pc:docMk/>
            <pc:sldMk cId="3006445678" sldId="2147475435"/>
            <ac:spMk id="4" creationId="{5DDF66E7-BE90-903D-C6A6-54679A460F1C}"/>
          </ac:spMkLst>
        </pc:spChg>
        <pc:spChg chg="del">
          <ac:chgData name="Miguel Angel Cova Acosta" userId="b962a48a-f45d-4d7d-b99b-dac7df0491fc" providerId="ADAL" clId="{F231316F-0BCE-472A-9C03-27F261A26317}" dt="2023-11-10T08:30:31.187" v="769" actId="478"/>
          <ac:spMkLst>
            <pc:docMk/>
            <pc:sldMk cId="3006445678" sldId="2147475435"/>
            <ac:spMk id="5" creationId="{6CF0C353-BB2D-40ED-FCA4-21A45589D9EB}"/>
          </ac:spMkLst>
        </pc:spChg>
        <pc:spChg chg="mod">
          <ac:chgData name="Miguel Angel Cova Acosta" userId="b962a48a-f45d-4d7d-b99b-dac7df0491fc" providerId="ADAL" clId="{F231316F-0BCE-472A-9C03-27F261A26317}" dt="2023-11-10T17:22:36.203" v="1875" actId="20577"/>
          <ac:spMkLst>
            <pc:docMk/>
            <pc:sldMk cId="3006445678" sldId="2147475435"/>
            <ac:spMk id="7" creationId="{CA525801-BAB6-A0CD-3F12-60F8B8BA35D0}"/>
          </ac:spMkLst>
        </pc:spChg>
        <pc:picChg chg="add mod ord">
          <ac:chgData name="Miguel Angel Cova Acosta" userId="b962a48a-f45d-4d7d-b99b-dac7df0491fc" providerId="ADAL" clId="{F231316F-0BCE-472A-9C03-27F261A26317}" dt="2023-11-10T17:22:33.468" v="1873" actId="167"/>
          <ac:picMkLst>
            <pc:docMk/>
            <pc:sldMk cId="3006445678" sldId="2147475435"/>
            <ac:picMk id="9" creationId="{80A6EC54-66C7-7E76-C8BE-E2F747A4093A}"/>
          </ac:picMkLst>
        </pc:picChg>
      </pc:sldChg>
      <pc:sldChg chg="addSp modSp new del mod">
        <pc:chgData name="Miguel Angel Cova Acosta" userId="b962a48a-f45d-4d7d-b99b-dac7df0491fc" providerId="ADAL" clId="{F231316F-0BCE-472A-9C03-27F261A26317}" dt="2023-11-10T07:51:15.585" v="162" actId="47"/>
        <pc:sldMkLst>
          <pc:docMk/>
          <pc:sldMk cId="3826733771" sldId="2147475435"/>
        </pc:sldMkLst>
        <pc:graphicFrameChg chg="add mod modGraphic">
          <ac:chgData name="Miguel Angel Cova Acosta" userId="b962a48a-f45d-4d7d-b99b-dac7df0491fc" providerId="ADAL" clId="{F231316F-0BCE-472A-9C03-27F261A26317}" dt="2023-11-10T07:46:13.797" v="161" actId="20577"/>
          <ac:graphicFrameMkLst>
            <pc:docMk/>
            <pc:sldMk cId="3826733771" sldId="2147475435"/>
            <ac:graphicFrameMk id="9" creationId="{729AF1C6-2AD9-534E-3BF9-732654C93DF2}"/>
          </ac:graphicFrameMkLst>
        </pc:graphicFrameChg>
      </pc:sldChg>
      <pc:sldChg chg="addSp delSp modSp add mod">
        <pc:chgData name="Miguel Angel Cova Acosta" userId="b962a48a-f45d-4d7d-b99b-dac7df0491fc" providerId="ADAL" clId="{F231316F-0BCE-472A-9C03-27F261A26317}" dt="2023-11-10T17:48:15.087" v="2077" actId="1036"/>
        <pc:sldMkLst>
          <pc:docMk/>
          <pc:sldMk cId="2246779350" sldId="2147475436"/>
        </pc:sldMkLst>
        <pc:spChg chg="mod">
          <ac:chgData name="Miguel Angel Cova Acosta" userId="b962a48a-f45d-4d7d-b99b-dac7df0491fc" providerId="ADAL" clId="{F231316F-0BCE-472A-9C03-27F261A26317}" dt="2023-11-10T17:47:19.335" v="2047" actId="1036"/>
          <ac:spMkLst>
            <pc:docMk/>
            <pc:sldMk cId="2246779350" sldId="2147475436"/>
            <ac:spMk id="3" creationId="{DE4D1A7C-64BE-47FD-B734-F14A0E5BBFAF}"/>
          </ac:spMkLst>
        </pc:spChg>
        <pc:spChg chg="mod">
          <ac:chgData name="Miguel Angel Cova Acosta" userId="b962a48a-f45d-4d7d-b99b-dac7df0491fc" providerId="ADAL" clId="{F231316F-0BCE-472A-9C03-27F261A26317}" dt="2023-11-10T17:42:54.588" v="2014" actId="1076"/>
          <ac:spMkLst>
            <pc:docMk/>
            <pc:sldMk cId="2246779350" sldId="2147475436"/>
            <ac:spMk id="4" creationId="{2060EE9F-B9AF-4809-8A16-2A445E1F108A}"/>
          </ac:spMkLst>
        </pc:spChg>
        <pc:spChg chg="mod">
          <ac:chgData name="Miguel Angel Cova Acosta" userId="b962a48a-f45d-4d7d-b99b-dac7df0491fc" providerId="ADAL" clId="{F231316F-0BCE-472A-9C03-27F261A26317}" dt="2023-11-10T17:42:54.588" v="2014" actId="1076"/>
          <ac:spMkLst>
            <pc:docMk/>
            <pc:sldMk cId="2246779350" sldId="2147475436"/>
            <ac:spMk id="5" creationId="{59368FA5-E3D6-490F-8616-F903849692F7}"/>
          </ac:spMkLst>
        </pc:spChg>
        <pc:spChg chg="del mod">
          <ac:chgData name="Miguel Angel Cova Acosta" userId="b962a48a-f45d-4d7d-b99b-dac7df0491fc" providerId="ADAL" clId="{F231316F-0BCE-472A-9C03-27F261A26317}" dt="2023-11-10T17:42:13.806" v="1973" actId="478"/>
          <ac:spMkLst>
            <pc:docMk/>
            <pc:sldMk cId="2246779350" sldId="2147475436"/>
            <ac:spMk id="6" creationId="{2AC839E4-0637-4D64-810E-91085B81449F}"/>
          </ac:spMkLst>
        </pc:spChg>
        <pc:spChg chg="mod">
          <ac:chgData name="Miguel Angel Cova Acosta" userId="b962a48a-f45d-4d7d-b99b-dac7df0491fc" providerId="ADAL" clId="{F231316F-0BCE-472A-9C03-27F261A26317}" dt="2023-11-10T17:41:29.125" v="1963" actId="207"/>
          <ac:spMkLst>
            <pc:docMk/>
            <pc:sldMk cId="2246779350" sldId="2147475436"/>
            <ac:spMk id="7" creationId="{D6162AB4-A6A4-44A7-BC96-6C2E7D1EC43C}"/>
          </ac:spMkLst>
        </pc:spChg>
        <pc:spChg chg="mod">
          <ac:chgData name="Miguel Angel Cova Acosta" userId="b962a48a-f45d-4d7d-b99b-dac7df0491fc" providerId="ADAL" clId="{F231316F-0BCE-472A-9C03-27F261A26317}" dt="2023-11-10T17:40:17.483" v="1945" actId="207"/>
          <ac:spMkLst>
            <pc:docMk/>
            <pc:sldMk cId="2246779350" sldId="2147475436"/>
            <ac:spMk id="8" creationId="{702C34AD-7DDA-403F-A1D6-56D4A3A5208B}"/>
          </ac:spMkLst>
        </pc:spChg>
        <pc:spChg chg="add del mod">
          <ac:chgData name="Miguel Angel Cova Acosta" userId="b962a48a-f45d-4d7d-b99b-dac7df0491fc" providerId="ADAL" clId="{F231316F-0BCE-472A-9C03-27F261A26317}" dt="2023-11-10T17:40:28.282" v="1948" actId="478"/>
          <ac:spMkLst>
            <pc:docMk/>
            <pc:sldMk cId="2246779350" sldId="2147475436"/>
            <ac:spMk id="12" creationId="{BF5AD4D0-D6D2-4895-8759-94BA4A94B7B9}"/>
          </ac:spMkLst>
        </pc:spChg>
        <pc:spChg chg="add del mod">
          <ac:chgData name="Miguel Angel Cova Acosta" userId="b962a48a-f45d-4d7d-b99b-dac7df0491fc" providerId="ADAL" clId="{F231316F-0BCE-472A-9C03-27F261A26317}" dt="2023-11-10T17:40:34.946" v="1951" actId="478"/>
          <ac:spMkLst>
            <pc:docMk/>
            <pc:sldMk cId="2246779350" sldId="2147475436"/>
            <ac:spMk id="14" creationId="{846E20D8-7282-B382-3C8E-E830E115B7F4}"/>
          </ac:spMkLst>
        </pc:spChg>
        <pc:picChg chg="add mod ord replST modCrop">
          <ac:chgData name="Miguel Angel Cova Acosta" userId="b962a48a-f45d-4d7d-b99b-dac7df0491fc" providerId="ADAL" clId="{F231316F-0BCE-472A-9C03-27F261A26317}" dt="2023-11-10T17:47:07.190" v="2037" actId="1036"/>
          <ac:picMkLst>
            <pc:docMk/>
            <pc:sldMk cId="2246779350" sldId="2147475436"/>
            <ac:picMk id="9" creationId="{28A0221C-1F00-9150-FFA2-E1EC84A05E08}"/>
          </ac:picMkLst>
        </pc:picChg>
        <pc:picChg chg="add del mod ord">
          <ac:chgData name="Miguel Angel Cova Acosta" userId="b962a48a-f45d-4d7d-b99b-dac7df0491fc" providerId="ADAL" clId="{F231316F-0BCE-472A-9C03-27F261A26317}" dt="2023-11-10T17:41:36.797" v="1965" actId="167"/>
          <ac:picMkLst>
            <pc:docMk/>
            <pc:sldMk cId="2246779350" sldId="2147475436"/>
            <ac:picMk id="10" creationId="{0C6406C2-C7E0-4753-BAF5-469A44112EF9}"/>
          </ac:picMkLst>
        </pc:picChg>
        <pc:picChg chg="add del mod">
          <ac:chgData name="Miguel Angel Cova Acosta" userId="b962a48a-f45d-4d7d-b99b-dac7df0491fc" providerId="ADAL" clId="{F231316F-0BCE-472A-9C03-27F261A26317}" dt="2023-11-10T17:45:17.273" v="2022" actId="478"/>
          <ac:picMkLst>
            <pc:docMk/>
            <pc:sldMk cId="2246779350" sldId="2147475436"/>
            <ac:picMk id="15" creationId="{54C62FFB-9E96-44E3-9397-D521753C0D5F}"/>
          </ac:picMkLst>
        </pc:picChg>
        <pc:picChg chg="add mod">
          <ac:chgData name="Miguel Angel Cova Acosta" userId="b962a48a-f45d-4d7d-b99b-dac7df0491fc" providerId="ADAL" clId="{F231316F-0BCE-472A-9C03-27F261A26317}" dt="2023-11-10T17:47:21.863" v="2063" actId="1036"/>
          <ac:picMkLst>
            <pc:docMk/>
            <pc:sldMk cId="2246779350" sldId="2147475436"/>
            <ac:picMk id="16" creationId="{111587EA-0E0F-45AB-4350-48BD92572558}"/>
          </ac:picMkLst>
        </pc:picChg>
        <pc:picChg chg="add mod">
          <ac:chgData name="Miguel Angel Cova Acosta" userId="b962a48a-f45d-4d7d-b99b-dac7df0491fc" providerId="ADAL" clId="{F231316F-0BCE-472A-9C03-27F261A26317}" dt="2023-11-10T17:48:15.087" v="2077" actId="1036"/>
          <ac:picMkLst>
            <pc:docMk/>
            <pc:sldMk cId="2246779350" sldId="2147475436"/>
            <ac:picMk id="17" creationId="{2A425949-6549-3E51-E57C-AC80426A9327}"/>
          </ac:picMkLst>
        </pc:picChg>
      </pc:sldChg>
      <pc:sldMasterChg chg="delSldLayout">
        <pc:chgData name="Miguel Angel Cova Acosta" userId="b962a48a-f45d-4d7d-b99b-dac7df0491fc" providerId="ADAL" clId="{F231316F-0BCE-472A-9C03-27F261A26317}" dt="2023-11-10T17:35:41.637" v="1884" actId="47"/>
        <pc:sldMasterMkLst>
          <pc:docMk/>
          <pc:sldMasterMk cId="2631114581" sldId="2147483650"/>
        </pc:sldMasterMkLst>
        <pc:sldLayoutChg chg="del">
          <pc:chgData name="Miguel Angel Cova Acosta" userId="b962a48a-f45d-4d7d-b99b-dac7df0491fc" providerId="ADAL" clId="{F231316F-0BCE-472A-9C03-27F261A26317}" dt="2023-11-10T17:32:13.985" v="1882" actId="47"/>
          <pc:sldLayoutMkLst>
            <pc:docMk/>
            <pc:sldMasterMk cId="2631114581" sldId="2147483650"/>
            <pc:sldLayoutMk cId="250019004" sldId="2147483794"/>
          </pc:sldLayoutMkLst>
        </pc:sldLayoutChg>
        <pc:sldLayoutChg chg="del">
          <pc:chgData name="Miguel Angel Cova Acosta" userId="b962a48a-f45d-4d7d-b99b-dac7df0491fc" providerId="ADAL" clId="{F231316F-0BCE-472A-9C03-27F261A26317}" dt="2023-11-10T17:35:41.637" v="1884" actId="47"/>
          <pc:sldLayoutMkLst>
            <pc:docMk/>
            <pc:sldMasterMk cId="2631114581" sldId="2147483650"/>
            <pc:sldLayoutMk cId="2150219039" sldId="214748379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iaca\AppData\Roaming\Microsoft\Excel\Book1%20(version%208).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estas.sharepoint.com/sites/CC-GridEMRequirementMapping-GridMRMapping/Shared%20Documents/Grid%20MR%20Mapping/MarketRequirements_GD.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estas.sharepoint.com/sites/CC-GridEMRequirementMapping-GridMRMapping/Shared%20Documents/Grid%20MR%20Mapping/MarketRequirements_GD.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Vestas Installed Capacity - ERCOT</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explosion val="9"/>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0AFB-44AB-94BF-332B706728C6}"/>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0AFB-44AB-94BF-332B706728C6}"/>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0AFB-44AB-94BF-332B706728C6}"/>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0AFB-44AB-94BF-332B706728C6}"/>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0AFB-44AB-94BF-332B706728C6}"/>
              </c:ext>
            </c:extLst>
          </c:dPt>
          <c:dLbls>
            <c:dLbl>
              <c:idx val="0"/>
              <c:layout>
                <c:manualLayout>
                  <c:x val="2.0009987369804531E-2"/>
                  <c:y val="0.16273549139690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FB-44AB-94BF-332B706728C6}"/>
                </c:ext>
              </c:extLst>
            </c:dLbl>
            <c:dLbl>
              <c:idx val="1"/>
              <c:layout>
                <c:manualLayout>
                  <c:x val="-3.164224089213729E-2"/>
                  <c:y val="-6.4875526922771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FB-44AB-94BF-332B706728C6}"/>
                </c:ext>
              </c:extLst>
            </c:dLbl>
            <c:dLbl>
              <c:idx val="3"/>
              <c:layout>
                <c:manualLayout>
                  <c:x val="7.9978399829207947E-3"/>
                  <c:y val="-1.2491702999934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FB-44AB-94BF-332B706728C6}"/>
                </c:ext>
              </c:extLst>
            </c:dLbl>
            <c:dLbl>
              <c:idx val="4"/>
              <c:layout>
                <c:manualLayout>
                  <c:x val="-5.1723199671811358E-4"/>
                  <c:y val="-1.6993991453547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FB-44AB-94BF-332B706728C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Sheet1!$D$4:$D$8</c:f>
              <c:strCache>
                <c:ptCount val="5"/>
                <c:pt idx="0">
                  <c:v>Type III</c:v>
                </c:pt>
                <c:pt idx="1">
                  <c:v>Type IV</c:v>
                </c:pt>
                <c:pt idx="2">
                  <c:v>Type I or II</c:v>
                </c:pt>
                <c:pt idx="3">
                  <c:v>Type III - Legacy</c:v>
                </c:pt>
                <c:pt idx="4">
                  <c:v>Type IV - Legacy</c:v>
                </c:pt>
              </c:strCache>
            </c:strRef>
          </c:cat>
          <c:val>
            <c:numRef>
              <c:f>Sheet1!$E$4:$E$8</c:f>
              <c:numCache>
                <c:formatCode>_-* #,##0\ [$MW-241A]_-;\-* #,##0\ [$MW-241A]_-;_-* "-"??\ [$RSD-241A]_-;_-@_-</c:formatCode>
                <c:ptCount val="5"/>
                <c:pt idx="0">
                  <c:v>4674.0999999999995</c:v>
                </c:pt>
                <c:pt idx="1">
                  <c:v>2885.65</c:v>
                </c:pt>
                <c:pt idx="2">
                  <c:v>209.28</c:v>
                </c:pt>
                <c:pt idx="3">
                  <c:v>459.07000000000005</c:v>
                </c:pt>
                <c:pt idx="4">
                  <c:v>300.3</c:v>
                </c:pt>
              </c:numCache>
            </c:numRef>
          </c:val>
          <c:extLst>
            <c:ext xmlns:c16="http://schemas.microsoft.com/office/drawing/2014/chart" uri="{C3380CC4-5D6E-409C-BE32-E72D297353CC}">
              <c16:uniqueId val="{0000000A-0AFB-44AB-94BF-332B706728C6}"/>
            </c:ext>
          </c:extLst>
        </c:ser>
        <c:dLbls>
          <c:showLegendKey val="0"/>
          <c:showVal val="0"/>
          <c:showCatName val="0"/>
          <c:showSerName val="0"/>
          <c:showPercent val="1"/>
          <c:showBubbleSize val="0"/>
          <c:showLeaderLines val="1"/>
        </c:dLbls>
        <c:firstSliceAng val="0"/>
      </c:pieChart>
      <c:spPr>
        <a:noFill/>
        <a:ln>
          <a:noFill/>
        </a:ln>
        <a:effectLst>
          <a:softEdge rad="0"/>
        </a:effectLst>
      </c:spPr>
    </c:plotArea>
    <c:legend>
      <c:legendPos val="r"/>
      <c:layout>
        <c:manualLayout>
          <c:xMode val="edge"/>
          <c:yMode val="edge"/>
          <c:x val="0.74029238093177829"/>
          <c:y val="0.33570647419072613"/>
          <c:w val="0.1925479274997432"/>
          <c:h val="0.2803550597841936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softEdge rad="0"/>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ja-JP" sz="1600" b="1" i="0" u="none" strike="noStrike" kern="1200" baseline="0">
                <a:solidFill>
                  <a:sysClr val="windowText" lastClr="000000">
                    <a:lumMod val="65000"/>
                    <a:lumOff val="35000"/>
                  </a:sysClr>
                </a:solidFill>
                <a:latin typeface="+mn-lt"/>
                <a:ea typeface="+mn-ea"/>
                <a:cs typeface="+mn-cs"/>
              </a:defRPr>
            </a:pPr>
            <a:r>
              <a:rPr lang="de-DE" sz="1800" dirty="0">
                <a:solidFill>
                  <a:srgbClr val="718695"/>
                </a:solidFill>
              </a:rPr>
              <a:t>UVRT Global </a:t>
            </a:r>
            <a:r>
              <a:rPr lang="de-DE" sz="1800" dirty="0" err="1">
                <a:solidFill>
                  <a:srgbClr val="718695"/>
                </a:solidFill>
              </a:rPr>
              <a:t>Profiles</a:t>
            </a:r>
            <a:endParaRPr lang="de-DE" sz="1800" dirty="0">
              <a:solidFill>
                <a:srgbClr val="718695"/>
              </a:solidFill>
            </a:endParaRPr>
          </a:p>
        </c:rich>
      </c:tx>
      <c:layout>
        <c:manualLayout>
          <c:xMode val="edge"/>
          <c:yMode val="edge"/>
          <c:x val="0.25815853018372709"/>
          <c:y val="1.4210263087192841E-2"/>
        </c:manualLayout>
      </c:layout>
      <c:overlay val="1"/>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ja-JP" sz="1600" b="1" i="0" u="none" strike="noStrike" kern="120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5.8838306750117773E-2"/>
          <c:y val="1.1489582207791865E-2"/>
          <c:w val="0.58946721271175173"/>
          <c:h val="0.80919842007295262"/>
        </c:manualLayout>
      </c:layout>
      <c:scatterChart>
        <c:scatterStyle val="lineMarker"/>
        <c:varyColors val="0"/>
        <c:ser>
          <c:idx val="11"/>
          <c:order val="6"/>
          <c:tx>
            <c:strRef>
              <c:f>[MarketRequirements_GD.xlsm]UVRT!$Q$16:$Q$17</c:f>
              <c:strCache>
                <c:ptCount val="2"/>
                <c:pt idx="0">
                  <c:v>AME-US-ONS-TSO-ERCOT</c:v>
                </c:pt>
                <c:pt idx="1">
                  <c:v>Un [p.u.]</c:v>
                </c:pt>
              </c:strCache>
              <c:extLst xmlns:c15="http://schemas.microsoft.com/office/drawing/2012/chart"/>
            </c:strRef>
          </c:tx>
          <c:spPr>
            <a:ln w="19050" cap="rnd">
              <a:solidFill>
                <a:sysClr val="windowText" lastClr="000000"/>
              </a:solidFill>
              <a:round/>
            </a:ln>
            <a:effectLst>
              <a:outerShdw blurRad="57150" dist="19050" dir="5400000" algn="ctr" rotWithShape="0">
                <a:srgbClr val="000000">
                  <a:alpha val="63000"/>
                </a:srgbClr>
              </a:outerShdw>
            </a:effectLst>
          </c:spPr>
          <c:marker>
            <c:symbol val="none"/>
          </c:marker>
          <c:xVal>
            <c:numRef>
              <c:f>[MarketRequirements_GD.xlsm]UVRT!$P$18:$P$28</c:f>
              <c:numCache>
                <c:formatCode>General</c:formatCode>
                <c:ptCount val="11"/>
                <c:pt idx="0">
                  <c:v>1E-4</c:v>
                </c:pt>
                <c:pt idx="1">
                  <c:v>0.15</c:v>
                </c:pt>
                <c:pt idx="2">
                  <c:v>1.75</c:v>
                </c:pt>
                <c:pt idx="3">
                  <c:v>99999</c:v>
                </c:pt>
              </c:numCache>
              <c:extLst xmlns:c15="http://schemas.microsoft.com/office/drawing/2012/chart"/>
            </c:numRef>
          </c:xVal>
          <c:yVal>
            <c:numRef>
              <c:f>[MarketRequirements_GD.xlsm]UVRT!$Q$18:$Q$28</c:f>
              <c:numCache>
                <c:formatCode>General</c:formatCode>
                <c:ptCount val="11"/>
                <c:pt idx="0">
                  <c:v>0</c:v>
                </c:pt>
                <c:pt idx="1">
                  <c:v>0</c:v>
                </c:pt>
                <c:pt idx="2">
                  <c:v>0.9</c:v>
                </c:pt>
                <c:pt idx="3">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B-6CE6-4E7A-AAEA-D1E38B147833}"/>
            </c:ext>
          </c:extLst>
        </c:ser>
        <c:ser>
          <c:idx val="16"/>
          <c:order val="9"/>
          <c:tx>
            <c:strRef>
              <c:f>[MarketRequirements_GD.xlsm]UVRT!$W$16:$W$17</c:f>
              <c:strCache>
                <c:ptCount val="2"/>
                <c:pt idx="0">
                  <c:v>AME-US-ALL-ALL-IEEE_PES-With_auxiliary_equip_limitation</c:v>
                </c:pt>
                <c:pt idx="1">
                  <c:v>Un [p.u.]</c:v>
                </c:pt>
              </c:strCache>
              <c:extLst xmlns:c15="http://schemas.microsoft.com/office/drawing/2012/chart"/>
            </c:strRef>
          </c:tx>
          <c:spPr>
            <a:ln w="19050" cap="rnd">
              <a:solidFill>
                <a:srgbClr val="FF0000"/>
              </a:solidFill>
              <a:round/>
            </a:ln>
            <a:effectLst>
              <a:outerShdw blurRad="57150" dist="19050" dir="5400000" algn="ctr" rotWithShape="0">
                <a:srgbClr val="000000">
                  <a:alpha val="63000"/>
                </a:srgbClr>
              </a:outerShdw>
            </a:effectLst>
          </c:spPr>
          <c:marker>
            <c:symbol val="none"/>
          </c:marker>
          <c:xVal>
            <c:numRef>
              <c:f>[MarketRequirements_GD.xlsm]UVRT!$V$18:$V$28</c:f>
              <c:numCache>
                <c:formatCode>General</c:formatCode>
                <c:ptCount val="11"/>
                <c:pt idx="0">
                  <c:v>1E-4</c:v>
                </c:pt>
                <c:pt idx="1">
                  <c:v>0.16</c:v>
                </c:pt>
                <c:pt idx="2">
                  <c:v>0.16</c:v>
                </c:pt>
                <c:pt idx="3">
                  <c:v>1.2</c:v>
                </c:pt>
                <c:pt idx="4">
                  <c:v>1.2</c:v>
                </c:pt>
                <c:pt idx="5">
                  <c:v>2.5</c:v>
                </c:pt>
                <c:pt idx="6">
                  <c:v>2.5</c:v>
                </c:pt>
                <c:pt idx="7">
                  <c:v>3</c:v>
                </c:pt>
                <c:pt idx="8">
                  <c:v>3</c:v>
                </c:pt>
                <c:pt idx="9">
                  <c:v>99999</c:v>
                </c:pt>
              </c:numCache>
              <c:extLst xmlns:c15="http://schemas.microsoft.com/office/drawing/2012/chart"/>
            </c:numRef>
          </c:xVal>
          <c:yVal>
            <c:numRef>
              <c:f>[MarketRequirements_GD.xlsm]UVRT!$W$18:$W$28</c:f>
              <c:numCache>
                <c:formatCode>General</c:formatCode>
                <c:ptCount val="11"/>
                <c:pt idx="0">
                  <c:v>0.1</c:v>
                </c:pt>
                <c:pt idx="1">
                  <c:v>0.1</c:v>
                </c:pt>
                <c:pt idx="2">
                  <c:v>0.25</c:v>
                </c:pt>
                <c:pt idx="3">
                  <c:v>0.25</c:v>
                </c:pt>
                <c:pt idx="4">
                  <c:v>0.5</c:v>
                </c:pt>
                <c:pt idx="5">
                  <c:v>0.5</c:v>
                </c:pt>
                <c:pt idx="6">
                  <c:v>0.7</c:v>
                </c:pt>
                <c:pt idx="7">
                  <c:v>0.7</c:v>
                </c:pt>
                <c:pt idx="8">
                  <c:v>0.9</c:v>
                </c:pt>
                <c:pt idx="9">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0-D22A-4157-838A-6F68DF62973E}"/>
            </c:ext>
          </c:extLst>
        </c:ser>
        <c:ser>
          <c:idx val="0"/>
          <c:order val="11"/>
          <c:tx>
            <c:strRef>
              <c:f>[MarketRequirements_GD.xlsm]UVRT!$AA$16:$AA$17</c:f>
              <c:strCache>
                <c:ptCount val="2"/>
                <c:pt idx="0">
                  <c:v>APC-AU-ONS-TSO-AEMO-AAS_&gt;100kV</c:v>
                </c:pt>
                <c:pt idx="1">
                  <c:v>Un [p.u.]</c:v>
                </c:pt>
              </c:strCache>
              <c:extLst xmlns:c15="http://schemas.microsoft.com/office/drawing/2012/chart"/>
            </c:strRef>
          </c:tx>
          <c:spPr>
            <a:ln w="9525" cap="rnd">
              <a:solidFill>
                <a:schemeClr val="accent1"/>
              </a:solidFill>
              <a:prstDash val="dashDot"/>
              <a:round/>
            </a:ln>
            <a:effectLst>
              <a:outerShdw blurRad="57150" dist="19050" dir="5400000" algn="ctr" rotWithShape="0">
                <a:srgbClr val="000000">
                  <a:alpha val="63000"/>
                </a:srgbClr>
              </a:outerShdw>
            </a:effectLst>
          </c:spPr>
          <c:marker>
            <c:symbol val="none"/>
          </c:marker>
          <c:xVal>
            <c:numRef>
              <c:f>[MarketRequirements_GD.xlsm]UVRT!$Z$18:$Z$28</c:f>
              <c:numCache>
                <c:formatCode>General</c:formatCode>
                <c:ptCount val="11"/>
                <c:pt idx="0">
                  <c:v>1E-4</c:v>
                </c:pt>
                <c:pt idx="1">
                  <c:v>0.43</c:v>
                </c:pt>
                <c:pt idx="2">
                  <c:v>0.43</c:v>
                </c:pt>
                <c:pt idx="3">
                  <c:v>2</c:v>
                </c:pt>
                <c:pt idx="4">
                  <c:v>2</c:v>
                </c:pt>
                <c:pt idx="5">
                  <c:v>10</c:v>
                </c:pt>
                <c:pt idx="6">
                  <c:v>10</c:v>
                </c:pt>
                <c:pt idx="7">
                  <c:v>99999</c:v>
                </c:pt>
              </c:numCache>
              <c:extLst xmlns:c15="http://schemas.microsoft.com/office/drawing/2012/chart"/>
            </c:numRef>
          </c:xVal>
          <c:yVal>
            <c:numRef>
              <c:f>[MarketRequirements_GD.xlsm]UVRT!$AA$18:$AA$28</c:f>
              <c:numCache>
                <c:formatCode>General</c:formatCode>
                <c:ptCount val="11"/>
                <c:pt idx="0">
                  <c:v>0</c:v>
                </c:pt>
                <c:pt idx="1">
                  <c:v>0</c:v>
                </c:pt>
                <c:pt idx="2">
                  <c:v>0.7</c:v>
                </c:pt>
                <c:pt idx="3">
                  <c:v>0.7</c:v>
                </c:pt>
                <c:pt idx="4">
                  <c:v>0.8</c:v>
                </c:pt>
                <c:pt idx="5">
                  <c:v>0.8</c:v>
                </c:pt>
                <c:pt idx="6">
                  <c:v>0.9</c:v>
                </c:pt>
                <c:pt idx="7">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D22A-4157-838A-6F68DF62973E}"/>
            </c:ext>
          </c:extLst>
        </c:ser>
        <c:ser>
          <c:idx val="18"/>
          <c:order val="35"/>
          <c:tx>
            <c:strRef>
              <c:f>[MarketRequirements_GD.xlsm]UVRT!$BW$16:$BW$17</c:f>
              <c:strCache>
                <c:ptCount val="2"/>
                <c:pt idx="0">
                  <c:v>MED-ES-ONS-TSO-Peninsular-≥110kV</c:v>
                </c:pt>
                <c:pt idx="1">
                  <c:v>Un [p.u.]</c:v>
                </c:pt>
              </c:strCache>
              <c:extLst xmlns:c15="http://schemas.microsoft.com/office/drawing/2012/chart"/>
            </c:strRef>
          </c:tx>
          <c:spPr>
            <a:ln w="9525" cap="rnd">
              <a:solidFill>
                <a:schemeClr val="accent1">
                  <a:lumMod val="80000"/>
                </a:schemeClr>
              </a:solidFill>
              <a:prstDash val="dash"/>
              <a:round/>
            </a:ln>
            <a:effectLst>
              <a:outerShdw blurRad="57150" dist="19050" dir="5400000" algn="ctr" rotWithShape="0">
                <a:srgbClr val="000000">
                  <a:alpha val="63000"/>
                </a:srgbClr>
              </a:outerShdw>
            </a:effectLst>
          </c:spPr>
          <c:marker>
            <c:symbol val="none"/>
          </c:marker>
          <c:xVal>
            <c:numRef>
              <c:f>[MarketRequirements_GD.xlsm]UVRT!$BV$18:$BV$28</c:f>
              <c:numCache>
                <c:formatCode>General</c:formatCode>
                <c:ptCount val="11"/>
                <c:pt idx="0">
                  <c:v>1E-4</c:v>
                </c:pt>
                <c:pt idx="1">
                  <c:v>0.15</c:v>
                </c:pt>
                <c:pt idx="2">
                  <c:v>1.5</c:v>
                </c:pt>
                <c:pt idx="3">
                  <c:v>3600</c:v>
                </c:pt>
                <c:pt idx="4">
                  <c:v>3600</c:v>
                </c:pt>
                <c:pt idx="5">
                  <c:v>99999</c:v>
                </c:pt>
              </c:numCache>
              <c:extLst xmlns:c15="http://schemas.microsoft.com/office/drawing/2012/chart"/>
            </c:numRef>
          </c:xVal>
          <c:yVal>
            <c:numRef>
              <c:f>[MarketRequirements_GD.xlsm]UVRT!$BW$18:$BW$28</c:f>
              <c:numCache>
                <c:formatCode>General</c:formatCode>
                <c:ptCount val="11"/>
                <c:pt idx="0">
                  <c:v>0</c:v>
                </c:pt>
                <c:pt idx="1">
                  <c:v>0</c:v>
                </c:pt>
                <c:pt idx="2">
                  <c:v>0.85</c:v>
                </c:pt>
                <c:pt idx="3">
                  <c:v>0.85</c:v>
                </c:pt>
                <c:pt idx="4">
                  <c:v>0.9</c:v>
                </c:pt>
                <c:pt idx="5">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10-6CE6-4E7A-AAEA-D1E38B147833}"/>
            </c:ext>
          </c:extLst>
        </c:ser>
        <c:ser>
          <c:idx val="53"/>
          <c:order val="43"/>
          <c:tx>
            <c:strRef>
              <c:f>[MarketRequirements_GD.xlsm]UVRT!$CM$16:$CM$17</c:f>
              <c:strCache>
                <c:ptCount val="2"/>
                <c:pt idx="0">
                  <c:v>MED-IT-ALL-TSO-220kV</c:v>
                </c:pt>
                <c:pt idx="1">
                  <c:v>Un [p.u.]</c:v>
                </c:pt>
              </c:strCache>
              <c:extLst xmlns:c15="http://schemas.microsoft.com/office/drawing/2012/chart"/>
            </c:strRef>
          </c:tx>
          <c:spPr>
            <a:ln w="9525" cap="rnd">
              <a:solidFill>
                <a:schemeClr val="accent6">
                  <a:lumMod val="50000"/>
                  <a:lumOff val="50000"/>
                </a:schemeClr>
              </a:solidFill>
              <a:prstDash val="dash"/>
              <a:round/>
            </a:ln>
            <a:effectLst>
              <a:outerShdw blurRad="57150" dist="19050" dir="5400000" algn="ctr" rotWithShape="0">
                <a:srgbClr val="000000">
                  <a:alpha val="63000"/>
                </a:srgbClr>
              </a:outerShdw>
            </a:effectLst>
          </c:spPr>
          <c:marker>
            <c:symbol val="none"/>
          </c:marker>
          <c:xVal>
            <c:numRef>
              <c:f>[MarketRequirements_GD.xlsm]UVRT!$CL$18:$CL$28</c:f>
              <c:numCache>
                <c:formatCode>General</c:formatCode>
                <c:ptCount val="11"/>
                <c:pt idx="0">
                  <c:v>1E-4</c:v>
                </c:pt>
                <c:pt idx="1">
                  <c:v>0.2</c:v>
                </c:pt>
                <c:pt idx="2">
                  <c:v>2.8</c:v>
                </c:pt>
                <c:pt idx="3">
                  <c:v>60</c:v>
                </c:pt>
                <c:pt idx="4">
                  <c:v>60</c:v>
                </c:pt>
                <c:pt idx="5">
                  <c:v>99999</c:v>
                </c:pt>
              </c:numCache>
              <c:extLst xmlns:c15="http://schemas.microsoft.com/office/drawing/2012/chart"/>
            </c:numRef>
          </c:xVal>
          <c:yVal>
            <c:numRef>
              <c:f>[MarketRequirements_GD.xlsm]UVRT!$CM$18:$CM$28</c:f>
              <c:numCache>
                <c:formatCode>General</c:formatCode>
                <c:ptCount val="11"/>
                <c:pt idx="0">
                  <c:v>0</c:v>
                </c:pt>
                <c:pt idx="1">
                  <c:v>0</c:v>
                </c:pt>
                <c:pt idx="2">
                  <c:v>0.85</c:v>
                </c:pt>
                <c:pt idx="3">
                  <c:v>0.85</c:v>
                </c:pt>
                <c:pt idx="4">
                  <c:v>0.9</c:v>
                </c:pt>
                <c:pt idx="5">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2BB2-4A48-84BA-EAD43219B5A2}"/>
            </c:ext>
          </c:extLst>
        </c:ser>
        <c:ser>
          <c:idx val="80"/>
          <c:order val="44"/>
          <c:tx>
            <c:strRef>
              <c:f>[MarketRequirements_GD.xlsm]UVRT!$CO$16:$CO$17</c:f>
              <c:strCache>
                <c:ptCount val="2"/>
                <c:pt idx="0">
                  <c:v>MED-IT-ALL-TSO-380kV</c:v>
                </c:pt>
                <c:pt idx="1">
                  <c:v>Un [p.u.]</c:v>
                </c:pt>
              </c:strCache>
              <c:extLst xmlns:c15="http://schemas.microsoft.com/office/drawing/2012/chart"/>
            </c:strRef>
          </c:tx>
          <c:spPr>
            <a:ln w="9525" cap="rnd">
              <a:solidFill>
                <a:schemeClr val="accent3">
                  <a:lumMod val="60000"/>
                  <a:lumOff val="40000"/>
                </a:schemeClr>
              </a:solidFill>
              <a:prstDash val="dash"/>
              <a:round/>
            </a:ln>
            <a:effectLst>
              <a:outerShdw blurRad="57150" dist="19050" dir="5400000" algn="ctr" rotWithShape="0">
                <a:srgbClr val="000000">
                  <a:alpha val="63000"/>
                </a:srgbClr>
              </a:outerShdw>
            </a:effectLst>
          </c:spPr>
          <c:marker>
            <c:symbol val="none"/>
          </c:marker>
          <c:dPt>
            <c:idx val="2"/>
            <c:marker>
              <c:symbol val="none"/>
            </c:marker>
            <c:bubble3D val="0"/>
            <c:spPr>
              <a:ln w="9525" cap="rnd">
                <a:solidFill>
                  <a:schemeClr val="accent3">
                    <a:lumMod val="60000"/>
                    <a:lumOff val="40000"/>
                  </a:schemeClr>
                </a:solidFill>
                <a:prstDash val="dash"/>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3DB-4A54-B73C-68785A1BD3F4}"/>
              </c:ext>
            </c:extLst>
          </c:dPt>
          <c:xVal>
            <c:numRef>
              <c:f>[MarketRequirements_GD.xlsm]UVRT!$CN$18:$CN$28</c:f>
              <c:numCache>
                <c:formatCode>General</c:formatCode>
                <c:ptCount val="11"/>
                <c:pt idx="0">
                  <c:v>1E-4</c:v>
                </c:pt>
                <c:pt idx="1">
                  <c:v>0.2</c:v>
                </c:pt>
                <c:pt idx="2">
                  <c:v>4</c:v>
                </c:pt>
                <c:pt idx="3">
                  <c:v>60</c:v>
                </c:pt>
                <c:pt idx="4">
                  <c:v>60</c:v>
                </c:pt>
                <c:pt idx="5">
                  <c:v>99999</c:v>
                </c:pt>
              </c:numCache>
              <c:extLst xmlns:c15="http://schemas.microsoft.com/office/drawing/2012/chart"/>
            </c:numRef>
          </c:xVal>
          <c:yVal>
            <c:numRef>
              <c:f>[MarketRequirements_GD.xlsm]UVRT!$CO$18:$CO$28</c:f>
              <c:numCache>
                <c:formatCode>General</c:formatCode>
                <c:ptCount val="11"/>
                <c:pt idx="0">
                  <c:v>0</c:v>
                </c:pt>
                <c:pt idx="1">
                  <c:v>0</c:v>
                </c:pt>
                <c:pt idx="2">
                  <c:v>0.85</c:v>
                </c:pt>
                <c:pt idx="3">
                  <c:v>0.85</c:v>
                </c:pt>
                <c:pt idx="4">
                  <c:v>0.9</c:v>
                </c:pt>
                <c:pt idx="5">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A0C4-4D66-842B-A71185ADCBED}"/>
            </c:ext>
          </c:extLst>
        </c:ser>
        <c:ser>
          <c:idx val="30"/>
          <c:order val="52"/>
          <c:tx>
            <c:strRef>
              <c:f>[MarketRequirements_GD.xlsm]UVRT!$DE$16:$DE$17</c:f>
              <c:strCache>
                <c:ptCount val="2"/>
                <c:pt idx="0">
                  <c:v>NCE-DE-ONS-DSO-MV&lt;110kV-asym</c:v>
                </c:pt>
                <c:pt idx="1">
                  <c:v>Un [p.u.]</c:v>
                </c:pt>
              </c:strCache>
              <c:extLst xmlns:c15="http://schemas.microsoft.com/office/drawing/2012/chart"/>
            </c:strRef>
          </c:tx>
          <c:spPr>
            <a:ln w="9525" cap="rnd">
              <a:solidFill>
                <a:schemeClr val="accent1">
                  <a:lumMod val="50000"/>
                </a:schemeClr>
              </a:solidFill>
              <a:prstDash val="dash"/>
              <a:round/>
            </a:ln>
            <a:effectLst>
              <a:outerShdw blurRad="57150" dist="19050" dir="5400000" algn="ctr" rotWithShape="0">
                <a:srgbClr val="000000">
                  <a:alpha val="63000"/>
                </a:srgbClr>
              </a:outerShdw>
            </a:effectLst>
          </c:spPr>
          <c:marker>
            <c:symbol val="none"/>
          </c:marker>
          <c:xVal>
            <c:numRef>
              <c:f>[MarketRequirements_GD.xlsm]UVRT!$DD$18:$DD$28</c:f>
              <c:numCache>
                <c:formatCode>General</c:formatCode>
                <c:ptCount val="11"/>
                <c:pt idx="0">
                  <c:v>1E-4</c:v>
                </c:pt>
                <c:pt idx="1">
                  <c:v>0.22</c:v>
                </c:pt>
                <c:pt idx="2">
                  <c:v>3</c:v>
                </c:pt>
                <c:pt idx="3">
                  <c:v>3</c:v>
                </c:pt>
                <c:pt idx="4">
                  <c:v>60</c:v>
                </c:pt>
                <c:pt idx="5">
                  <c:v>60</c:v>
                </c:pt>
                <c:pt idx="6">
                  <c:v>99999</c:v>
                </c:pt>
              </c:numCache>
              <c:extLst xmlns:c15="http://schemas.microsoft.com/office/drawing/2012/chart"/>
            </c:numRef>
          </c:xVal>
          <c:yVal>
            <c:numRef>
              <c:f>[MarketRequirements_GD.xlsm]UVRT!$DE$18:$DE$28</c:f>
              <c:numCache>
                <c:formatCode>General</c:formatCode>
                <c:ptCount val="11"/>
                <c:pt idx="0">
                  <c:v>0.15</c:v>
                </c:pt>
                <c:pt idx="1">
                  <c:v>0.15</c:v>
                </c:pt>
                <c:pt idx="2">
                  <c:v>0.75</c:v>
                </c:pt>
                <c:pt idx="3">
                  <c:v>0.85</c:v>
                </c:pt>
                <c:pt idx="4">
                  <c:v>0.85</c:v>
                </c:pt>
                <c:pt idx="5">
                  <c:v>0.9</c:v>
                </c:pt>
                <c:pt idx="6">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1C-6CE6-4E7A-AAEA-D1E38B147833}"/>
            </c:ext>
          </c:extLst>
        </c:ser>
        <c:ser>
          <c:idx val="27"/>
          <c:order val="53"/>
          <c:tx>
            <c:strRef>
              <c:f>[MarketRequirements_GD.xlsm]UVRT!$DG$16:$DG$17</c:f>
              <c:strCache>
                <c:ptCount val="2"/>
                <c:pt idx="0">
                  <c:v>NCE-DE-ONS-TSO-HV=110kV-sym</c:v>
                </c:pt>
                <c:pt idx="1">
                  <c:v>Un [p.u.]</c:v>
                </c:pt>
              </c:strCache>
              <c:extLst xmlns:c15="http://schemas.microsoft.com/office/drawing/2012/chart"/>
            </c:strRef>
          </c:tx>
          <c:spPr>
            <a:ln w="9525" cap="rnd">
              <a:solidFill>
                <a:schemeClr val="accent4">
                  <a:lumMod val="60000"/>
                  <a:lumOff val="40000"/>
                </a:schemeClr>
              </a:solidFill>
              <a:prstDash val="dash"/>
              <a:round/>
            </a:ln>
            <a:effectLst>
              <a:outerShdw blurRad="57150" dist="19050" dir="5400000" algn="ctr" rotWithShape="0">
                <a:srgbClr val="000000">
                  <a:alpha val="63000"/>
                </a:srgbClr>
              </a:outerShdw>
            </a:effectLst>
          </c:spPr>
          <c:marker>
            <c:symbol val="none"/>
          </c:marker>
          <c:xVal>
            <c:numRef>
              <c:f>[MarketRequirements_GD.xlsm]UVRT!$DF$18:$DF$28</c:f>
              <c:numCache>
                <c:formatCode>General</c:formatCode>
                <c:ptCount val="11"/>
                <c:pt idx="0">
                  <c:v>1E-4</c:v>
                </c:pt>
                <c:pt idx="1">
                  <c:v>0.15</c:v>
                </c:pt>
                <c:pt idx="2">
                  <c:v>3</c:v>
                </c:pt>
                <c:pt idx="3">
                  <c:v>3600</c:v>
                </c:pt>
                <c:pt idx="4">
                  <c:v>3600</c:v>
                </c:pt>
                <c:pt idx="5">
                  <c:v>99999</c:v>
                </c:pt>
              </c:numCache>
              <c:extLst xmlns:c15="http://schemas.microsoft.com/office/drawing/2012/chart"/>
            </c:numRef>
          </c:xVal>
          <c:yVal>
            <c:numRef>
              <c:f>[MarketRequirements_GD.xlsm]UVRT!$DG$18:$DG$28</c:f>
              <c:numCache>
                <c:formatCode>General</c:formatCode>
                <c:ptCount val="11"/>
                <c:pt idx="0">
                  <c:v>0</c:v>
                </c:pt>
                <c:pt idx="1">
                  <c:v>0</c:v>
                </c:pt>
                <c:pt idx="2">
                  <c:v>0.85</c:v>
                </c:pt>
                <c:pt idx="3">
                  <c:v>0.85</c:v>
                </c:pt>
                <c:pt idx="4">
                  <c:v>0.87270000000000003</c:v>
                </c:pt>
                <c:pt idx="5">
                  <c:v>0.87270000000000003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19-6CE6-4E7A-AAEA-D1E38B147833}"/>
            </c:ext>
          </c:extLst>
        </c:ser>
        <c:ser>
          <c:idx val="28"/>
          <c:order val="54"/>
          <c:tx>
            <c:strRef>
              <c:f>[MarketRequirements_GD.xlsm]UVRT!$DI$16:$DI$17</c:f>
              <c:strCache>
                <c:ptCount val="2"/>
                <c:pt idx="0">
                  <c:v>NCE-DE-ONS-TSO-HV=110kV-asym</c:v>
                </c:pt>
                <c:pt idx="1">
                  <c:v>Un [p.u.]</c:v>
                </c:pt>
              </c:strCache>
              <c:extLst xmlns:c15="http://schemas.microsoft.com/office/drawing/2012/chart"/>
            </c:strRef>
          </c:tx>
          <c:spPr>
            <a:ln w="9525" cap="rnd">
              <a:solidFill>
                <a:schemeClr val="accent5">
                  <a:lumMod val="60000"/>
                  <a:lumOff val="40000"/>
                </a:schemeClr>
              </a:solidFill>
              <a:prstDash val="dash"/>
              <a:round/>
            </a:ln>
            <a:effectLst>
              <a:outerShdw blurRad="57150" dist="19050" dir="5400000" algn="ctr" rotWithShape="0">
                <a:srgbClr val="000000">
                  <a:alpha val="63000"/>
                </a:srgbClr>
              </a:outerShdw>
            </a:effectLst>
          </c:spPr>
          <c:marker>
            <c:symbol val="none"/>
          </c:marker>
          <c:dPt>
            <c:idx val="2"/>
            <c:marker>
              <c:symbol val="none"/>
            </c:marker>
            <c:bubble3D val="0"/>
            <c:spPr>
              <a:ln w="9525" cap="rnd">
                <a:solidFill>
                  <a:schemeClr val="accent5">
                    <a:lumMod val="60000"/>
                    <a:lumOff val="40000"/>
                  </a:schemeClr>
                </a:solidFill>
                <a:prstDash val="dash"/>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3DB-4A54-B73C-68785A1BD3F4}"/>
              </c:ext>
            </c:extLst>
          </c:dPt>
          <c:xVal>
            <c:numRef>
              <c:f>[MarketRequirements_GD.xlsm]UVRT!$DH$18:$DH$28</c:f>
              <c:numCache>
                <c:formatCode>General</c:formatCode>
                <c:ptCount val="11"/>
                <c:pt idx="0">
                  <c:v>1E-4</c:v>
                </c:pt>
                <c:pt idx="1">
                  <c:v>0.22</c:v>
                </c:pt>
                <c:pt idx="2">
                  <c:v>3</c:v>
                </c:pt>
                <c:pt idx="3">
                  <c:v>3</c:v>
                </c:pt>
                <c:pt idx="4">
                  <c:v>3600</c:v>
                </c:pt>
                <c:pt idx="5">
                  <c:v>3600</c:v>
                </c:pt>
                <c:pt idx="6">
                  <c:v>99999</c:v>
                </c:pt>
              </c:numCache>
              <c:extLst xmlns:c15="http://schemas.microsoft.com/office/drawing/2012/chart"/>
            </c:numRef>
          </c:xVal>
          <c:yVal>
            <c:numRef>
              <c:f>[MarketRequirements_GD.xlsm]UVRT!$DI$18:$DI$28</c:f>
              <c:numCache>
                <c:formatCode>General</c:formatCode>
                <c:ptCount val="11"/>
                <c:pt idx="0">
                  <c:v>0</c:v>
                </c:pt>
                <c:pt idx="1">
                  <c:v>0</c:v>
                </c:pt>
                <c:pt idx="2">
                  <c:v>0.75</c:v>
                </c:pt>
                <c:pt idx="3">
                  <c:v>0.85</c:v>
                </c:pt>
                <c:pt idx="4">
                  <c:v>0.85</c:v>
                </c:pt>
                <c:pt idx="5">
                  <c:v>0.87270000000000003</c:v>
                </c:pt>
                <c:pt idx="6">
                  <c:v>0.87270000000000003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1A-6CE6-4E7A-AAEA-D1E38B147833}"/>
            </c:ext>
          </c:extLst>
        </c:ser>
        <c:ser>
          <c:idx val="85"/>
          <c:order val="55"/>
          <c:tx>
            <c:strRef>
              <c:f>[MarketRequirements_GD.xlsm]UVRT!$DK$16:$DK$17</c:f>
              <c:strCache>
                <c:ptCount val="2"/>
                <c:pt idx="0">
                  <c:v>NCE-DE-ALL-TSO-EHV&gt;110kV-sym</c:v>
                </c:pt>
                <c:pt idx="1">
                  <c:v>Un [p.u.]</c:v>
                </c:pt>
              </c:strCache>
              <c:extLst xmlns:c15="http://schemas.microsoft.com/office/drawing/2012/chart"/>
            </c:strRef>
          </c:tx>
          <c:spPr>
            <a:ln w="9525" cap="rnd">
              <a:solidFill>
                <a:schemeClr val="accent2">
                  <a:lumMod val="50000"/>
                </a:schemeClr>
              </a:solidFill>
              <a:prstDash val="dash"/>
              <a:round/>
            </a:ln>
            <a:effectLst>
              <a:outerShdw blurRad="57150" dist="19050" dir="5400000" algn="ctr" rotWithShape="0">
                <a:srgbClr val="000000">
                  <a:alpha val="63000"/>
                </a:srgbClr>
              </a:outerShdw>
            </a:effectLst>
          </c:spPr>
          <c:marker>
            <c:symbol val="none"/>
          </c:marker>
          <c:xVal>
            <c:numRef>
              <c:f>[MarketRequirements_GD.xlsm]UVRT!$DJ$18:$DJ$28</c:f>
              <c:numCache>
                <c:formatCode>General</c:formatCode>
                <c:ptCount val="11"/>
                <c:pt idx="0">
                  <c:v>1E-4</c:v>
                </c:pt>
                <c:pt idx="1">
                  <c:v>0.15</c:v>
                </c:pt>
                <c:pt idx="2">
                  <c:v>3</c:v>
                </c:pt>
                <c:pt idx="3">
                  <c:v>3600</c:v>
                </c:pt>
                <c:pt idx="4">
                  <c:v>3600</c:v>
                </c:pt>
                <c:pt idx="5">
                  <c:v>99999</c:v>
                </c:pt>
              </c:numCache>
              <c:extLst xmlns:c15="http://schemas.microsoft.com/office/drawing/2012/chart"/>
            </c:numRef>
          </c:xVal>
          <c:yVal>
            <c:numRef>
              <c:f>[MarketRequirements_GD.xlsm]UVRT!$DK$18:$DK$28</c:f>
              <c:numCache>
                <c:formatCode>General</c:formatCode>
                <c:ptCount val="11"/>
                <c:pt idx="0">
                  <c:v>0</c:v>
                </c:pt>
                <c:pt idx="1">
                  <c:v>0</c:v>
                </c:pt>
                <c:pt idx="2">
                  <c:v>0.85</c:v>
                </c:pt>
                <c:pt idx="3">
                  <c:v>0.85</c:v>
                </c:pt>
                <c:pt idx="4">
                  <c:v>0.9</c:v>
                </c:pt>
                <c:pt idx="5">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0-8DD9-4C3E-9C7A-9A9111D19DBD}"/>
            </c:ext>
          </c:extLst>
        </c:ser>
        <c:ser>
          <c:idx val="83"/>
          <c:order val="61"/>
          <c:tx>
            <c:strRef>
              <c:f>[MarketRequirements_GD.xlsm]UVRT!$DW$16:$DW$17</c:f>
              <c:strCache>
                <c:ptCount val="2"/>
                <c:pt idx="0">
                  <c:v>NCE-DK-ALL-TSO-Nordics SynArea-Type_D_≥110kV</c:v>
                </c:pt>
                <c:pt idx="1">
                  <c:v>Un [p.u.]</c:v>
                </c:pt>
              </c:strCache>
              <c:extLst xmlns:c15="http://schemas.microsoft.com/office/drawing/2012/chart"/>
            </c:strRef>
          </c:tx>
          <c:spPr>
            <a:ln w="9525" cap="rnd">
              <a:solidFill>
                <a:schemeClr val="accent6">
                  <a:lumMod val="60000"/>
                  <a:lumOff val="40000"/>
                </a:schemeClr>
              </a:solidFill>
              <a:prstDash val="dash"/>
              <a:round/>
            </a:ln>
            <a:effectLst>
              <a:outerShdw blurRad="57150" dist="19050" dir="5400000" algn="ctr" rotWithShape="0">
                <a:srgbClr val="000000">
                  <a:alpha val="63000"/>
                </a:srgbClr>
              </a:outerShdw>
            </a:effectLst>
          </c:spPr>
          <c:marker>
            <c:symbol val="none"/>
          </c:marker>
          <c:xVal>
            <c:numRef>
              <c:f>[MarketRequirements_GD.xlsm]UVRT!$DV$18:$DV$28</c:f>
              <c:numCache>
                <c:formatCode>General</c:formatCode>
                <c:ptCount val="11"/>
                <c:pt idx="0">
                  <c:v>1E-4</c:v>
                </c:pt>
                <c:pt idx="1">
                  <c:v>0.15</c:v>
                </c:pt>
                <c:pt idx="2">
                  <c:v>1.5</c:v>
                </c:pt>
                <c:pt idx="3">
                  <c:v>99999</c:v>
                </c:pt>
              </c:numCache>
              <c:extLst xmlns:c15="http://schemas.microsoft.com/office/drawing/2012/chart"/>
            </c:numRef>
          </c:xVal>
          <c:yVal>
            <c:numRef>
              <c:f>[MarketRequirements_GD.xlsm]UVRT!$DW$18:$DW$28</c:f>
              <c:numCache>
                <c:formatCode>General</c:formatCode>
                <c:ptCount val="11"/>
                <c:pt idx="0">
                  <c:v>0</c:v>
                </c:pt>
                <c:pt idx="1">
                  <c:v>0</c:v>
                </c:pt>
                <c:pt idx="2">
                  <c:v>0.9</c:v>
                </c:pt>
                <c:pt idx="3">
                  <c:v>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8B95-4C92-B13A-CD2035BD6DEE}"/>
            </c:ext>
          </c:extLst>
        </c:ser>
        <c:dLbls>
          <c:showLegendKey val="0"/>
          <c:showVal val="0"/>
          <c:showCatName val="0"/>
          <c:showSerName val="0"/>
          <c:showPercent val="0"/>
          <c:showBubbleSize val="0"/>
        </c:dLbls>
        <c:axId val="808523368"/>
        <c:axId val="808524152"/>
        <c:extLst>
          <c:ext xmlns:c15="http://schemas.microsoft.com/office/drawing/2012/chart" uri="{02D57815-91ED-43cb-92C2-25804820EDAC}">
            <c15:filteredScatterSeries>
              <c15:ser>
                <c:idx val="7"/>
                <c:order val="0"/>
                <c:tx>
                  <c:strRef>
                    <c:extLst>
                      <c:ext uri="{02D57815-91ED-43cb-92C2-25804820EDAC}">
                        <c15:formulaRef>
                          <c15:sqref>[MarketRequirements_GD.xlsm]UVRT!$C$16:$C$17</c15:sqref>
                        </c15:formulaRef>
                      </c:ext>
                    </c:extLst>
                    <c:strCache>
                      <c:ptCount val="2"/>
                      <c:pt idx="0">
                        <c:v>AME-CA-ONS-TSO-IESO</c:v>
                      </c:pt>
                      <c:pt idx="1">
                        <c:v>Un [p.u.]</c:v>
                      </c:pt>
                    </c:strCache>
                  </c:strRef>
                </c:tx>
                <c:spPr>
                  <a:ln w="9525" cap="rnd">
                    <a:solidFill>
                      <a:schemeClr val="accent2">
                        <a:lumMod val="60000"/>
                      </a:schemeClr>
                    </a:solidFill>
                    <a:round/>
                  </a:ln>
                  <a:effectLst>
                    <a:outerShdw blurRad="57150" dist="19050" dir="5400000" algn="ctr" rotWithShape="0">
                      <a:srgbClr val="000000">
                        <a:alpha val="63000"/>
                      </a:srgbClr>
                    </a:outerShdw>
                  </a:effectLst>
                </c:spPr>
                <c:marker>
                  <c:symbol val="none"/>
                </c:marker>
                <c:xVal>
                  <c:numRef>
                    <c:extLst>
                      <c:ext uri="{02D57815-91ED-43cb-92C2-25804820EDAC}">
                        <c15:formulaRef>
                          <c15:sqref>[MarketRequirements_GD.xlsm]UVRT!$B$18:$B$28</c15:sqref>
                        </c15:formulaRef>
                      </c:ext>
                    </c:extLst>
                    <c:numCache>
                      <c:formatCode>General</c:formatCode>
                      <c:ptCount val="11"/>
                      <c:pt idx="0">
                        <c:v>1E-4</c:v>
                      </c:pt>
                      <c:pt idx="1">
                        <c:v>0.15</c:v>
                      </c:pt>
                      <c:pt idx="2">
                        <c:v>0.15</c:v>
                      </c:pt>
                      <c:pt idx="3">
                        <c:v>0.3</c:v>
                      </c:pt>
                      <c:pt idx="4">
                        <c:v>0.3</c:v>
                      </c:pt>
                      <c:pt idx="5">
                        <c:v>2</c:v>
                      </c:pt>
                      <c:pt idx="6">
                        <c:v>2</c:v>
                      </c:pt>
                      <c:pt idx="7">
                        <c:v>3</c:v>
                      </c:pt>
                      <c:pt idx="8">
                        <c:v>3</c:v>
                      </c:pt>
                      <c:pt idx="9">
                        <c:v>99999</c:v>
                      </c:pt>
                    </c:numCache>
                  </c:numRef>
                </c:xVal>
                <c:yVal>
                  <c:numRef>
                    <c:extLst>
                      <c:ext uri="{02D57815-91ED-43cb-92C2-25804820EDAC}">
                        <c15:formulaRef>
                          <c15:sqref>[MarketRequirements_GD.xlsm]UVRT!$C$18:$C$28</c15:sqref>
                        </c15:formulaRef>
                      </c:ext>
                    </c:extLst>
                    <c:numCache>
                      <c:formatCode>General</c:formatCode>
                      <c:ptCount val="11"/>
                      <c:pt idx="0">
                        <c:v>0</c:v>
                      </c:pt>
                      <c:pt idx="1">
                        <c:v>0</c:v>
                      </c:pt>
                      <c:pt idx="2">
                        <c:v>0.45</c:v>
                      </c:pt>
                      <c:pt idx="3">
                        <c:v>0.45</c:v>
                      </c:pt>
                      <c:pt idx="4">
                        <c:v>0.65</c:v>
                      </c:pt>
                      <c:pt idx="5">
                        <c:v>0.65</c:v>
                      </c:pt>
                      <c:pt idx="6">
                        <c:v>0.75</c:v>
                      </c:pt>
                      <c:pt idx="7">
                        <c:v>0.75</c:v>
                      </c:pt>
                      <c:pt idx="8">
                        <c:v>0.9</c:v>
                      </c:pt>
                      <c:pt idx="9">
                        <c:v>0.9</c:v>
                      </c:pt>
                    </c:numCache>
                  </c:numRef>
                </c:yVal>
                <c:smooth val="0"/>
                <c:extLst>
                  <c:ext xmlns:c16="http://schemas.microsoft.com/office/drawing/2014/chart" uri="{C3380CC4-5D6E-409C-BE32-E72D297353CC}">
                    <c16:uniqueId val="{00000007-6CE6-4E7A-AAEA-D1E38B147833}"/>
                  </c:ext>
                </c:extLst>
              </c15:ser>
            </c15:filteredScatterSeries>
            <c15:filteredScatterSeries>
              <c15:ser>
                <c:idx val="64"/>
                <c:order val="1"/>
                <c:tx>
                  <c:strRef>
                    <c:extLst xmlns:c15="http://schemas.microsoft.com/office/drawing/2012/chart">
                      <c:ext xmlns:c15="http://schemas.microsoft.com/office/drawing/2012/chart" uri="{02D57815-91ED-43cb-92C2-25804820EDAC}">
                        <c15:formulaRef>
                          <c15:sqref>[MarketRequirements_GD.xlsm]UVRT!$G$16:$G$17</c15:sqref>
                        </c15:formulaRef>
                      </c:ext>
                    </c:extLst>
                    <c:strCache>
                      <c:ptCount val="2"/>
                      <c:pt idx="0">
                        <c:v>AME-CA-ONS-TSO-Hydro_Quebec</c:v>
                      </c:pt>
                      <c:pt idx="1">
                        <c:v>Un [p.u.]</c:v>
                      </c:pt>
                    </c:strCache>
                  </c:strRef>
                </c:tx>
                <c:spPr>
                  <a:ln w="9525" cap="rnd">
                    <a:solidFill>
                      <a:schemeClr val="accent5">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[MarketRequirements_GD.xlsm]UVRT!$F$18:$F$28</c15:sqref>
                        </c15:formulaRef>
                      </c:ext>
                    </c:extLst>
                    <c:numCache>
                      <c:formatCode>General</c:formatCode>
                      <c:ptCount val="11"/>
                      <c:pt idx="0">
                        <c:v>1E-4</c:v>
                      </c:pt>
                      <c:pt idx="1">
                        <c:v>0.15</c:v>
                      </c:pt>
                      <c:pt idx="2">
                        <c:v>0.15</c:v>
                      </c:pt>
                      <c:pt idx="3">
                        <c:v>1</c:v>
                      </c:pt>
                      <c:pt idx="4">
                        <c:v>1</c:v>
                      </c:pt>
                      <c:pt idx="5">
                        <c:v>2</c:v>
                      </c:pt>
                      <c:pt idx="6">
                        <c:v>30</c:v>
                      </c:pt>
                      <c:pt idx="7">
                        <c:v>30</c:v>
                      </c:pt>
                      <c:pt idx="8">
                        <c:v>99999</c:v>
                      </c:pt>
                    </c:numCache>
                  </c:numRef>
                </c:xVal>
                <c:yVal>
                  <c:numRef>
                    <c:extLst xmlns:c15="http://schemas.microsoft.com/office/drawing/2012/chart">
                      <c:ext xmlns:c15="http://schemas.microsoft.com/office/drawing/2012/chart" uri="{02D57815-91ED-43cb-92C2-25804820EDAC}">
                        <c15:formulaRef>
                          <c15:sqref>[MarketRequirements_GD.xlsm]UVRT!$G$18:$G$28</c15:sqref>
                        </c15:formulaRef>
                      </c:ext>
                    </c:extLst>
                    <c:numCache>
                      <c:formatCode>General</c:formatCode>
                      <c:ptCount val="11"/>
                      <c:pt idx="0">
                        <c:v>0</c:v>
                      </c:pt>
                      <c:pt idx="1">
                        <c:v>0</c:v>
                      </c:pt>
                      <c:pt idx="2">
                        <c:v>0.25</c:v>
                      </c:pt>
                      <c:pt idx="3">
                        <c:v>0.75</c:v>
                      </c:pt>
                      <c:pt idx="4">
                        <c:v>0.75</c:v>
                      </c:pt>
                      <c:pt idx="5">
                        <c:v>0.85</c:v>
                      </c:pt>
                      <c:pt idx="6">
                        <c:v>0.85</c:v>
                      </c:pt>
                      <c:pt idx="7">
                        <c:v>0.9</c:v>
                      </c:pt>
                      <c:pt idx="8">
                        <c:v>0.9</c:v>
                      </c:pt>
                    </c:numCache>
                  </c:numRef>
                </c:yVal>
                <c:smooth val="0"/>
                <c:extLst xmlns:c15="http://schemas.microsoft.com/office/drawing/2012/chart">
                  <c:ext xmlns:c16="http://schemas.microsoft.com/office/drawing/2014/chart" uri="{C3380CC4-5D6E-409C-BE32-E72D297353CC}">
                    <c16:uniqueId val="{00000001-CAC4-4C5E-A217-3913239A2DCC}"/>
                  </c:ext>
                </c:extLst>
              </c15:ser>
            </c15:filteredScatterSeries>
            <c15:filteredScatterSeries>
              <c15:ser>
                <c:idx val="6"/>
                <c:order val="2"/>
                <c:tx>
                  <c:strRef>
                    <c:extLst xmlns:c15="http://schemas.microsoft.com/office/drawing/2012/chart">
                      <c:ext xmlns:c15="http://schemas.microsoft.com/office/drawing/2012/chart" uri="{02D57815-91ED-43cb-92C2-25804820EDAC}">
                        <c15:formulaRef>
                          <c15:sqref>[MarketRequirements_GD.xlsm]UVRT!$I$16:$I$17</c15:sqref>
                        </c15:formulaRef>
                      </c:ext>
                    </c:extLst>
                    <c:strCache>
                      <c:ptCount val="2"/>
                      <c:pt idx="0">
                        <c:v>AME-US-ONS-TSO-CAISO</c:v>
                      </c:pt>
                      <c:pt idx="1">
                        <c:v>Un [p.u.]</c:v>
                      </c:pt>
                    </c:strCache>
                  </c:strRef>
                </c:tx>
                <c:spPr>
                  <a:ln w="9525" cap="rnd">
                    <a:solidFill>
                      <a:schemeClr val="accent1">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[MarketRequirements_GD.xlsm]UVRT!$H$18:$H$28</c15:sqref>
                        </c15:formulaRef>
                      </c:ext>
                    </c:extLst>
                    <c:numCache>
                      <c:formatCode>General</c:formatCode>
                      <c:ptCount val="11"/>
                      <c:pt idx="0">
                        <c:v>1E-4</c:v>
                      </c:pt>
                      <c:pt idx="1">
                        <c:v>0.15</c:v>
                      </c:pt>
                      <c:pt idx="2">
                        <c:v>0.15</c:v>
                      </c:pt>
                      <c:pt idx="3">
                        <c:v>0.3</c:v>
                      </c:pt>
                      <c:pt idx="4">
                        <c:v>0.3</c:v>
                      </c:pt>
                      <c:pt idx="5">
                        <c:v>2</c:v>
                      </c:pt>
                      <c:pt idx="6">
                        <c:v>2</c:v>
                      </c:pt>
                      <c:pt idx="7">
                        <c:v>3</c:v>
                      </c:pt>
                      <c:pt idx="8">
                        <c:v>3</c:v>
                      </c:pt>
                      <c:pt idx="9">
                        <c:v>99999</c:v>
                      </c:pt>
                    </c:numCache>
                  </c:numRef>
                </c:xVal>
                <c:yVal>
                  <c:numRef>
                    <c:extLst xmlns:c15="http://schemas.microsoft.com/office/drawing/2012/chart">
                      <c:ext xmlns:c15="http://schemas.microsoft.com/office/drawing/2012/chart" uri="{02D57815-91ED-43cb-92C2-25804820EDAC}">
                        <c15:formulaRef>
                          <c15:sqref>[MarketRequirements_GD.xlsm]UVRT!$I$18:$I$28</c15:sqref>
                        </c15:formulaRef>
                      </c:ext>
                    </c:extLst>
                    <c:numCache>
                      <c:formatCode>General</c:formatCode>
                      <c:ptCount val="11"/>
                      <c:pt idx="0">
                        <c:v>0</c:v>
                      </c:pt>
                      <c:pt idx="1">
                        <c:v>0</c:v>
                      </c:pt>
                      <c:pt idx="2">
                        <c:v>0.45</c:v>
                      </c:pt>
                      <c:pt idx="3">
                        <c:v>0.45</c:v>
                      </c:pt>
                      <c:pt idx="4">
                        <c:v>0.65</c:v>
                      </c:pt>
                      <c:pt idx="5">
                        <c:v>0.65</c:v>
                      </c:pt>
                      <c:pt idx="6">
                        <c:v>0.75</c:v>
                      </c:pt>
                      <c:pt idx="7">
                        <c:v>0.75</c:v>
                      </c:pt>
                      <c:pt idx="8">
                        <c:v>0.9</c:v>
                      </c:pt>
                      <c:pt idx="9">
                        <c:v>0.9</c:v>
                      </c:pt>
                    </c:numCache>
                  </c:numRef>
                </c:yVal>
                <c:smooth val="0"/>
                <c:extLst xmlns:c15="http://schemas.microsoft.com/office/drawing/2012/chart">
                  <c:ext xmlns:c16="http://schemas.microsoft.com/office/drawing/2014/chart" uri="{C3380CC4-5D6E-409C-BE32-E72D297353CC}">
                    <c16:uniqueId val="{00000006-6CE6-4E7A-AAEA-D1E38B147833}"/>
                  </c:ext>
                </c:extLst>
              </c15:ser>
            </c15:filteredScatterSeries>
            <c15:filteredScatterSeries>
              <c15:ser>
                <c:idx val="8"/>
                <c:order val="3"/>
                <c:tx>
                  <c:strRef>
                    <c:extLst xmlns:c15="http://schemas.microsoft.com/office/drawing/2012/chart">
                      <c:ext xmlns:c15="http://schemas.microsoft.com/office/drawing/2012/chart" uri="{02D57815-91ED-43cb-92C2-25804820EDAC}">
                        <c15:formulaRef>
                          <c15:sqref>[MarketRequirements_GD.xlsm]UVRT!$K$16:$K$17</c15:sqref>
                        </c15:formulaRef>
                      </c:ext>
                    </c:extLst>
                    <c:strCache>
                      <c:ptCount val="2"/>
                      <c:pt idx="0">
                        <c:v>AME-US-ALL-TSO-PJM</c:v>
                      </c:pt>
                      <c:pt idx="1">
                        <c:v>Un [p.u.]</c:v>
                      </c:pt>
                    </c:strCache>
                  </c:strRef>
                </c:tx>
                <c:spPr>
                  <a:ln w="9525" cap="rnd">
                    <a:solidFill>
                      <a:schemeClr val="accent3">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[MarketRequirements_GD.xlsm]UVRT!$J$18:$J$28</c15:sqref>
                        </c15:formulaRef>
                      </c:ext>
                    </c:extLst>
                    <c:numCache>
                      <c:formatCode>General</c:formatCode>
                      <c:ptCount val="11"/>
                      <c:pt idx="0">
                        <c:v>1E-4</c:v>
                      </c:pt>
                      <c:pt idx="1">
                        <c:v>0.15</c:v>
                      </c:pt>
                      <c:pt idx="2">
                        <c:v>0.15</c:v>
                      </c:pt>
                      <c:pt idx="3">
                        <c:v>0.3</c:v>
                      </c:pt>
                      <c:pt idx="4">
                        <c:v>0.3</c:v>
                      </c:pt>
                      <c:pt idx="5">
                        <c:v>2</c:v>
                      </c:pt>
                      <c:pt idx="6">
                        <c:v>2</c:v>
                      </c:pt>
                      <c:pt idx="7">
                        <c:v>3</c:v>
                      </c:pt>
                      <c:pt idx="8">
                        <c:v>3</c:v>
                      </c:pt>
                      <c:pt idx="9">
                        <c:v>99999</c:v>
                      </c:pt>
                    </c:numCache>
                  </c:numRef>
                </c:xVal>
                <c:yVal>
                  <c:numRef>
                    <c:extLst xmlns:c15="http://schemas.microsoft.com/office/drawing/2012/chart">
                      <c:ext xmlns:c15="http://schemas.microsoft.com/office/drawing/2012/chart" uri="{02D57815-91ED-43cb-92C2-25804820EDAC}">
                        <c15:formulaRef>
                          <c15:sqref>[MarketRequirements_GD.xlsm]UVRT!$K$18:$K$28</c15:sqref>
                        </c15:formulaRef>
                      </c:ext>
                    </c:extLst>
                    <c:numCache>
                      <c:formatCode>General</c:formatCode>
                      <c:ptCount val="11"/>
                      <c:pt idx="0">
                        <c:v>0</c:v>
                      </c:pt>
                      <c:pt idx="1">
                        <c:v>0</c:v>
                      </c:pt>
                      <c:pt idx="2">
                        <c:v>0.45</c:v>
                      </c:pt>
                      <c:pt idx="3">
                        <c:v>0.45</c:v>
                      </c:pt>
                      <c:pt idx="4">
                        <c:v>0.65</c:v>
                      </c:pt>
                      <c:pt idx="5">
                        <c:v>0.65</c:v>
                      </c:pt>
                      <c:pt idx="6">
                        <c:v>0.75</c:v>
                      </c:pt>
                      <c:pt idx="7">
                        <c:v>0.75</c:v>
                      </c:pt>
                      <c:pt idx="8">
                        <c:v>0.9</c:v>
                      </c:pt>
                      <c:pt idx="9">
                        <c:v>0.9</c:v>
                      </c:pt>
                    </c:numCache>
                  </c:numRef>
                </c:yVal>
                <c:smooth val="0"/>
                <c:extLst xmlns:c15="http://schemas.microsoft.com/office/drawing/2012/chart">
                  <c:ext xmlns:c16="http://schemas.microsoft.com/office/drawing/2014/chart" uri="{C3380CC4-5D6E-409C-BE32-E72D297353CC}">
                    <c16:uniqueId val="{00000008-6CE6-4E7A-AAEA-D1E38B147833}"/>
                  </c:ext>
                </c:extLst>
              </c15:ser>
            </c15:filteredScatterSeries>
            <c15:filteredScatterSeries>
              <c15:ser>
                <c:idx val="9"/>
                <c:order val="4"/>
                <c:tx>
                  <c:strRef>
                    <c:extLst xmlns:c15="http://schemas.microsoft.com/office/drawing/2012/chart">
                      <c:ext xmlns:c15="http://schemas.microsoft.com/office/drawing/2012/chart" uri="{02D57815-91ED-43cb-92C2-25804820EDAC}">
                        <c15:formulaRef>
                          <c15:sqref>[MarketRequirements_GD.xlsm]UVRT!$M$16:$M$17</c15:sqref>
                        </c15:formulaRef>
                      </c:ext>
                    </c:extLst>
                    <c:strCache>
                      <c:ptCount val="2"/>
                      <c:pt idx="0">
                        <c:v>AME-US-ALL-TSO-ISONE</c:v>
                      </c:pt>
                      <c:pt idx="1">
                        <c:v>Un [p.u.]</c:v>
                      </c:pt>
                    </c:strCache>
                  </c:strRef>
                </c:tx>
                <c:spPr>
                  <a:ln w="9525" cap="rnd">
                    <a:solidFill>
                      <a:schemeClr val="accent4">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[MarketRequirements_GD.xlsm]UVRT!$L$18:$L$28</c15:sqref>
                        </c15:formulaRef>
                      </c:ext>
                    </c:extLst>
                    <c:numCache>
                      <c:formatCode>General</c:formatCode>
                      <c:ptCount val="11"/>
                      <c:pt idx="0">
                        <c:v>1E-4</c:v>
                      </c:pt>
                      <c:pt idx="1">
                        <c:v>0.15</c:v>
                      </c:pt>
                      <c:pt idx="2">
                        <c:v>0.15</c:v>
                      </c:pt>
                      <c:pt idx="3">
                        <c:v>0.3</c:v>
                      </c:pt>
                      <c:pt idx="4">
                        <c:v>0.3</c:v>
                      </c:pt>
                      <c:pt idx="5">
                        <c:v>2</c:v>
                      </c:pt>
                      <c:pt idx="6">
                        <c:v>2</c:v>
                      </c:pt>
                      <c:pt idx="7">
                        <c:v>3</c:v>
                      </c:pt>
                      <c:pt idx="8">
                        <c:v>3</c:v>
                      </c:pt>
                      <c:pt idx="9">
                        <c:v>99999</c:v>
                      </c:pt>
                    </c:numCache>
                  </c:numRef>
                </c:xVal>
                <c:yVal>
                  <c:numRef>
                    <c:extLst xmlns:c15="http://schemas.microsoft.com/office/drawing/2012/chart">
                      <c:ext xmlns:c15="http://schemas.microsoft.com/office/drawing/2012/chart" uri="{02D57815-91ED-43cb-92C2-25804820EDAC}">
                        <c15:formulaRef>
                          <c15:sqref>[MarketRequirements_GD.xlsm]UVRT!$M$18:$M$28</c15:sqref>
                        </c15:formulaRef>
                      </c:ext>
                    </c:extLst>
                    <c:numCache>
                      <c:formatCode>General</c:formatCode>
                      <c:ptCount val="11"/>
                      <c:pt idx="0">
                        <c:v>0</c:v>
                      </c:pt>
                      <c:pt idx="1">
                        <c:v>0</c:v>
                      </c:pt>
                      <c:pt idx="2">
                        <c:v>0.45</c:v>
                      </c:pt>
                      <c:pt idx="3">
                        <c:v>0.45</c:v>
                      </c:pt>
                      <c:pt idx="4">
                        <c:v>0.65</c:v>
                      </c:pt>
                      <c:pt idx="5">
                        <c:v>0.65</c:v>
                      </c:pt>
                      <c:pt idx="6">
                        <c:v>0.75</c:v>
                      </c:pt>
                      <c:pt idx="7">
                        <c:v>0.75</c:v>
                      </c:pt>
                      <c:pt idx="8">
                        <c:v>0.9</c:v>
                      </c:pt>
                      <c:pt idx="9">
                        <c:v>0.9</c:v>
                      </c:pt>
                    </c:numCache>
                  </c:numRef>
                </c:yVal>
                <c:smooth val="0"/>
                <c:extLst xmlns:c15="http://schemas.microsoft.com/office/drawing/2012/chart">
                  <c:ext xmlns:c16="http://schemas.microsoft.com/office/drawing/2014/chart" uri="{C3380CC4-5D6E-409C-BE32-E72D297353CC}">
                    <c16:uniqueId val="{00000009-6CE6-4E7A-AAEA-D1E38B147833}"/>
                  </c:ext>
                </c:extLst>
              </c15:ser>
            </c15:filteredScatterSeries>
            <c15:filteredScatterSeries>
              <c15:ser>
                <c:idx val="10"/>
                <c:order val="5"/>
                <c:tx>
                  <c:strRef>
                    <c:extLst xmlns:c15="http://schemas.microsoft.com/office/drawing/2012/chart">
                      <c:ext xmlns:c15="http://schemas.microsoft.com/office/drawing/2012/chart" uri="{02D57815-91ED-43cb-92C2-25804820EDAC}">
                        <c15:formulaRef>
                          <c15:sqref>[MarketRequirements_GD.xlsm]UVRT!$O$16:$O$17</c15:sqref>
                        </c15:formulaRef>
                      </c:ext>
                    </c:extLst>
                    <c:strCache>
                      <c:ptCount val="2"/>
                      <c:pt idx="0">
                        <c:v>AME-US-ONS-TSO-WECC</c:v>
                      </c:pt>
                      <c:pt idx="1">
                        <c:v>Un [p.u.]</c:v>
                      </c:pt>
                    </c:strCache>
                  </c:strRef>
                </c:tx>
                <c:spPr>
                  <a:ln w="9525" cap="rnd">
                    <a:solidFill>
                      <a:schemeClr val="accent5">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[MarketRequirements_GD.xlsm]UVRT!$N$18:$N$28</c15:sqref>
                        </c15:formulaRef>
                      </c:ext>
                    </c:extLst>
                    <c:numCache>
                      <c:formatCode>General</c:formatCode>
                      <c:ptCount val="11"/>
                      <c:pt idx="0">
                        <c:v>1E-4</c:v>
                      </c:pt>
                      <c:pt idx="1">
                        <c:v>0.15</c:v>
                      </c:pt>
                      <c:pt idx="2">
                        <c:v>0.15</c:v>
                      </c:pt>
                      <c:pt idx="3">
                        <c:v>0.3</c:v>
                      </c:pt>
                      <c:pt idx="4">
                        <c:v>0.3</c:v>
                      </c:pt>
                      <c:pt idx="5">
                        <c:v>2</c:v>
                      </c:pt>
                      <c:pt idx="6">
                        <c:v>2</c:v>
                      </c:pt>
                      <c:pt idx="7">
                        <c:v>3</c:v>
                      </c:pt>
                      <c:pt idx="8">
                        <c:v>3</c:v>
                      </c:pt>
                      <c:pt idx="9">
                        <c:v>99999</c:v>
                      </c:pt>
                    </c:numCache>
                  </c:numRef>
                </c:xVal>
                <c:yVal>
                  <c:numRef>
                    <c:extLst xmlns:c15="http://schemas.microsoft.com/office/drawing/2012/chart">
                      <c:ext xmlns:c15="http://schemas.microsoft.com/office/drawing/2012/chart" uri="{02D57815-91ED-43cb-92C2-25804820EDAC}">
                        <c15:formulaRef>
                          <c15:sqref>[MarketRequirements_GD.xlsm]UVRT!$O$18:$O$28</c15:sqref>
                        </c15:formulaRef>
                      </c:ext>
                    </c:extLst>
                    <c:numCache>
                      <c:formatCode>General</c:formatCode>
                      <c:ptCount val="11"/>
                      <c:pt idx="0">
                        <c:v>0</c:v>
                      </c:pt>
                      <c:pt idx="1">
                        <c:v>0</c:v>
                      </c:pt>
                      <c:pt idx="2">
                        <c:v>0.45</c:v>
                      </c:pt>
                      <c:pt idx="3">
                        <c:v>0.45</c:v>
                      </c:pt>
                      <c:pt idx="4">
                        <c:v>0.65</c:v>
                      </c:pt>
                      <c:pt idx="5">
                        <c:v>0.65</c:v>
                      </c:pt>
                      <c:pt idx="6">
                        <c:v>0.75</c:v>
                      </c:pt>
                      <c:pt idx="7">
                        <c:v>0.75</c:v>
                      </c:pt>
                      <c:pt idx="8">
                        <c:v>0.9</c:v>
                      </c:pt>
                      <c:pt idx="9">
                        <c:v>0.9</c:v>
                      </c:pt>
                    </c:numCache>
                  </c:numRef>
                </c:yVal>
                <c:smooth val="0"/>
                <c:extLst xmlns:c15="http://schemas.microsoft.com/office/drawing/2012/chart">
                  <c:ext xmlns:c16="http://schemas.microsoft.com/office/drawing/2014/chart" uri="{C3380CC4-5D6E-409C-BE32-E72D297353CC}">
                    <c16:uniqueId val="{0000000A-6CE6-4E7A-AAEA-D1E38B147833}"/>
                  </c:ext>
                </c:extLst>
              </c15:ser>
            </c15:filteredScatterSeries>
            <c15:filteredScatterSeries>
              <c15:ser>
                <c:idx val="55"/>
                <c:order val="7"/>
                <c:tx>
                  <c:strRef>
                    <c:extLst xmlns:c15="http://schemas.microsoft.com/office/drawing/2012/chart">
                      <c:ext xmlns:c15="http://schemas.microsoft.com/office/drawing/2012/chart" uri="{02D57815-91ED-43cb-92C2-25804820EDAC}">
                        <c15:formulaRef>
                          <c15:sqref>[MarketRequirements_GD.xlsm]UVRT!$S$16:$S$17</c15:sqref>
                        </c15:formulaRef>
                      </c:ext>
                    </c:extLst>
                    <c:strCache>
                      <c:ptCount val="2"/>
                      <c:pt idx="0">
                        <c:v>AME-US-ONS-TSO-ERCOT-draft</c:v>
                      </c:pt>
                      <c:pt idx="1">
                        <c:v>Un [p.u.]</c:v>
                      </c:pt>
                    </c:strCache>
                  </c:strRef>
                </c:tx>
                <c:spPr>
                  <a:ln w="9525" cap="rnd">
                    <a:solidFill>
                      <a:schemeClr val="accent2"/>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[MarketRequirements_GD.xlsm]UVRT!$R$18:$R$28</c15:sqref>
                        </c15:formulaRef>
                      </c:ext>
                    </c:extLst>
                    <c:numCache>
                      <c:formatCode>General</c:formatCode>
                      <c:ptCount val="11"/>
                      <c:pt idx="0">
                        <c:v>1E-4</c:v>
                      </c:pt>
                      <c:pt idx="1">
                        <c:v>0.16</c:v>
                      </c:pt>
                      <c:pt idx="2">
                        <c:v>0.16</c:v>
                      </c:pt>
                      <c:pt idx="3">
                        <c:v>1.2</c:v>
                      </c:pt>
                      <c:pt idx="4">
                        <c:v>1.2</c:v>
                      </c:pt>
                      <c:pt idx="5">
                        <c:v>2.5</c:v>
                      </c:pt>
                      <c:pt idx="6">
                        <c:v>2.5</c:v>
                      </c:pt>
                      <c:pt idx="7">
                        <c:v>3</c:v>
                      </c:pt>
                      <c:pt idx="8">
                        <c:v>3</c:v>
                      </c:pt>
                      <c:pt idx="9">
                        <c:v>99999</c:v>
                      </c:pt>
                    </c:numCache>
                  </c:numRef>
                </c:xVal>
                <c:yVal>
                  <c:numRef>
                    <c:extLst xmlns:c15="http://schemas.microsoft.com/office/drawing/2012/chart">
                      <c:ext xmlns:c15="http://schemas.microsoft.com/office/drawing/2012/chart" uri="{02D57815-91ED-43cb-92C2-25804820EDAC}">
                        <c15:formulaRef>
                          <c15:sqref>[MarketRequirements_GD.xlsm]UVRT!$S$18:$S$28</c15:sqref>
                        </c15:formulaRef>
                      </c:ext>
                    </c:extLst>
                    <c:numCache>
                      <c:formatCode>General</c:formatCode>
                      <c:ptCount val="11"/>
                      <c:pt idx="0">
                        <c:v>0</c:v>
                      </c:pt>
                      <c:pt idx="1">
                        <c:v>0</c:v>
                      </c:pt>
                      <c:pt idx="2">
                        <c:v>0.25</c:v>
                      </c:pt>
                      <c:pt idx="3">
                        <c:v>0.25</c:v>
                      </c:pt>
                      <c:pt idx="4">
                        <c:v>0.5</c:v>
                      </c:pt>
                      <c:pt idx="5">
                        <c:v>0.5</c:v>
                      </c:pt>
                      <c:pt idx="6">
                        <c:v>0.7</c:v>
                      </c:pt>
                      <c:pt idx="7">
                        <c:v>0.7</c:v>
                      </c:pt>
                      <c:pt idx="8">
                        <c:v>0.9</c:v>
                      </c:pt>
                      <c:pt idx="9">
                        <c:v>0.9</c:v>
                      </c:pt>
                    </c:numCache>
                  </c:numRef>
                </c:yVal>
                <c:smooth val="0"/>
                <c:extLst xmlns:c15="http://schemas.microsoft.com/office/drawing/2012/chart">
                  <c:ext xmlns:c16="http://schemas.microsoft.com/office/drawing/2014/chart" uri="{C3380CC4-5D6E-409C-BE32-E72D297353CC}">
                    <c16:uniqueId val="{00000002-6072-4CC9-A1E0-76AEE42A30EB}"/>
                  </c:ext>
                </c:extLst>
              </c15:ser>
            </c15:filteredScatterSeries>
            <c15:filteredScatterSeries>
              <c15:ser>
                <c:idx val="69"/>
                <c:order val="8"/>
                <c:tx>
                  <c:strRef>
                    <c:extLst xmlns:c15="http://schemas.microsoft.com/office/drawing/2012/chart">
                      <c:ext xmlns:c15="http://schemas.microsoft.com/office/drawing/2012/chart" uri="{02D57815-91ED-43cb-92C2-25804820EDAC}">
                        <c15:formulaRef>
                          <c15:sqref>[MarketRequirements_GD.xlsm]UVRT!$U$16:$U$17</c15:sqref>
                        </c15:formulaRef>
                      </c:ext>
                    </c:extLst>
                    <c:strCache>
                      <c:ptCount val="2"/>
                      <c:pt idx="0">
                        <c:v>AME-US-ONS-TSO-MISO</c:v>
                      </c:pt>
                      <c:pt idx="1">
                        <c:v>Un [p.u.]</c:v>
                      </c:pt>
                    </c:strCache>
                  </c:strRef>
                </c:tx>
                <c:spPr>
                  <a:ln w="9525" cap="rnd">
                    <a:solidFill>
                      <a:schemeClr val="accent4">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[MarketRequirements_GD.xlsm]UVRT!$T$18:$T$28</c15:sqref>
                        </c15:formulaRef>
                      </c:ext>
                    </c:extLst>
                    <c:numCache>
                      <c:formatCode>General</c:formatCode>
                      <c:ptCount val="11"/>
                      <c:pt idx="0">
                        <c:v>1E-4</c:v>
                      </c:pt>
                      <c:pt idx="1">
                        <c:v>0.15</c:v>
                      </c:pt>
                      <c:pt idx="2">
                        <c:v>0.15</c:v>
                      </c:pt>
                      <c:pt idx="3">
                        <c:v>0.3</c:v>
                      </c:pt>
                      <c:pt idx="4">
                        <c:v>0.3</c:v>
                      </c:pt>
                      <c:pt idx="5">
                        <c:v>2</c:v>
                      </c:pt>
                      <c:pt idx="6">
                        <c:v>2</c:v>
                      </c:pt>
                      <c:pt idx="7">
                        <c:v>3</c:v>
                      </c:pt>
                      <c:pt idx="8">
                        <c:v>3</c:v>
                      </c:pt>
                      <c:pt idx="9">
                        <c:v>99999</c:v>
                      </c:pt>
                    </c:numCache>
                  </c:numRef>
                </c:xVal>
                <c:yVal>
                  <c:numRef>
                    <c:extLst xmlns:c15="http://schemas.microsoft.com/office/drawing/2012/chart">
                      <c:ext xmlns:c15="http://schemas.microsoft.com/office/drawing/2012/chart" uri="{02D57815-91ED-43cb-92C2-25804820EDAC}">
                        <c15:formulaRef>
                          <c15:sqref>[MarketRequirements_GD.xlsm]UVRT!$U$18:$U$28</c15:sqref>
                        </c15:formulaRef>
                      </c:ext>
                    </c:extLst>
                    <c:numCache>
                      <c:formatCode>General</c:formatCode>
                      <c:ptCount val="11"/>
                      <c:pt idx="0">
                        <c:v>0</c:v>
                      </c:pt>
                      <c:pt idx="1">
                        <c:v>0</c:v>
                      </c:pt>
                      <c:pt idx="2">
                        <c:v>0.45</c:v>
                      </c:pt>
                      <c:pt idx="3">
                        <c:v>0.45</c:v>
                      </c:pt>
                      <c:pt idx="4">
                        <c:v>0.65</c:v>
                      </c:pt>
                      <c:pt idx="5">
                        <c:v>0.65</c:v>
                      </c:pt>
                      <c:pt idx="6">
                        <c:v>0.75</c:v>
                      </c:pt>
                      <c:pt idx="7">
                        <c:v>0.75</c:v>
                      </c:pt>
                      <c:pt idx="8">
                        <c:v>0.9</c:v>
                      </c:pt>
                      <c:pt idx="9">
                        <c:v>0.9</c:v>
                      </c:pt>
                    </c:numCache>
                  </c:numRef>
                </c:yVal>
                <c:smooth val="0"/>
                <c:extLst xmlns:c15="http://schemas.microsoft.com/office/drawing/2012/chart">
                  <c:ext xmlns:c16="http://schemas.microsoft.com/office/drawing/2014/chart" uri="{C3380CC4-5D6E-409C-BE32-E72D297353CC}">
                    <c16:uniqueId val="{00000001-27A3-44C7-B5EE-7FE9E0981EEB}"/>
                  </c:ext>
                </c:extLst>
              </c15:ser>
            </c15:filteredScatterSeries>
            <c15:filteredScatterSeries>
              <c15:ser>
                <c:idx val="15"/>
                <c:order val="10"/>
                <c:tx>
                  <c:strRef>
                    <c:extLst xmlns:c15="http://schemas.microsoft.com/office/drawing/2012/chart">
                      <c:ext xmlns:c15="http://schemas.microsoft.com/office/drawing/2012/chart" uri="{02D57815-91ED-43cb-92C2-25804820EDAC}">
                        <c15:formulaRef>
                          <c15:sqref>[MarketRequirements_GD.xlsm]UVRT!$Y$16:$Y$17</c15:sqref>
                        </c15:formulaRef>
                      </c:ext>
                    </c:extLst>
                    <c:strCache>
                      <c:ptCount val="2"/>
                      <c:pt idx="0">
                        <c:v>APC-AU-ONS-TSO-AEMO-MAS_&gt;100kV</c:v>
                      </c:pt>
                      <c:pt idx="1">
                        <c:v>Un [p.u.]</c:v>
                      </c:pt>
                    </c:strCache>
                  </c:strRef>
                </c:tx>
                <c:spPr>
                  <a:ln w="9525" cap="rnd">
                    <a:solidFill>
                      <a:schemeClr val="accent4">
                        <a:lumMod val="80000"/>
                        <a:lumOff val="20000"/>
                      </a:schemeClr>
                    </a:solidFill>
                    <a:prstDash val="dashDot"/>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[MarketRequirements_GD.xlsm]UVRT!$X$18:$X$28</c15:sqref>
                        </c15:formulaRef>
                      </c:ext>
                    </c:extLst>
                    <c:numCache>
                      <c:formatCode>General</c:formatCode>
                      <c:ptCount val="11"/>
                      <c:pt idx="0">
                        <c:v>1E-4</c:v>
                      </c:pt>
                      <c:pt idx="1">
                        <c:v>0.43</c:v>
                      </c:pt>
                      <c:pt idx="2">
                        <c:v>0.43</c:v>
                      </c:pt>
                      <c:pt idx="3">
                        <c:v>2</c:v>
                      </c:pt>
                      <c:pt idx="4">
                        <c:v>2</c:v>
                      </c:pt>
                      <c:pt idx="5">
                        <c:v>5</c:v>
                      </c:pt>
                      <c:pt idx="6">
                        <c:v>5</c:v>
                      </c:pt>
                      <c:pt idx="7">
                        <c:v>99999</c:v>
                      </c:pt>
                    </c:numCache>
                  </c:numRef>
                </c:xVal>
                <c:yVal>
                  <c:numRef>
                    <c:extLst xmlns:c15="http://schemas.microsoft.com/office/drawing/2012/chart">
                      <c:ext xmlns:c15="http://schemas.microsoft.com/office/drawing/2012/chart" uri="{02D57815-91ED-43cb-92C2-25804820EDAC}">
                        <c15:formulaRef>
                          <c15:sqref>[MarketRequirements_GD.xlsm]UVRT!$Y$18:$Y$28</c15:sqref>
                        </c15:formulaRef>
                      </c:ext>
                    </c:extLst>
                    <c:numCache>
                      <c:formatCode>General</c:formatCode>
                      <c:ptCount val="11"/>
                      <c:pt idx="0">
                        <c:v>0</c:v>
                      </c:pt>
                      <c:pt idx="1">
                        <c:v>0</c:v>
                      </c:pt>
                      <c:pt idx="2">
                        <c:v>0.7</c:v>
                      </c:pt>
                      <c:pt idx="3">
                        <c:v>0.7</c:v>
                      </c:pt>
                      <c:pt idx="4">
                        <c:v>0.8</c:v>
                      </c:pt>
                      <c:pt idx="5">
                        <c:v>0.8</c:v>
                      </c:pt>
                      <c:pt idx="6">
                        <c:v>0.9</c:v>
                      </c:pt>
                      <c:pt idx="7">
                        <c:v>0.9</c:v>
                      </c:pt>
                    </c:numCache>
                  </c:numRef>
                </c:yVal>
                <c:smooth val="0"/>
                <c:extLst xmlns:c15="http://schemas.microsoft.com/office/drawing/2012/chart">
                  <c:ext xmlns:c16="http://schemas.microsoft.com/office/drawing/2014/chart" uri="{C3380CC4-5D6E-409C-BE32-E72D297353CC}">
                    <c16:uniqueId val="{00000001-D22A-4157-838A-6F68DF62973E}"/>
                  </c:ext>
                </c:extLst>
              </c15:ser>
            </c15:filteredScatterSeries>
            <c15:filteredScatterSeries>
              <c15:ser>
                <c:idx val="54"/>
                <c:order val="12"/>
                <c:tx>
                  <c:strRef>
                    <c:extLst xmlns:c15="http://schemas.microsoft.com/office/drawing/2012/chart">
                      <c:ext xmlns:c15="http://schemas.microsoft.com/office/drawing/2012/chart" uri="{02D57815-91ED-43cb-92C2-25804820EDAC}">
                        <c15:formulaRef>
                          <c15:sqref>[MarketRequirements_GD.xlsm]UVRT!$AC$16:$AC$17</c15:sqref>
                        </c15:formulaRef>
                      </c:ext>
                    </c:extLst>
                    <c:strCache>
                      <c:ptCount val="2"/>
                      <c:pt idx="0">
                        <c:v>APC-AU-ONS-ALL-AEMO-MAS_&lt;100kV</c:v>
                      </c:pt>
                      <c:pt idx="1">
                        <c:v>Un [p.u.]</c:v>
                      </c:pt>
                    </c:strCache>
                  </c:strRef>
                </c:tx>
                <c:spPr>
                  <a:ln w="9525" cap="rnd">
                    <a:solidFill>
                      <a:schemeClr val="accent1"/>
                    </a:solidFill>
                    <a:prstDash val="dashDot"/>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[MarketRequirements_GD.xlsm]UVRT!$AB$18:$AB$28</c15:sqref>
                        </c15:formulaRef>
                      </c:ext>
                    </c:extLst>
                    <c:numCache>
                      <c:formatCode>General</c:formatCode>
                      <c:ptCount val="11"/>
                      <c:pt idx="0">
                        <c:v>1E-4</c:v>
                      </c:pt>
                      <c:pt idx="1">
                        <c:v>0.43</c:v>
                      </c:pt>
                      <c:pt idx="2">
                        <c:v>0.43</c:v>
                      </c:pt>
                      <c:pt idx="3">
                        <c:v>2</c:v>
                      </c:pt>
                      <c:pt idx="4">
                        <c:v>2</c:v>
                      </c:pt>
                      <c:pt idx="5">
                        <c:v>5</c:v>
                      </c:pt>
                      <c:pt idx="6">
                        <c:v>5</c:v>
                      </c:pt>
                      <c:pt idx="7">
                        <c:v>99999</c:v>
                      </c:pt>
                    </c:numCache>
                  </c:numRef>
                </c:xVal>
                <c:yVal>
                  <c:numRef>
                    <c:extLst xmlns:c15="http://schemas.microsoft.com/office/drawing/2012/chart">
                      <c:ext xmlns:c15="http://schemas.microsoft.com/office/drawing/2012/chart" uri="{02D57815-91ED-43cb-92C2-25804820EDAC}">
                        <c15:formulaRef>
                          <c15:sqref>[MarketRequirements_GD.xlsm]UVRT!$AC$18:$AC$28</c15:sqref>
                        </c15:formulaRef>
                      </c:ext>
                    </c:extLst>
                    <c:numCache>
                      <c:formatCode>General</c:formatCode>
                      <c:ptCount val="11"/>
                      <c:pt idx="0">
                        <c:v>0.1</c:v>
                      </c:pt>
                      <c:pt idx="1">
                        <c:v>0.1</c:v>
                      </c:pt>
                      <c:pt idx="2">
                        <c:v>0.7</c:v>
                      </c:pt>
                      <c:pt idx="3">
                        <c:v>0.7</c:v>
                      </c:pt>
                      <c:pt idx="4">
                        <c:v>0.8</c:v>
                      </c:pt>
                      <c:pt idx="5">
                        <c:v>0.8</c:v>
                      </c:pt>
                      <c:pt idx="6">
                        <c:v>0.9</c:v>
                      </c:pt>
                      <c:pt idx="7">
                        <c:v>0.9</c:v>
                      </c:pt>
                    </c:numCache>
                  </c:numRef>
                </c:yVal>
                <c:smooth val="0"/>
                <c:extLst xmlns:c15="http://schemas.microsoft.com/office/drawing/2012/chart">
                  <c:ext xmlns:c16="http://schemas.microsoft.com/office/drawing/2014/chart" uri="{C3380CC4-5D6E-409C-BE32-E72D297353CC}">
                    <c16:uniqueId val="{00000001-6072-4CC9-A1E0-76AEE42A30EB}"/>
                  </c:ext>
                </c:extLst>
              </c15:ser>
            </c15:filteredScatterSeries>
            <c15:filteredScatterSeries>
              <c15:ser>
                <c:idx val="1"/>
                <c:order val="13"/>
                <c:tx>
                  <c:strRef>
                    <c:extLst xmlns:c15="http://schemas.microsoft.com/office/drawing/2012/chart">
                      <c:ext xmlns:c15="http://schemas.microsoft.com/office/drawing/2012/chart" uri="{02D57815-91ED-43cb-92C2-25804820EDAC}">
                        <c15:formulaRef>
                          <c15:sqref>[MarketRequirements_GD.xlsm]UVRT!$AE$16:$AE$17</c15:sqref>
                        </c15:formulaRef>
                      </c:ext>
                    </c:extLst>
                    <c:strCache>
                      <c:ptCount val="2"/>
                      <c:pt idx="0">
                        <c:v>APC-AU-ONS-ALL-AEMO-AAS_&lt;100kV</c:v>
                      </c:pt>
                      <c:pt idx="1">
                        <c:v>Un [p.u.]</c:v>
                      </c:pt>
                    </c:strCache>
                  </c:strRef>
                </c:tx>
                <c:spPr>
                  <a:ln w="9525" cap="rnd">
                    <a:solidFill>
                      <a:schemeClr val="accent2"/>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[MarketRequirements_GD.xlsm]UVRT!$AD$18:$AD$28</c15:sqref>
                        </c15:formulaRef>
                      </c:ext>
                    </c:extLst>
                    <c:numCache>
                      <c:formatCode>General</c:formatCode>
                      <c:ptCount val="11"/>
                      <c:pt idx="0">
                        <c:v>1E-4</c:v>
                      </c:pt>
                      <c:pt idx="1">
                        <c:v>0.43</c:v>
                      </c:pt>
                      <c:pt idx="2">
                        <c:v>0.43</c:v>
                      </c:pt>
                      <c:pt idx="3">
                        <c:v>2</c:v>
                      </c:pt>
                      <c:pt idx="4">
                        <c:v>2</c:v>
                      </c:pt>
                      <c:pt idx="5">
                        <c:v>10</c:v>
                      </c:pt>
                      <c:pt idx="6">
                        <c:v>10</c:v>
                      </c:pt>
                      <c:pt idx="7">
                        <c:v>99999</c:v>
                      </c:pt>
                    </c:numCache>
                  </c:numRef>
                </c:xVal>
                <c:yVal>
                  <c:numRef>
                    <c:extLst xmlns:c15="http://schemas.microsoft.com/office/drawing/2012/chart">
                      <c:ext xmlns:c15="http://schemas.microsoft.com/office/drawing/2012/chart" uri="{02D57815-91ED-43cb-92C2-25804820EDAC}">
                        <c15:formulaRef>
                          <c15:sqref>[MarketRequirements_GD.xlsm]UVRT!$AE$18:$AE$28</c15:sqref>
                        </c15:formulaRef>
                      </c:ext>
                    </c:extLst>
                    <c:numCache>
                      <c:formatCode>General</c:formatCode>
                      <c:ptCount val="11"/>
                      <c:pt idx="0">
                        <c:v>0.1</c:v>
                      </c:pt>
                      <c:pt idx="1">
                        <c:v>0.1</c:v>
                      </c:pt>
                      <c:pt idx="2">
                        <c:v>0.7</c:v>
                      </c:pt>
                      <c:pt idx="3">
                        <c:v>0.7</c:v>
                      </c:pt>
                      <c:pt idx="4">
                        <c:v>0.8</c:v>
                      </c:pt>
                      <c:pt idx="5">
                        <c:v>0.8</c:v>
                      </c:pt>
                      <c:pt idx="6">
                        <c:v>0.9</c:v>
                      </c:pt>
                      <c:pt idx="7">
                        <c:v>0.9</c:v>
                      </c:pt>
                    </c:numCache>
                  </c:numRef>
                </c:yVal>
                <c:smooth val="0"/>
                <c:extLst xmlns:c15="http://schemas.microsoft.com/office/drawing/2012/chart">
                  <c:ext xmlns:c16="http://schemas.microsoft.com/office/drawing/2014/chart" uri="{C3380CC4-5D6E-409C-BE32-E72D297353CC}">
                    <c16:uniqueId val="{00000001-6CE6-4E7A-AAEA-D1E38B147833}"/>
                  </c:ext>
                </c:extLst>
              </c15:ser>
            </c15:filteredScatterSeries>
            <c15:filteredScatterSeries>
              <c15:ser>
                <c:idx val="2"/>
                <c:order val="14"/>
                <c:tx>
                  <c:strRef>
                    <c:extLst xmlns:c15="http://schemas.microsoft.com/office/drawing/2012/chart">
                      <c:ext xmlns:c15="http://schemas.microsoft.com/office/drawing/2012/chart" uri="{02D57815-91ED-43cb-92C2-25804820EDAC}">
                        <c15:formulaRef>
                          <c15:sqref>[MarketRequirements_GD.xlsm]UVRT!$AG$16:$AG$17</c15:sqref>
                        </c15:formulaRef>
                      </c:ext>
                    </c:extLst>
                    <c:strCache>
                      <c:ptCount val="2"/>
                      <c:pt idx="0">
                        <c:v>APC-AU-ONS-TSO-WP-MAS</c:v>
                      </c:pt>
                      <c:pt idx="1">
                        <c:v>Un [p.u.]</c:v>
                      </c:pt>
                    </c:strCache>
                  </c:strRef>
                </c:tx>
                <c:spPr>
                  <a:ln w="9525" cap="rnd">
                    <a:solidFill>
                      <a:schemeClr val="accent3"/>
                    </a:solidFill>
                    <a:prstDash val="dashDot"/>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[MarketRequirements_GD.xlsm]UVRT!$AF$18:$AF$28</c15:sqref>
                        </c15:formulaRef>
                      </c:ext>
                    </c:extLst>
                    <c:numCache>
                      <c:formatCode>General</c:formatCode>
                      <c:ptCount val="11"/>
                      <c:pt idx="0">
                        <c:v>1E-4</c:v>
                      </c:pt>
                      <c:pt idx="1">
                        <c:v>0.45</c:v>
                      </c:pt>
                      <c:pt idx="2">
                        <c:v>0.45</c:v>
                      </c:pt>
                      <c:pt idx="3">
                        <c:v>2</c:v>
                      </c:pt>
                      <c:pt idx="4">
                        <c:v>2</c:v>
                      </c:pt>
                      <c:pt idx="5">
                        <c:v>5</c:v>
                      </c:pt>
                      <c:pt idx="6">
                        <c:v>5</c:v>
                      </c:pt>
                      <c:pt idx="7">
                        <c:v>99999</c:v>
                      </c:pt>
                    </c:numCache>
                  </c:numRef>
                </c:xVal>
                <c:yVal>
                  <c:numRef>
                    <c:extLst xmlns:c15="http://schemas.microsoft.com/office/drawing/2012/chart">
                      <c:ext xmlns:c15="http://schemas.microsoft.com/office/drawing/2012/chart" uri="{02D57815-91ED-43cb-92C2-25804820EDAC}">
                        <c15:formulaRef>
                          <c15:sqref>[MarketRequirements_GD.xlsm]UVRT!$AG$18:$AG$28</c15:sqref>
                        </c15:formulaRef>
                      </c:ext>
                    </c:extLst>
                    <c:numCache>
                      <c:formatCode>General</c:formatCode>
                      <c:ptCount val="11"/>
                      <c:pt idx="0">
                        <c:v>0</c:v>
                      </c:pt>
                      <c:pt idx="1">
                        <c:v>0</c:v>
                      </c:pt>
                      <c:pt idx="2">
                        <c:v>0.7</c:v>
                      </c:pt>
                      <c:pt idx="3">
                        <c:v>0.7</c:v>
                      </c:pt>
                      <c:pt idx="4">
                        <c:v>0.8</c:v>
                      </c:pt>
                      <c:pt idx="5">
                        <c:v>0.8</c:v>
                      </c:pt>
                      <c:pt idx="6">
                        <c:v>0.9</c:v>
                      </c:pt>
                      <c:pt idx="7">
                        <c:v>0.9</c:v>
                      </c:pt>
                    </c:numCache>
                  </c:numRef>
                </c:yVal>
                <c:smooth val="0"/>
                <c:extLst xmlns:c15="http://schemas.microsoft.com/office/drawing/2012/chart">
                  <c:ext xmlns:c16="http://schemas.microsoft.com/office/drawing/2014/chart" uri="{C3380CC4-5D6E-409C-BE32-E72D297353CC}">
                    <c16:uniqueId val="{00000002-6CE6-4E7A-AAEA-D1E38B147833}"/>
                  </c:ext>
                </c:extLst>
              </c15:ser>
            </c15:filteredScatterSeries>
            <c15:filteredScatterSeries>
              <c15:ser>
                <c:idx val="12"/>
                <c:order val="15"/>
                <c:tx>
                  <c:strRef>
                    <c:extLst xmlns:c15="http://schemas.microsoft.com/office/drawing/2012/chart">
                      <c:ext xmlns:c15="http://schemas.microsoft.com/office/drawing/2012/chart" uri="{02D57815-91ED-43cb-92C2-25804820EDAC}">
                        <c15:formulaRef>
                          <c15:sqref>[MarketRequirements_GD.xlsm]UVRT!$AI$16:$AI$17</c15:sqref>
                        </c15:formulaRef>
                      </c:ext>
                    </c:extLst>
                    <c:strCache>
                      <c:ptCount val="2"/>
                      <c:pt idx="0">
                        <c:v>APC-AU-ONS-TSO-WP-AAS</c:v>
                      </c:pt>
                      <c:pt idx="1">
                        <c:v>Un [p.u.]</c:v>
                      </c:pt>
                    </c:strCache>
                  </c:strRef>
                </c:tx>
                <c:spPr>
                  <a:ln w="9525" cap="rnd">
                    <a:solidFill>
                      <a:schemeClr val="accent1">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[MarketRequirements_GD.xlsm]UVRT!$AH$18:$AH$28</c15:sqref>
                        </c15:formulaRef>
                      </c:ext>
                    </c:extLst>
                    <c:numCache>
                      <c:formatCode>General</c:formatCode>
                      <c:ptCount val="11"/>
                      <c:pt idx="0">
                        <c:v>1E-4</c:v>
                      </c:pt>
                      <c:pt idx="1">
                        <c:v>0.45</c:v>
                      </c:pt>
                      <c:pt idx="2">
                        <c:v>0.45</c:v>
                      </c:pt>
                      <c:pt idx="3">
                        <c:v>2</c:v>
                      </c:pt>
                      <c:pt idx="4">
                        <c:v>2</c:v>
                      </c:pt>
                      <c:pt idx="5">
                        <c:v>10</c:v>
                      </c:pt>
                      <c:pt idx="6">
                        <c:v>10</c:v>
                      </c:pt>
                      <c:pt idx="7">
                        <c:v>99999</c:v>
                      </c:pt>
                    </c:numCache>
                  </c:numRef>
                </c:xVal>
                <c:yVal>
                  <c:numRef>
                    <c:extLst xmlns:c15="http://schemas.microsoft.com/office/drawing/2012/chart">
                      <c:ext xmlns:c15="http://schemas.microsoft.com/office/drawing/2012/chart" uri="{02D57815-91ED-43cb-92C2-25804820EDAC}">
                        <c15:formulaRef>
                          <c15:sqref>[MarketRequirements_GD.xlsm]UVRT!$AI$18:$AI$28</c15:sqref>
                        </c15:formulaRef>
                      </c:ext>
                    </c:extLst>
                    <c:numCache>
                      <c:formatCode>General</c:formatCode>
                      <c:ptCount val="11"/>
                      <c:pt idx="0">
                        <c:v>0</c:v>
                      </c:pt>
                      <c:pt idx="1">
                        <c:v>0</c:v>
                      </c:pt>
                      <c:pt idx="2">
                        <c:v>0.7</c:v>
                      </c:pt>
                      <c:pt idx="3">
                        <c:v>0.7</c:v>
                      </c:pt>
                      <c:pt idx="4">
                        <c:v>0.8</c:v>
                      </c:pt>
                      <c:pt idx="5">
                        <c:v>0.8</c:v>
                      </c:pt>
                      <c:pt idx="6">
                        <c:v>0.9</c:v>
                      </c:pt>
                      <c:pt idx="7">
                        <c:v>0.9</c:v>
                      </c:pt>
                    </c:numCache>
                  </c:numRef>
                </c:yVal>
                <c:smooth val="0"/>
                <c:extLst xmlns:c15="http://schemas.microsoft.com/office/drawing/2012/chart">
                  <c:ext xmlns:c16="http://schemas.microsoft.com/office/drawing/2014/chart" uri="{C3380CC4-5D6E-409C-BE32-E72D297353CC}">
                    <c16:uniqueId val="{0000000C-6CE6-4E7A-AAEA-D1E38B147833}"/>
                  </c:ext>
                </c:extLst>
              </c15:ser>
            </c15:filteredScatterSeries>
            <c15:filteredScatterSeries>
              <c15:ser>
                <c:idx val="3"/>
                <c:order val="16"/>
                <c:tx>
                  <c:strRef>
                    <c:extLst xmlns:c15="http://schemas.microsoft.com/office/drawing/2012/chart">
                      <c:ext xmlns:c15="http://schemas.microsoft.com/office/drawing/2012/chart" uri="{02D57815-91ED-43cb-92C2-25804820EDAC}">
                        <c15:formulaRef>
                          <c15:sqref>[MarketRequirements_GD.xlsm]UVRT!$AK$16:$AK$17</c15:sqref>
                        </c15:formulaRef>
                      </c:ext>
                    </c:extLst>
                    <c:strCache>
                      <c:ptCount val="2"/>
                      <c:pt idx="0">
                        <c:v>APC-CN-ONS-ALL</c:v>
                      </c:pt>
                      <c:pt idx="1">
                        <c:v>Un [p.u.]</c:v>
                      </c:pt>
                    </c:strCache>
                  </c:strRef>
                </c:tx>
                <c:spPr>
                  <a:ln w="9525" cap="rnd">
                    <a:solidFill>
                      <a:schemeClr val="accent4"/>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[MarketRequirements_GD.xlsm]UVRT!$AJ$18:$AJ$28</c15:sqref>
                        </c15:formulaRef>
                      </c:ext>
                    </c:extLst>
                    <c:numCache>
                      <c:formatCode>General</c:formatCode>
                      <c:ptCount val="11"/>
                      <c:pt idx="0">
                        <c:v>1E-4</c:v>
                      </c:pt>
                      <c:pt idx="1">
                        <c:v>0.625</c:v>
                      </c:pt>
                      <c:pt idx="2">
                        <c:v>2</c:v>
                      </c:pt>
                      <c:pt idx="3">
                        <c:v>99999</c:v>
                      </c:pt>
                    </c:numCache>
                  </c:numRef>
                </c:xVal>
                <c:yVal>
                  <c:numRef>
                    <c:extLst xmlns:c15="http://schemas.microsoft.com/office/drawing/2012/chart">
                      <c:ext xmlns:c15="http://schemas.microsoft.com/office/drawing/2012/chart" uri="{02D57815-91ED-43cb-92C2-25804820EDAC}">
                        <c15:formulaRef>
                          <c15:sqref>[MarketRequirements_GD.xlsm]UVRT!$AK$18:$AK$28</c15:sqref>
                        </c15:formulaRef>
                      </c:ext>
                    </c:extLst>
                    <c:numCache>
                      <c:formatCode>General</c:formatCode>
                      <c:ptCount val="11"/>
                      <c:pt idx="0">
                        <c:v>0.2</c:v>
                      </c:pt>
                      <c:pt idx="1">
                        <c:v>0.2</c:v>
                      </c:pt>
                      <c:pt idx="2">
                        <c:v>0.9</c:v>
                      </c:pt>
                      <c:pt idx="3">
                        <c:v>0.9</c:v>
                      </c:pt>
                    </c:numCache>
                  </c:numRef>
                </c:yVal>
                <c:smooth val="0"/>
                <c:extLst xmlns:c15="http://schemas.microsoft.com/office/drawing/2012/chart">
                  <c:ext xmlns:c16="http://schemas.microsoft.com/office/drawing/2014/chart" uri="{C3380CC4-5D6E-409C-BE32-E72D297353CC}">
                    <c16:uniqueId val="{00000003-6CE6-4E7A-AAEA-D1E38B147833}"/>
                  </c:ext>
                </c:extLst>
              </c15:ser>
            </c15:filteredScatterSeries>
            <c15:filteredScatterSeries>
              <c15:ser>
                <c:idx val="4"/>
                <c:order val="17"/>
                <c:tx>
                  <c:strRef>
                    <c:extLst xmlns:c15="http://schemas.microsoft.com/office/drawing/2012/chart">
                      <c:ext xmlns:c15="http://schemas.microsoft.com/office/drawing/2012/chart" uri="{02D57815-91ED-43cb-92C2-25804820EDAC}">
                        <c15:formulaRef>
                          <c15:sqref>[MarketRequirements_GD.xlsm]UVRT!$AM$16:$AM$17</c15:sqref>
                        </c15:formulaRef>
                      </c:ext>
                    </c:extLst>
                    <c:strCache>
                      <c:ptCount val="2"/>
                      <c:pt idx="0">
                        <c:v>APC-IN-ONS-ALL-≥33kV</c:v>
                      </c:pt>
                      <c:pt idx="1">
                        <c:v>Un [p.u.]</c:v>
                      </c:pt>
                    </c:strCache>
                  </c:strRef>
                </c:tx>
                <c:spPr>
                  <a:ln w="9525" cap="rnd">
                    <a:solidFill>
                      <a:schemeClr val="accent5"/>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[MarketRequirements_GD.xlsm]UVRT!$AL$18:$AL$28</c15:sqref>
                        </c15:formulaRef>
                      </c:ext>
                    </c:extLst>
                    <c:numCache>
                      <c:formatCode>General</c:formatCode>
                      <c:ptCount val="11"/>
                      <c:pt idx="0">
                        <c:v>1E-4</c:v>
                      </c:pt>
                      <c:pt idx="1">
                        <c:v>0.3</c:v>
                      </c:pt>
                      <c:pt idx="2">
                        <c:v>3</c:v>
                      </c:pt>
                      <c:pt idx="3">
                        <c:v>10</c:v>
                      </c:pt>
                      <c:pt idx="4">
                        <c:v>99999</c:v>
                      </c:pt>
                    </c:numCache>
                  </c:numRef>
                </c:xVal>
                <c:yVal>
                  <c:numRef>
                    <c:extLst xmlns:c15="http://schemas.microsoft.com/office/drawing/2012/chart">
                      <c:ext xmlns:c15="http://schemas.microsoft.com/office/drawing/2012/chart" uri="{02D57815-91ED-43cb-92C2-25804820EDAC}">
                        <c15:formulaRef>
                          <c15:sqref>[MarketRequirements_GD.xlsm]UVRT!$AM$18:$AM$28</c15:sqref>
                        </c15:formulaRef>
                      </c:ext>
                    </c:extLst>
                    <c:numCache>
                      <c:formatCode>General</c:formatCode>
                      <c:ptCount val="11"/>
                      <c:pt idx="0">
                        <c:v>0.15</c:v>
                      </c:pt>
                      <c:pt idx="1">
                        <c:v>0.15</c:v>
                      </c:pt>
                      <c:pt idx="2">
                        <c:v>0.85</c:v>
                      </c:pt>
                      <c:pt idx="3">
                        <c:v>0.9</c:v>
                      </c:pt>
                      <c:pt idx="4">
                        <c:v>0.9</c:v>
                      </c:pt>
                    </c:numCache>
                  </c:numRef>
                </c:yVal>
                <c:smooth val="0"/>
                <c:extLst xmlns:c15="http://schemas.microsoft.com/office/drawing/2012/chart">
                  <c:ext xmlns:c16="http://schemas.microsoft.com/office/drawing/2014/chart" uri="{C3380CC4-5D6E-409C-BE32-E72D297353CC}">
                    <c16:uniqueId val="{00000004-6CE6-4E7A-AAEA-D1E38B147833}"/>
                  </c:ext>
                </c:extLst>
              </c15:ser>
            </c15:filteredScatterSeries>
            <c15:filteredScatterSeries>
              <c15:ser>
                <c:idx val="82"/>
                <c:order val="18"/>
                <c:tx>
                  <c:strRef>
                    <c:extLst xmlns:c15="http://schemas.microsoft.com/office/drawing/2012/chart">
                      <c:ext xmlns:c15="http://schemas.microsoft.com/office/drawing/2012/chart" uri="{02D57815-91ED-43cb-92C2-25804820EDAC}">
                        <c15:formulaRef>
                          <c15:sqref>[MarketRequirements_GD.xlsm]UVRT!$AO$16:$AO$17</c15:sqref>
                        </c15:formulaRef>
                      </c:ext>
                    </c:extLst>
                    <c:strCache>
                      <c:ptCount val="2"/>
                      <c:pt idx="0">
                        <c:v>APC-JP-ALL-ALL-ALL</c:v>
                      </c:pt>
                      <c:pt idx="1">
                        <c:v>Un [p.u.]</c:v>
                      </c:pt>
                    </c:strCache>
                  </c:strRef>
                </c:tx>
                <c:spPr>
                  <a:ln w="9525" cap="rnd">
                    <a:solidFill>
                      <a:schemeClr val="accent5">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[MarketRequirements_GD.xlsm]UVRT!$AN$18:$AN$28</c15:sqref>
                        </c15:formulaRef>
                      </c:ext>
                    </c:extLst>
                    <c:numCache>
                      <c:formatCode>General</c:formatCode>
                      <c:ptCount val="11"/>
                      <c:pt idx="0">
                        <c:v>1E-4</c:v>
                      </c:pt>
                      <c:pt idx="1">
                        <c:v>0.15</c:v>
                      </c:pt>
                      <c:pt idx="2">
                        <c:v>1.5</c:v>
                      </c:pt>
                      <c:pt idx="3">
                        <c:v>99999</c:v>
                      </c:pt>
                    </c:numCache>
                  </c:numRef>
                </c:xVal>
                <c:yVal>
                  <c:numRef>
                    <c:extLst xmlns:c15="http://schemas.microsoft.com/office/drawing/2012/chart">
                      <c:ext xmlns:c15="http://schemas.microsoft.com/office/drawing/2012/chart" uri="{02D57815-91ED-43cb-92C2-25804820EDAC}">
                        <c15:formulaRef>
                          <c15:sqref>[MarketRequirements_GD.xlsm]UVRT!$AO$18:$AO$28</c15:sqref>
                        </c15:formulaRef>
                      </c:ext>
                    </c:extLst>
                    <c:numCache>
                      <c:formatCode>General</c:formatCode>
                      <c:ptCount val="11"/>
                      <c:pt idx="0">
                        <c:v>0</c:v>
                      </c:pt>
                      <c:pt idx="1">
                        <c:v>0</c:v>
                      </c:pt>
                      <c:pt idx="2">
                        <c:v>0.9</c:v>
                      </c:pt>
                      <c:pt idx="3">
                        <c:v>0.9</c:v>
                      </c:pt>
                    </c:numCache>
                  </c:numRef>
                </c:yVal>
                <c:smooth val="0"/>
                <c:extLst xmlns:c15="http://schemas.microsoft.com/office/drawing/2012/chart">
                  <c:ext xmlns:c16="http://schemas.microsoft.com/office/drawing/2014/chart" uri="{C3380CC4-5D6E-409C-BE32-E72D297353CC}">
                    <c16:uniqueId val="{00000003-8D31-4DA6-85F8-CEEE524E3221}"/>
                  </c:ext>
                </c:extLst>
              </c15:ser>
            </c15:filteredScatterSeries>
            <c15:filteredScatterSeries>
              <c15:ser>
                <c:idx val="79"/>
                <c:order val="19"/>
                <c:tx>
                  <c:strRef>
                    <c:extLst xmlns:c15="http://schemas.microsoft.com/office/drawing/2012/chart">
                      <c:ext xmlns:c15="http://schemas.microsoft.com/office/drawing/2012/chart" uri="{02D57815-91ED-43cb-92C2-25804820EDAC}">
                        <c15:formulaRef>
                          <c15:sqref>[MarketRequirements_GD.xlsm]UVRT!$AQ$16:$AQ$17</c15:sqref>
                        </c15:formulaRef>
                      </c:ext>
                    </c:extLst>
                    <c:strCache>
                      <c:ptCount val="2"/>
                      <c:pt idx="0">
                        <c:v>APC-KR-ALL-TSO</c:v>
                      </c:pt>
                      <c:pt idx="1">
                        <c:v>Un [p.u.]</c:v>
                      </c:pt>
                    </c:strCache>
                  </c:strRef>
                </c:tx>
                <c:spPr>
                  <a:ln w="9525" cap="rnd">
                    <a:solidFill>
                      <a:schemeClr val="accent2">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[MarketRequirements_GD.xlsm]UVRT!$AP$18:$AP$28</c15:sqref>
                        </c15:formulaRef>
                      </c:ext>
                    </c:extLst>
                    <c:numCache>
                      <c:formatCode>General</c:formatCode>
                      <c:ptCount val="11"/>
                      <c:pt idx="0">
                        <c:v>1E-4</c:v>
                      </c:pt>
                      <c:pt idx="1">
                        <c:v>0.15</c:v>
                      </c:pt>
                      <c:pt idx="2">
                        <c:v>1.5</c:v>
                      </c:pt>
                      <c:pt idx="3">
                        <c:v>99999</c:v>
                      </c:pt>
                    </c:numCache>
                  </c:numRef>
                </c:xVal>
                <c:yVal>
                  <c:numRef>
                    <c:extLst xmlns:c15="http://schemas.microsoft.com/office/drawing/2012/chart">
                      <c:ext xmlns:c15="http://schemas.microsoft.com/office/drawing/2012/chart" uri="{02D57815-91ED-43cb-92C2-25804820EDAC}">
                        <c15:formulaRef>
                          <c15:sqref>[MarketRequirements_GD.xlsm]UVRT!$AQ$18:$AQ$28</c15:sqref>
                        </c15:formulaRef>
                      </c:ext>
                    </c:extLst>
                    <c:numCache>
                      <c:formatCode>General</c:formatCode>
                      <c:ptCount val="11"/>
                      <c:pt idx="0">
                        <c:v>0</c:v>
                      </c:pt>
                      <c:pt idx="1">
                        <c:v>0</c:v>
                      </c:pt>
                      <c:pt idx="2">
                        <c:v>0.9</c:v>
                      </c:pt>
                      <c:pt idx="3">
                        <c:v>0.9</c:v>
                      </c:pt>
                    </c:numCache>
                  </c:numRef>
                </c:yVal>
                <c:smooth val="0"/>
                <c:extLst xmlns:c15="http://schemas.microsoft.com/office/drawing/2012/chart">
                  <c:ext xmlns:c16="http://schemas.microsoft.com/office/drawing/2014/chart" uri="{C3380CC4-5D6E-409C-BE32-E72D297353CC}">
                    <c16:uniqueId val="{00000001-0F4A-42F7-861F-8532B4363830}"/>
                  </c:ext>
                </c:extLst>
              </c15:ser>
            </c15:filteredScatterSeries>
            <c15:filteredScatterSeries>
              <c15:ser>
                <c:idx val="5"/>
                <c:order val="20"/>
                <c:tx>
                  <c:strRef>
                    <c:extLst xmlns:c15="http://schemas.microsoft.com/office/drawing/2012/chart">
                      <c:ext xmlns:c15="http://schemas.microsoft.com/office/drawing/2012/chart" uri="{02D57815-91ED-43cb-92C2-25804820EDAC}">
                        <c15:formulaRef>
                          <c15:sqref>[MarketRequirements_GD.xlsm]UVRT!$AS$16:$AS$17</c15:sqref>
                        </c15:formulaRef>
                      </c:ext>
                    </c:extLst>
                    <c:strCache>
                      <c:ptCount val="2"/>
                      <c:pt idx="0">
                        <c:v>APC-TW-ALL-ALL-&gt;25kV</c:v>
                      </c:pt>
                      <c:pt idx="1">
                        <c:v>Un [p.u.]</c:v>
                      </c:pt>
                    </c:strCache>
                  </c:strRef>
                </c:tx>
                <c:spPr>
                  <a:ln w="9525" cap="rnd">
                    <a:solidFill>
                      <a:schemeClr val="accent6"/>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[MarketRequirements_GD.xlsm]UVRT!$AR$18:$AR$28</c15:sqref>
                        </c15:formulaRef>
                      </c:ext>
                    </c:extLst>
                    <c:numCache>
                      <c:formatCode>General</c:formatCode>
                      <c:ptCount val="11"/>
                      <c:pt idx="0">
                        <c:v>1E-4</c:v>
                      </c:pt>
                      <c:pt idx="1">
                        <c:v>0.15</c:v>
                      </c:pt>
                      <c:pt idx="2">
                        <c:v>3</c:v>
                      </c:pt>
                      <c:pt idx="3">
                        <c:v>99999</c:v>
                      </c:pt>
                    </c:numCache>
                  </c:numRef>
                </c:xVal>
                <c:yVal>
                  <c:numRef>
                    <c:extLst xmlns:c15="http://schemas.microsoft.com/office/drawing/2012/chart">
                      <c:ext xmlns:c15="http://schemas.microsoft.com/office/drawing/2012/chart" uri="{02D57815-91ED-43cb-92C2-25804820EDAC}">
                        <c15:formulaRef>
                          <c15:sqref>[MarketRequirements_GD.xlsm]UVRT!$AS$18:$AS$28</c15:sqref>
                        </c15:formulaRef>
                      </c:ext>
                    </c:extLst>
                    <c:numCache>
                      <c:formatCode>General</c:formatCode>
                      <c:ptCount val="11"/>
                      <c:pt idx="0">
                        <c:v>0</c:v>
                      </c:pt>
                      <c:pt idx="1">
                        <c:v>0</c:v>
                      </c:pt>
                      <c:pt idx="2">
                        <c:v>0.9</c:v>
                      </c:pt>
                      <c:pt idx="3">
                        <c:v>0.9</c:v>
                      </c:pt>
                    </c:numCache>
                  </c:numRef>
                </c:yVal>
                <c:smooth val="0"/>
                <c:extLst xmlns:c15="http://schemas.microsoft.com/office/drawing/2012/chart">
                  <c:ext xmlns:c16="http://schemas.microsoft.com/office/drawing/2014/chart" uri="{C3380CC4-5D6E-409C-BE32-E72D297353CC}">
                    <c16:uniqueId val="{00000005-6CE6-4E7A-AAEA-D1E38B147833}"/>
                  </c:ext>
                </c:extLst>
              </c15:ser>
            </c15:filteredScatterSeries>
            <c15:filteredScatterSeries>
              <c15:ser>
                <c:idx val="61"/>
                <c:order val="21"/>
                <c:tx>
                  <c:strRef>
                    <c:extLst xmlns:c15="http://schemas.microsoft.com/office/drawing/2012/chart">
                      <c:ext xmlns:c15="http://schemas.microsoft.com/office/drawing/2012/chart" uri="{02D57815-91ED-43cb-92C2-25804820EDAC}">
                        <c15:formulaRef>
                          <c15:sqref>[MarketRequirements_GD.xlsm]UVRT!$AU$16:$AU$17</c15:sqref>
                        </c15:formulaRef>
                      </c:ext>
                    </c:extLst>
                    <c:strCache>
                      <c:ptCount val="2"/>
                      <c:pt idx="0">
                        <c:v>APC-VN-ONS-ALL-&gt;66kV</c:v>
                      </c:pt>
                      <c:pt idx="1">
                        <c:v>Un [p.u.]</c:v>
                      </c:pt>
                    </c:strCache>
                  </c:strRef>
                </c:tx>
                <c:spPr>
                  <a:ln w="9525" cap="rnd">
                    <a:solidFill>
                      <a:schemeClr val="accent2">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[MarketRequirements_GD.xlsm]UVRT!$AT$18:$AT$28</c15:sqref>
                        </c15:formulaRef>
                      </c:ext>
                    </c:extLst>
                    <c:numCache>
                      <c:formatCode>General</c:formatCode>
                      <c:ptCount val="11"/>
                      <c:pt idx="0">
                        <c:v>1E-4</c:v>
                      </c:pt>
                      <c:pt idx="1">
                        <c:v>0.15</c:v>
                      </c:pt>
                      <c:pt idx="2">
                        <c:v>0.15</c:v>
                      </c:pt>
                      <c:pt idx="3">
                        <c:v>0.6</c:v>
                      </c:pt>
                      <c:pt idx="4">
                        <c:v>3</c:v>
                      </c:pt>
                      <c:pt idx="5">
                        <c:v>99999</c:v>
                      </c:pt>
                    </c:numCache>
                  </c:numRef>
                </c:xVal>
                <c:yVal>
                  <c:numRef>
                    <c:extLst xmlns:c15="http://schemas.microsoft.com/office/drawing/2012/chart">
                      <c:ext xmlns:c15="http://schemas.microsoft.com/office/drawing/2012/chart" uri="{02D57815-91ED-43cb-92C2-25804820EDAC}">
                        <c15:formulaRef>
                          <c15:sqref>[MarketRequirements_GD.xlsm]UVRT!$AU$18:$AU$28</c15:sqref>
                        </c15:formulaRef>
                      </c:ext>
                    </c:extLst>
                    <c:numCache>
                      <c:formatCode>General</c:formatCode>
                      <c:ptCount val="11"/>
                      <c:pt idx="0">
                        <c:v>0</c:v>
                      </c:pt>
                      <c:pt idx="1">
                        <c:v>0</c:v>
                      </c:pt>
                      <c:pt idx="2">
                        <c:v>0.3</c:v>
                      </c:pt>
                      <c:pt idx="3">
                        <c:v>0.3</c:v>
                      </c:pt>
                      <c:pt idx="4">
                        <c:v>0.9</c:v>
                      </c:pt>
                      <c:pt idx="5">
                        <c:v>0.9</c:v>
                      </c:pt>
                    </c:numCache>
                  </c:numRef>
                </c:yVal>
                <c:smooth val="0"/>
                <c:extLst xmlns:c15="http://schemas.microsoft.com/office/drawing/2012/chart">
                  <c:ext xmlns:c16="http://schemas.microsoft.com/office/drawing/2014/chart" uri="{C3380CC4-5D6E-409C-BE32-E72D297353CC}">
                    <c16:uniqueId val="{00000001-A431-4EA3-A7C1-A446A87DEEB6}"/>
                  </c:ext>
                </c:extLst>
              </c15:ser>
            </c15:filteredScatterSeries>
            <c15:filteredScatterSeries>
              <c15:ser>
                <c:idx val="62"/>
                <c:order val="22"/>
                <c:tx>
                  <c:strRef>
                    <c:extLst xmlns:c15="http://schemas.microsoft.com/office/drawing/2012/chart">
                      <c:ext xmlns:c15="http://schemas.microsoft.com/office/drawing/2012/chart" uri="{02D57815-91ED-43cb-92C2-25804820EDAC}">
                        <c15:formulaRef>
                          <c15:sqref>[MarketRequirements_GD.xlsm]UVRT!$AW$16:$AW$17</c15:sqref>
                        </c15:formulaRef>
                      </c:ext>
                    </c:extLst>
                    <c:strCache>
                      <c:ptCount val="2"/>
                      <c:pt idx="0">
                        <c:v>EUR-ALL-ONS-DSO-Type_B_C</c:v>
                      </c:pt>
                      <c:pt idx="1">
                        <c:v>Un [p.u.]</c:v>
                      </c:pt>
                    </c:strCache>
                  </c:strRef>
                </c:tx>
                <c:spPr>
                  <a:ln w="9525" cap="rnd">
                    <a:solidFill>
                      <a:schemeClr val="accent3">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[MarketRequirements_GD.xlsm]UVRT!$AV$18:$AV$28</c15:sqref>
                        </c15:formulaRef>
                      </c:ext>
                    </c:extLst>
                    <c:numCache>
                      <c:formatCode>General</c:formatCode>
                      <c:ptCount val="11"/>
                      <c:pt idx="0">
                        <c:v>1E-4</c:v>
                      </c:pt>
                      <c:pt idx="1">
                        <c:v>0.25</c:v>
                      </c:pt>
                      <c:pt idx="2">
                        <c:v>3</c:v>
                      </c:pt>
                      <c:pt idx="3" formatCode="0">
                        <c:v>3600</c:v>
                      </c:pt>
                      <c:pt idx="4" formatCode="0">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[MarketRequirements_GD.xlsm]UVRT!$AW$18:$AW$28</c15:sqref>
                        </c15:formulaRef>
                      </c:ext>
                    </c:extLst>
                    <c:numCache>
                      <c:formatCode>General</c:formatCode>
                      <c:ptCount val="11"/>
                      <c:pt idx="0">
                        <c:v>0.05</c:v>
                      </c:pt>
                      <c:pt idx="1">
                        <c:v>0.05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2-A431-4EA3-A7C1-A446A87DEEB6}"/>
                  </c:ext>
                </c:extLst>
              </c15:ser>
            </c15:filteredScatterSeries>
            <c15:filteredScatterSeries>
              <c15:ser>
                <c:idx val="13"/>
                <c:order val="23"/>
                <c:tx>
                  <c:strRef>
                    <c:extLst xmlns:c15="http://schemas.microsoft.com/office/drawing/2012/chart">
                      <c:ext xmlns:c15="http://schemas.microsoft.com/office/drawing/2012/chart" uri="{02D57815-91ED-43cb-92C2-25804820EDAC}">
                        <c15:formulaRef>
                          <c15:sqref>[MarketRequirements_GD.xlsm]UVRT!$AY$16:$AY$17</c15:sqref>
                        </c15:formulaRef>
                      </c:ext>
                    </c:extLst>
                    <c:strCache>
                      <c:ptCount val="2"/>
                      <c:pt idx="0">
                        <c:v>EUR-ALL-ONS-TSO-Type_D</c:v>
                      </c:pt>
                      <c:pt idx="1">
                        <c:v>Un [p.u.]</c:v>
                      </c:pt>
                    </c:strCache>
                  </c:strRef>
                </c:tx>
                <c:spPr>
                  <a:ln w="9525" cap="rnd">
                    <a:solidFill>
                      <a:schemeClr val="accent2">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[MarketRequirements_GD.xlsm]UVRT!$AX$18:$AX$28</c15:sqref>
                        </c15:formulaRef>
                      </c:ext>
                    </c:extLst>
                    <c:numCache>
                      <c:formatCode>General</c:formatCode>
                      <c:ptCount val="11"/>
                      <c:pt idx="0">
                        <c:v>1E-4</c:v>
                      </c:pt>
                      <c:pt idx="1">
                        <c:v>0.25</c:v>
                      </c:pt>
                      <c:pt idx="2" formatCode="0.0">
                        <c:v>3</c:v>
                      </c:pt>
                      <c:pt idx="3">
                        <c:v>3600</c:v>
                      </c:pt>
                      <c:pt idx="4">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[MarketRequirements_GD.xlsm]UVRT!$AY$18:$AY$28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D-6CE6-4E7A-AAEA-D1E38B147833}"/>
                  </c:ext>
                </c:extLst>
              </c15:ser>
            </c15:filteredScatterSeries>
            <c15:filteredScatterSeries>
              <c15:ser>
                <c:idx val="65"/>
                <c:order val="24"/>
                <c:tx>
                  <c:strRef>
                    <c:extLst xmlns:c15="http://schemas.microsoft.com/office/drawing/2012/chart">
                      <c:ext xmlns:c15="http://schemas.microsoft.com/office/drawing/2012/chart" uri="{02D57815-91ED-43cb-92C2-25804820EDAC}">
                        <c15:formulaRef>
                          <c15:sqref>[MarketRequirements_GD.xlsm]UVRT!$BA$16:$BA$17</c15:sqref>
                        </c15:formulaRef>
                      </c:ext>
                    </c:extLst>
                    <c:strCache>
                      <c:ptCount val="2"/>
                      <c:pt idx="0">
                        <c:v>LAT-BR-ONS-TSO-≥69kV</c:v>
                      </c:pt>
                      <c:pt idx="1">
                        <c:v>Un [p.u.]</c:v>
                      </c:pt>
                    </c:strCache>
                  </c:strRef>
                </c:tx>
                <c:spPr>
                  <a:ln w="9525" cap="rnd">
                    <a:solidFill>
                      <a:schemeClr val="accent6">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[MarketRequirements_GD.xlsm]UVRT!$AZ$18:$AZ$28</c15:sqref>
                        </c15:formulaRef>
                      </c:ext>
                    </c:extLst>
                    <c:numCache>
                      <c:formatCode>General</c:formatCode>
                      <c:ptCount val="11"/>
                      <c:pt idx="0">
                        <c:v>1E-4</c:v>
                      </c:pt>
                      <c:pt idx="1">
                        <c:v>0.5</c:v>
                      </c:pt>
                      <c:pt idx="2">
                        <c:v>1</c:v>
                      </c:pt>
                      <c:pt idx="3">
                        <c:v>5</c:v>
                      </c:pt>
                      <c:pt idx="4">
                        <c:v>5.0000999999999998</c:v>
                      </c:pt>
                      <c:pt idx="5">
                        <c:v>99999</c:v>
                      </c:pt>
                    </c:numCache>
                  </c:numRef>
                </c:xVal>
                <c:yVal>
                  <c:numRef>
                    <c:extLst xmlns:c15="http://schemas.microsoft.com/office/drawing/2012/chart">
                      <c:ext xmlns:c15="http://schemas.microsoft.com/office/drawing/2012/chart" uri="{02D57815-91ED-43cb-92C2-25804820EDAC}">
                        <c15:formulaRef>
                          <c15:sqref>[MarketRequirements_GD.xlsm]UVRT!$BA$18:$BA$28</c15:sqref>
                        </c15:formulaRef>
                      </c:ext>
                    </c:extLst>
                    <c:numCache>
                      <c:formatCode>General</c:formatCode>
                      <c:ptCount val="11"/>
                      <c:pt idx="0">
                        <c:v>0.2</c:v>
                      </c:pt>
                      <c:pt idx="1">
                        <c:v>0.2</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1-1294-47E4-9DBE-A6F0381CF4E5}"/>
                  </c:ext>
                </c:extLst>
              </c15:ser>
            </c15:filteredScatterSeries>
            <c15:filteredScatterSeries>
              <c15:ser>
                <c:idx val="66"/>
                <c:order val="25"/>
                <c:tx>
                  <c:strRef>
                    <c:extLst xmlns:c15="http://schemas.microsoft.com/office/drawing/2012/chart">
                      <c:ext xmlns:c15="http://schemas.microsoft.com/office/drawing/2012/chart" uri="{02D57815-91ED-43cb-92C2-25804820EDAC}">
                        <c15:formulaRef>
                          <c15:sqref>[MarketRequirements_GD.xlsm]UVRT!$BC$16:$BC$17</c15:sqref>
                        </c15:formulaRef>
                      </c:ext>
                    </c:extLst>
                    <c:strCache>
                      <c:ptCount val="2"/>
                      <c:pt idx="0">
                        <c:v>LAT-CL-ONS-ALL-&lt;200kV</c:v>
                      </c:pt>
                      <c:pt idx="1">
                        <c:v>Un [p.u.]</c:v>
                      </c:pt>
                    </c:strCache>
                  </c:strRef>
                </c:tx>
                <c:spPr>
                  <a:ln w="9525" cap="rnd">
                    <a:solidFill>
                      <a:schemeClr val="accent1">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[MarketRequirements_GD.xlsm]UVRT!$BB$18:$BB$28</c15:sqref>
                        </c15:formulaRef>
                      </c:ext>
                    </c:extLst>
                    <c:numCache>
                      <c:formatCode>General</c:formatCode>
                      <c:ptCount val="11"/>
                      <c:pt idx="0">
                        <c:v>1E-4</c:v>
                      </c:pt>
                      <c:pt idx="1">
                        <c:v>0.42</c:v>
                      </c:pt>
                      <c:pt idx="2">
                        <c:v>1</c:v>
                      </c:pt>
                    </c:numCache>
                  </c:numRef>
                </c:xVal>
                <c:yVal>
                  <c:numRef>
                    <c:extLst xmlns:c15="http://schemas.microsoft.com/office/drawing/2012/chart">
                      <c:ext xmlns:c15="http://schemas.microsoft.com/office/drawing/2012/chart" uri="{02D57815-91ED-43cb-92C2-25804820EDAC}">
                        <c15:formulaRef>
                          <c15:sqref>[MarketRequirements_GD.xlsm]UVRT!$BC$18:$BC$28</c15:sqref>
                        </c15:formulaRef>
                      </c:ext>
                    </c:extLst>
                    <c:numCache>
                      <c:formatCode>General</c:formatCode>
                      <c:ptCount val="11"/>
                      <c:pt idx="0">
                        <c:v>0</c:v>
                      </c:pt>
                      <c:pt idx="1">
                        <c:v>0</c:v>
                      </c:pt>
                      <c:pt idx="2">
                        <c:v>0.8</c:v>
                      </c:pt>
                    </c:numCache>
                  </c:numRef>
                </c:yVal>
                <c:smooth val="0"/>
                <c:extLst xmlns:c15="http://schemas.microsoft.com/office/drawing/2012/chart">
                  <c:ext xmlns:c16="http://schemas.microsoft.com/office/drawing/2014/chart" uri="{C3380CC4-5D6E-409C-BE32-E72D297353CC}">
                    <c16:uniqueId val="{00000002-1294-47E4-9DBE-A6F0381CF4E5}"/>
                  </c:ext>
                </c:extLst>
              </c15:ser>
            </c15:filteredScatterSeries>
            <c15:filteredScatterSeries>
              <c15:ser>
                <c:idx val="23"/>
                <c:order val="26"/>
                <c:tx>
                  <c:strRef>
                    <c:extLst xmlns:c15="http://schemas.microsoft.com/office/drawing/2012/chart">
                      <c:ext xmlns:c15="http://schemas.microsoft.com/office/drawing/2012/chart" uri="{02D57815-91ED-43cb-92C2-25804820EDAC}">
                        <c15:formulaRef>
                          <c15:sqref>[MarketRequirements_GD.xlsm]UVRT!$BE$16:$BE$17</c15:sqref>
                        </c15:formulaRef>
                      </c:ext>
                    </c:extLst>
                    <c:strCache>
                      <c:ptCount val="2"/>
                      <c:pt idx="0">
                        <c:v>LAT-CL-ONS-ALL-≥220kV</c:v>
                      </c:pt>
                      <c:pt idx="1">
                        <c:v>Un [p.u.]</c:v>
                      </c:pt>
                    </c:strCache>
                  </c:strRef>
                </c:tx>
                <c:spPr>
                  <a:ln w="9525" cap="rnd">
                    <a:solidFill>
                      <a:schemeClr val="accent6">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[MarketRequirements_GD.xlsm]UVRT!$BD$18:$BD$28</c15:sqref>
                        </c15:formulaRef>
                      </c:ext>
                    </c:extLst>
                    <c:numCache>
                      <c:formatCode>General</c:formatCode>
                      <c:ptCount val="11"/>
                      <c:pt idx="0">
                        <c:v>1E-4</c:v>
                      </c:pt>
                      <c:pt idx="1">
                        <c:v>0.14000000000000001</c:v>
                      </c:pt>
                      <c:pt idx="2">
                        <c:v>1</c:v>
                      </c:pt>
                    </c:numCache>
                  </c:numRef>
                </c:xVal>
                <c:yVal>
                  <c:numRef>
                    <c:extLst xmlns:c15="http://schemas.microsoft.com/office/drawing/2012/chart">
                      <c:ext xmlns:c15="http://schemas.microsoft.com/office/drawing/2012/chart" uri="{02D57815-91ED-43cb-92C2-25804820EDAC}">
                        <c15:formulaRef>
                          <c15:sqref>[MarketRequirements_GD.xlsm]UVRT!$BE$18:$BE$28</c15:sqref>
                        </c15:formulaRef>
                      </c:ext>
                    </c:extLst>
                    <c:numCache>
                      <c:formatCode>General</c:formatCode>
                      <c:ptCount val="11"/>
                      <c:pt idx="0">
                        <c:v>0</c:v>
                      </c:pt>
                      <c:pt idx="1">
                        <c:v>0</c:v>
                      </c:pt>
                      <c:pt idx="2">
                        <c:v>0.8</c:v>
                      </c:pt>
                    </c:numCache>
                  </c:numRef>
                </c:yVal>
                <c:smooth val="0"/>
                <c:extLst xmlns:c15="http://schemas.microsoft.com/office/drawing/2012/chart">
                  <c:ext xmlns:c16="http://schemas.microsoft.com/office/drawing/2014/chart" uri="{C3380CC4-5D6E-409C-BE32-E72D297353CC}">
                    <c16:uniqueId val="{00000015-6CE6-4E7A-AAEA-D1E38B147833}"/>
                  </c:ext>
                </c:extLst>
              </c15:ser>
            </c15:filteredScatterSeries>
            <c15:filteredScatterSeries>
              <c15:ser>
                <c:idx val="63"/>
                <c:order val="27"/>
                <c:tx>
                  <c:strRef>
                    <c:extLst xmlns:c15="http://schemas.microsoft.com/office/drawing/2012/chart">
                      <c:ext xmlns:c15="http://schemas.microsoft.com/office/drawing/2012/chart" uri="{02D57815-91ED-43cb-92C2-25804820EDAC}">
                        <c15:formulaRef>
                          <c15:sqref>[MarketRequirements_GD.xlsm]UVRT!$BG$16:$BG$17</c15:sqref>
                        </c15:formulaRef>
                      </c:ext>
                    </c:extLst>
                    <c:strCache>
                      <c:ptCount val="2"/>
                      <c:pt idx="0">
                        <c:v>LAT-CO-ONS-TSO-≥220kV</c:v>
                      </c:pt>
                      <c:pt idx="1">
                        <c:v>Un [p.u.]</c:v>
                      </c:pt>
                    </c:strCache>
                  </c:strRef>
                </c:tx>
                <c:spPr>
                  <a:ln w="9525" cap="rnd">
                    <a:solidFill>
                      <a:schemeClr val="accent4">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[MarketRequirements_GD.xlsm]UVRT!$BF$18:$BF$28</c15:sqref>
                        </c15:formulaRef>
                      </c:ext>
                    </c:extLst>
                    <c:numCache>
                      <c:formatCode>General</c:formatCode>
                      <c:ptCount val="11"/>
                      <c:pt idx="0">
                        <c:v>1E-4</c:v>
                      </c:pt>
                      <c:pt idx="1">
                        <c:v>0.15</c:v>
                      </c:pt>
                      <c:pt idx="2">
                        <c:v>0.5</c:v>
                      </c:pt>
                      <c:pt idx="3">
                        <c:v>1.5</c:v>
                      </c:pt>
                      <c:pt idx="4">
                        <c:v>20</c:v>
                      </c:pt>
                      <c:pt idx="5">
                        <c:v>20</c:v>
                      </c:pt>
                      <c:pt idx="6">
                        <c:v>21</c:v>
                      </c:pt>
                      <c:pt idx="7">
                        <c:v>99999</c:v>
                      </c:pt>
                    </c:numCache>
                  </c:numRef>
                </c:xVal>
                <c:yVal>
                  <c:numRef>
                    <c:extLst xmlns:c15="http://schemas.microsoft.com/office/drawing/2012/chart">
                      <c:ext xmlns:c15="http://schemas.microsoft.com/office/drawing/2012/chart" uri="{02D57815-91ED-43cb-92C2-25804820EDAC}">
                        <c15:formulaRef>
                          <c15:sqref>[MarketRequirements_GD.xlsm]UVRT!$BG$18:$BG$28</c15:sqref>
                        </c15:formulaRef>
                      </c:ext>
                    </c:extLst>
                    <c:numCache>
                      <c:formatCode>General</c:formatCode>
                      <c:ptCount val="11"/>
                      <c:pt idx="0">
                        <c:v>0</c:v>
                      </c:pt>
                      <c:pt idx="1">
                        <c:v>0</c:v>
                      </c:pt>
                      <c:pt idx="2">
                        <c:v>0.1</c:v>
                      </c:pt>
                      <c:pt idx="3">
                        <c:v>0.85</c:v>
                      </c:pt>
                      <c:pt idx="4">
                        <c:v>0.85</c:v>
                      </c:pt>
                      <c:pt idx="5">
                        <c:v>0.9</c:v>
                      </c:pt>
                      <c:pt idx="6">
                        <c:v>0.9</c:v>
                      </c:pt>
                      <c:pt idx="7">
                        <c:v>0.9</c:v>
                      </c:pt>
                    </c:numCache>
                  </c:numRef>
                </c:yVal>
                <c:smooth val="0"/>
                <c:extLst xmlns:c15="http://schemas.microsoft.com/office/drawing/2012/chart">
                  <c:ext xmlns:c16="http://schemas.microsoft.com/office/drawing/2014/chart" uri="{C3380CC4-5D6E-409C-BE32-E72D297353CC}">
                    <c16:uniqueId val="{00000001-EC8A-40E8-8EC4-591D880CB929}"/>
                  </c:ext>
                </c:extLst>
              </c15:ser>
            </c15:filteredScatterSeries>
            <c15:filteredScatterSeries>
              <c15:ser>
                <c:idx val="24"/>
                <c:order val="28"/>
                <c:tx>
                  <c:strRef>
                    <c:extLst xmlns:c15="http://schemas.microsoft.com/office/drawing/2012/chart">
                      <c:ext xmlns:c15="http://schemas.microsoft.com/office/drawing/2012/chart" uri="{02D57815-91ED-43cb-92C2-25804820EDAC}">
                        <c15:formulaRef>
                          <c15:sqref>[MarketRequirements_GD.xlsm]UVRT!$BI$16:$BI$17</c15:sqref>
                        </c15:formulaRef>
                      </c:ext>
                    </c:extLst>
                    <c:strCache>
                      <c:ptCount val="2"/>
                      <c:pt idx="0">
                        <c:v>LAT-EC-ONS-ALL</c:v>
                      </c:pt>
                      <c:pt idx="1">
                        <c:v>Un [p.u.]</c:v>
                      </c:pt>
                    </c:strCache>
                  </c:strRef>
                </c:tx>
                <c:spPr>
                  <a:ln w="9525" cap="rnd">
                    <a:solidFill>
                      <a:schemeClr val="accent1">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[MarketRequirements_GD.xlsm]UVRT!$BH$18:$BH$28</c15:sqref>
                        </c15:formulaRef>
                      </c:ext>
                    </c:extLst>
                    <c:numCache>
                      <c:formatCode>General</c:formatCode>
                      <c:ptCount val="11"/>
                      <c:pt idx="0">
                        <c:v>1E-4</c:v>
                      </c:pt>
                      <c:pt idx="1">
                        <c:v>0.15</c:v>
                      </c:pt>
                      <c:pt idx="2">
                        <c:v>0.65</c:v>
                      </c:pt>
                      <c:pt idx="3">
                        <c:v>3</c:v>
                      </c:pt>
                      <c:pt idx="4">
                        <c:v>99999</c:v>
                      </c:pt>
                    </c:numCache>
                  </c:numRef>
                </c:xVal>
                <c:yVal>
                  <c:numRef>
                    <c:extLst xmlns:c15="http://schemas.microsoft.com/office/drawing/2012/chart">
                      <c:ext xmlns:c15="http://schemas.microsoft.com/office/drawing/2012/chart" uri="{02D57815-91ED-43cb-92C2-25804820EDAC}">
                        <c15:formulaRef>
                          <c15:sqref>[MarketRequirements_GD.xlsm]UVRT!$BI$18:$BI$28</c15:sqref>
                        </c15:formulaRef>
                      </c:ext>
                    </c:extLst>
                    <c:numCache>
                      <c:formatCode>General</c:formatCode>
                      <c:ptCount val="11"/>
                      <c:pt idx="0">
                        <c:v>0</c:v>
                      </c:pt>
                      <c:pt idx="1">
                        <c:v>0</c:v>
                      </c:pt>
                      <c:pt idx="2">
                        <c:v>0.3</c:v>
                      </c:pt>
                      <c:pt idx="3">
                        <c:v>0.9</c:v>
                      </c:pt>
                      <c:pt idx="4">
                        <c:v>0.9</c:v>
                      </c:pt>
                    </c:numCache>
                  </c:numRef>
                </c:yVal>
                <c:smooth val="0"/>
                <c:extLst xmlns:c15="http://schemas.microsoft.com/office/drawing/2012/chart">
                  <c:ext xmlns:c16="http://schemas.microsoft.com/office/drawing/2014/chart" uri="{C3380CC4-5D6E-409C-BE32-E72D297353CC}">
                    <c16:uniqueId val="{00000016-6CE6-4E7A-AAEA-D1E38B147833}"/>
                  </c:ext>
                </c:extLst>
              </c15:ser>
            </c15:filteredScatterSeries>
            <c15:filteredScatterSeries>
              <c15:ser>
                <c:idx val="84"/>
                <c:order val="29"/>
                <c:tx>
                  <c:strRef>
                    <c:extLst xmlns:c15="http://schemas.microsoft.com/office/drawing/2012/chart">
                      <c:ext xmlns:c15="http://schemas.microsoft.com/office/drawing/2012/chart" uri="{02D57815-91ED-43cb-92C2-25804820EDAC}">
                        <c15:formulaRef>
                          <c15:sqref>[MarketRequirements_GD.xlsm]UVRT!$BK$16:$BK$17</c15:sqref>
                        </c15:formulaRef>
                      </c:ext>
                    </c:extLst>
                    <c:strCache>
                      <c:ptCount val="2"/>
                      <c:pt idx="0">
                        <c:v>LAT-MX-ONS-ALL-&gt;115kV</c:v>
                      </c:pt>
                      <c:pt idx="1">
                        <c:v>Un [p.u.]</c:v>
                      </c:pt>
                    </c:strCache>
                  </c:strRef>
                </c:tx>
                <c:spPr>
                  <a:ln w="9525" cap="rnd">
                    <a:solidFill>
                      <a:schemeClr val="accent1">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[MarketRequirements_GD.xlsm]UVRT!$BJ$18:$BJ$28</c15:sqref>
                        </c15:formulaRef>
                      </c:ext>
                    </c:extLst>
                    <c:numCache>
                      <c:formatCode>General</c:formatCode>
                      <c:ptCount val="11"/>
                      <c:pt idx="0">
                        <c:v>1E-4</c:v>
                      </c:pt>
                      <c:pt idx="1">
                        <c:v>0.25</c:v>
                      </c:pt>
                      <c:pt idx="2">
                        <c:v>0.35</c:v>
                      </c:pt>
                      <c:pt idx="3">
                        <c:v>0.45</c:v>
                      </c:pt>
                      <c:pt idx="4">
                        <c:v>1.05</c:v>
                      </c:pt>
                      <c:pt idx="5">
                        <c:v>1.5</c:v>
                      </c:pt>
                      <c:pt idx="6">
                        <c:v>1800</c:v>
                      </c:pt>
                      <c:pt idx="7">
                        <c:v>1800</c:v>
                      </c:pt>
                      <c:pt idx="8">
                        <c:v>99999</c:v>
                      </c:pt>
                    </c:numCache>
                  </c:numRef>
                </c:xVal>
                <c:yVal>
                  <c:numRef>
                    <c:extLst xmlns:c15="http://schemas.microsoft.com/office/drawing/2012/chart">
                      <c:ext xmlns:c15="http://schemas.microsoft.com/office/drawing/2012/chart" uri="{02D57815-91ED-43cb-92C2-25804820EDAC}">
                        <c15:formulaRef>
                          <c15:sqref>[MarketRequirements_GD.xlsm]UVRT!$BK$18:$BK$28</c15:sqref>
                        </c15:formulaRef>
                      </c:ext>
                    </c:extLst>
                    <c:numCache>
                      <c:formatCode>General</c:formatCode>
                      <c:ptCount val="11"/>
                      <c:pt idx="0">
                        <c:v>0</c:v>
                      </c:pt>
                      <c:pt idx="1">
                        <c:v>0</c:v>
                      </c:pt>
                      <c:pt idx="2">
                        <c:v>0</c:v>
                      </c:pt>
                      <c:pt idx="3">
                        <c:v>0</c:v>
                      </c:pt>
                      <c:pt idx="4">
                        <c:v>0.45</c:v>
                      </c:pt>
                      <c:pt idx="5">
                        <c:v>0.9</c:v>
                      </c:pt>
                      <c:pt idx="6">
                        <c:v>0.9</c:v>
                      </c:pt>
                      <c:pt idx="7">
                        <c:v>0.95</c:v>
                      </c:pt>
                      <c:pt idx="8">
                        <c:v>0.95</c:v>
                      </c:pt>
                    </c:numCache>
                  </c:numRef>
                </c:yVal>
                <c:smooth val="0"/>
                <c:extLst xmlns:c15="http://schemas.microsoft.com/office/drawing/2012/chart">
                  <c:ext xmlns:c16="http://schemas.microsoft.com/office/drawing/2014/chart" uri="{C3380CC4-5D6E-409C-BE32-E72D297353CC}">
                    <c16:uniqueId val="{00000001-58AB-457E-B148-EE0A1D3A2AE2}"/>
                  </c:ext>
                </c:extLst>
              </c15:ser>
            </c15:filteredScatterSeries>
            <c15:filteredScatterSeries>
              <c15:ser>
                <c:idx val="60"/>
                <c:order val="30"/>
                <c:tx>
                  <c:strRef>
                    <c:extLst xmlns:c15="http://schemas.microsoft.com/office/drawing/2012/chart">
                      <c:ext xmlns:c15="http://schemas.microsoft.com/office/drawing/2012/chart" uri="{02D57815-91ED-43cb-92C2-25804820EDAC}">
                        <c15:formulaRef>
                          <c15:sqref>[MarketRequirements_GD.xlsm]UVRT!$BM$16:$BM$17</c15:sqref>
                        </c15:formulaRef>
                      </c:ext>
                    </c:extLst>
                    <c:strCache>
                      <c:ptCount val="2"/>
                      <c:pt idx="0">
                        <c:v>LAT-PE-ONS-TSO</c:v>
                      </c:pt>
                      <c:pt idx="1">
                        <c:v>Un [p.u.]</c:v>
                      </c:pt>
                    </c:strCache>
                  </c:strRef>
                </c:tx>
                <c:spPr>
                  <a:ln w="9525" cap="rnd">
                    <a:solidFill>
                      <a:schemeClr val="accent1">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[MarketRequirements_GD.xlsm]UVRT!$BL$18:$BL$28</c15:sqref>
                        </c15:formulaRef>
                      </c:ext>
                    </c:extLst>
                    <c:numCache>
                      <c:formatCode>General</c:formatCode>
                      <c:ptCount val="11"/>
                      <c:pt idx="0">
                        <c:v>1E-4</c:v>
                      </c:pt>
                      <c:pt idx="1">
                        <c:v>0.15</c:v>
                      </c:pt>
                      <c:pt idx="2">
                        <c:v>0.65</c:v>
                      </c:pt>
                      <c:pt idx="3">
                        <c:v>3</c:v>
                      </c:pt>
                      <c:pt idx="4">
                        <c:v>180</c:v>
                      </c:pt>
                      <c:pt idx="5">
                        <c:v>99999</c:v>
                      </c:pt>
                    </c:numCache>
                  </c:numRef>
                </c:xVal>
                <c:yVal>
                  <c:numRef>
                    <c:extLst xmlns:c15="http://schemas.microsoft.com/office/drawing/2012/chart">
                      <c:ext xmlns:c15="http://schemas.microsoft.com/office/drawing/2012/chart" uri="{02D57815-91ED-43cb-92C2-25804820EDAC}">
                        <c15:formulaRef>
                          <c15:sqref>[MarketRequirements_GD.xlsm]UVRT!$BM$18:$BM$28</c15:sqref>
                        </c15:formulaRef>
                      </c:ext>
                    </c:extLst>
                    <c:numCache>
                      <c:formatCode>General</c:formatCode>
                      <c:ptCount val="11"/>
                      <c:pt idx="0">
                        <c:v>0</c:v>
                      </c:pt>
                      <c:pt idx="1">
                        <c:v>0</c:v>
                      </c:pt>
                      <c:pt idx="2">
                        <c:v>0.2</c:v>
                      </c:pt>
                      <c:pt idx="3">
                        <c:v>0.85</c:v>
                      </c:pt>
                      <c:pt idx="4">
                        <c:v>0.95</c:v>
                      </c:pt>
                      <c:pt idx="5">
                        <c:v>0.95</c:v>
                      </c:pt>
                    </c:numCache>
                  </c:numRef>
                </c:yVal>
                <c:smooth val="0"/>
                <c:extLst xmlns:c15="http://schemas.microsoft.com/office/drawing/2012/chart">
                  <c:ext xmlns:c16="http://schemas.microsoft.com/office/drawing/2014/chart" uri="{C3380CC4-5D6E-409C-BE32-E72D297353CC}">
                    <c16:uniqueId val="{00000001-AC3B-44AF-BADB-0973D844B11A}"/>
                  </c:ext>
                </c:extLst>
              </c15:ser>
            </c15:filteredScatterSeries>
            <c15:filteredScatterSeries>
              <c15:ser>
                <c:idx val="81"/>
                <c:order val="31"/>
                <c:tx>
                  <c:strRef>
                    <c:extLst xmlns:c15="http://schemas.microsoft.com/office/drawing/2012/chart">
                      <c:ext xmlns:c15="http://schemas.microsoft.com/office/drawing/2012/chart" uri="{02D57815-91ED-43cb-92C2-25804820EDAC}">
                        <c15:formulaRef>
                          <c15:sqref>[MarketRequirements_GD.xlsm]UVRT!$BO$16:$BO$17</c15:sqref>
                        </c15:formulaRef>
                      </c:ext>
                    </c:extLst>
                    <c:strCache>
                      <c:ptCount val="2"/>
                      <c:pt idx="0">
                        <c:v>MED-AE-ONS-TSO-≥132kV</c:v>
                      </c:pt>
                      <c:pt idx="1">
                        <c:v>Un [p.u.]</c:v>
                      </c:pt>
                    </c:strCache>
                  </c:strRef>
                </c:tx>
                <c:spPr>
                  <a:ln w="9525" cap="rnd">
                    <a:solidFill>
                      <a:schemeClr val="accent4">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[MarketRequirements_GD.xlsm]UVRT!$BN$18:$BN$28</c15:sqref>
                        </c15:formulaRef>
                      </c:ext>
                    </c:extLst>
                    <c:numCache>
                      <c:formatCode>General</c:formatCode>
                      <c:ptCount val="11"/>
                      <c:pt idx="0">
                        <c:v>1E-4</c:v>
                      </c:pt>
                      <c:pt idx="1">
                        <c:v>0.14000000000000001</c:v>
                      </c:pt>
                      <c:pt idx="2">
                        <c:v>1.2</c:v>
                      </c:pt>
                      <c:pt idx="3">
                        <c:v>2.5</c:v>
                      </c:pt>
                      <c:pt idx="4">
                        <c:v>2.5</c:v>
                      </c:pt>
                      <c:pt idx="5">
                        <c:v>180</c:v>
                      </c:pt>
                      <c:pt idx="6">
                        <c:v>180</c:v>
                      </c:pt>
                      <c:pt idx="7">
                        <c:v>99999</c:v>
                      </c:pt>
                    </c:numCache>
                  </c:numRef>
                </c:xVal>
                <c:yVal>
                  <c:numRef>
                    <c:extLst xmlns:c15="http://schemas.microsoft.com/office/drawing/2012/chart">
                      <c:ext xmlns:c15="http://schemas.microsoft.com/office/drawing/2012/chart" uri="{02D57815-91ED-43cb-92C2-25804820EDAC}">
                        <c15:formulaRef>
                          <c15:sqref>[MarketRequirements_GD.xlsm]UVRT!$BO$18:$BO$28</c15:sqref>
                        </c15:formulaRef>
                      </c:ext>
                    </c:extLst>
                    <c:numCache>
                      <c:formatCode>General</c:formatCode>
                      <c:ptCount val="11"/>
                      <c:pt idx="0">
                        <c:v>0.15</c:v>
                      </c:pt>
                      <c:pt idx="1">
                        <c:v>0.15</c:v>
                      </c:pt>
                      <c:pt idx="2">
                        <c:v>0.8</c:v>
                      </c:pt>
                      <c:pt idx="3">
                        <c:v>0.8</c:v>
                      </c:pt>
                      <c:pt idx="4">
                        <c:v>0.85</c:v>
                      </c:pt>
                      <c:pt idx="5">
                        <c:v>0.85</c:v>
                      </c:pt>
                      <c:pt idx="6">
                        <c:v>0.9</c:v>
                      </c:pt>
                      <c:pt idx="7">
                        <c:v>0.9</c:v>
                      </c:pt>
                    </c:numCache>
                  </c:numRef>
                </c:yVal>
                <c:smooth val="0"/>
                <c:extLst xmlns:c15="http://schemas.microsoft.com/office/drawing/2012/chart">
                  <c:ext xmlns:c16="http://schemas.microsoft.com/office/drawing/2014/chart" uri="{C3380CC4-5D6E-409C-BE32-E72D297353CC}">
                    <c16:uniqueId val="{00000001-9B57-4578-BED9-F6512F0588FD}"/>
                  </c:ext>
                </c:extLst>
              </c15:ser>
            </c15:filteredScatterSeries>
            <c15:filteredScatterSeries>
              <c15:ser>
                <c:idx val="47"/>
                <c:order val="32"/>
                <c:tx>
                  <c:strRef>
                    <c:extLst xmlns:c15="http://schemas.microsoft.com/office/drawing/2012/chart">
                      <c:ext xmlns:c15="http://schemas.microsoft.com/office/drawing/2012/chart" uri="{02D57815-91ED-43cb-92C2-25804820EDAC}">
                        <c15:formulaRef>
                          <c15:sqref>[MarketRequirements_GD.xlsm]UVRT!$BQ$16:$BQ$17</c15:sqref>
                        </c15:formulaRef>
                      </c:ext>
                    </c:extLst>
                    <c:strCache>
                      <c:ptCount val="2"/>
                      <c:pt idx="0">
                        <c:v>MED-CY-ONS-ALL</c:v>
                      </c:pt>
                      <c:pt idx="1">
                        <c:v>Un [p.u.]</c:v>
                      </c:pt>
                    </c:strCache>
                  </c:strRef>
                </c:tx>
                <c:spPr>
                  <a:ln w="9525" cap="rnd">
                    <a:solidFill>
                      <a:schemeClr val="accent6">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[MarketRequirements_GD.xlsm]UVRT!$BP$18:$BP$28</c15:sqref>
                        </c15:formulaRef>
                      </c:ext>
                    </c:extLst>
                    <c:numCache>
                      <c:formatCode>General</c:formatCode>
                      <c:ptCount val="11"/>
                      <c:pt idx="0">
                        <c:v>1E-4</c:v>
                      </c:pt>
                      <c:pt idx="1">
                        <c:v>0.25</c:v>
                      </c:pt>
                      <c:pt idx="2">
                        <c:v>2</c:v>
                      </c:pt>
                      <c:pt idx="3">
                        <c:v>99999</c:v>
                      </c:pt>
                    </c:numCache>
                  </c:numRef>
                </c:xVal>
                <c:yVal>
                  <c:numRef>
                    <c:extLst xmlns:c15="http://schemas.microsoft.com/office/drawing/2012/chart">
                      <c:ext xmlns:c15="http://schemas.microsoft.com/office/drawing/2012/chart" uri="{02D57815-91ED-43cb-92C2-25804820EDAC}">
                        <c15:formulaRef>
                          <c15:sqref>[MarketRequirements_GD.xlsm]UVRT!$BQ$18:$BQ$28</c15:sqref>
                        </c15:formulaRef>
                      </c:ext>
                    </c:extLst>
                    <c:numCache>
                      <c:formatCode>General</c:formatCode>
                      <c:ptCount val="11"/>
                      <c:pt idx="0">
                        <c:v>0.15</c:v>
                      </c:pt>
                      <c:pt idx="1">
                        <c:v>0.15</c:v>
                      </c:pt>
                      <c:pt idx="2">
                        <c:v>0.9</c:v>
                      </c:pt>
                      <c:pt idx="3">
                        <c:v>0.9</c:v>
                      </c:pt>
                    </c:numCache>
                  </c:numRef>
                </c:yVal>
                <c:smooth val="0"/>
                <c:extLst xmlns:c15="http://schemas.microsoft.com/office/drawing/2012/chart">
                  <c:ext xmlns:c16="http://schemas.microsoft.com/office/drawing/2014/chart" uri="{C3380CC4-5D6E-409C-BE32-E72D297353CC}">
                    <c16:uniqueId val="{00000000-00D8-4D18-8768-5D48129C5EFC}"/>
                  </c:ext>
                </c:extLst>
              </c15:ser>
            </c15:filteredScatterSeries>
            <c15:filteredScatterSeries>
              <c15:ser>
                <c:idx val="14"/>
                <c:order val="33"/>
                <c:tx>
                  <c:strRef>
                    <c:extLst xmlns:c15="http://schemas.microsoft.com/office/drawing/2012/chart">
                      <c:ext xmlns:c15="http://schemas.microsoft.com/office/drawing/2012/chart" uri="{02D57815-91ED-43cb-92C2-25804820EDAC}">
                        <c15:formulaRef>
                          <c15:sqref>[MarketRequirements_GD.xlsm]UVRT!$BS$16:$BS$17</c15:sqref>
                        </c15:formulaRef>
                      </c:ext>
                    </c:extLst>
                    <c:strCache>
                      <c:ptCount val="2"/>
                      <c:pt idx="0">
                        <c:v>MED-EG-ONS-TSO-≥33kV</c:v>
                      </c:pt>
                      <c:pt idx="1">
                        <c:v>Un [p.u.]</c:v>
                      </c:pt>
                    </c:strCache>
                  </c:strRef>
                </c:tx>
                <c:spPr>
                  <a:ln w="9525" cap="rnd">
                    <a:solidFill>
                      <a:schemeClr val="accent3">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[MarketRequirements_GD.xlsm]UVRT!$BR$18:$BR$28</c15:sqref>
                        </c15:formulaRef>
                      </c:ext>
                    </c:extLst>
                    <c:numCache>
                      <c:formatCode>General</c:formatCode>
                      <c:ptCount val="11"/>
                      <c:pt idx="0">
                        <c:v>1E-4</c:v>
                      </c:pt>
                      <c:pt idx="1">
                        <c:v>0.15</c:v>
                      </c:pt>
                      <c:pt idx="2">
                        <c:v>3</c:v>
                      </c:pt>
                      <c:pt idx="3">
                        <c:v>99999</c:v>
                      </c:pt>
                    </c:numCache>
                  </c:numRef>
                </c:xVal>
                <c:yVal>
                  <c:numRef>
                    <c:extLst xmlns:c15="http://schemas.microsoft.com/office/drawing/2012/chart">
                      <c:ext xmlns:c15="http://schemas.microsoft.com/office/drawing/2012/chart" uri="{02D57815-91ED-43cb-92C2-25804820EDAC}">
                        <c15:formulaRef>
                          <c15:sqref>[MarketRequirements_GD.xlsm]UVRT!$BS$18:$BS$28</c15:sqref>
                        </c15:formulaRef>
                      </c:ext>
                    </c:extLst>
                    <c:numCache>
                      <c:formatCode>General</c:formatCode>
                      <c:ptCount val="11"/>
                      <c:pt idx="0">
                        <c:v>0</c:v>
                      </c:pt>
                      <c:pt idx="1">
                        <c:v>0</c:v>
                      </c:pt>
                      <c:pt idx="2">
                        <c:v>0.85</c:v>
                      </c:pt>
                      <c:pt idx="3">
                        <c:v>0.85</c:v>
                      </c:pt>
                    </c:numCache>
                  </c:numRef>
                </c:yVal>
                <c:smooth val="0"/>
                <c:extLst xmlns:c15="http://schemas.microsoft.com/office/drawing/2012/chart">
                  <c:ext xmlns:c16="http://schemas.microsoft.com/office/drawing/2014/chart" uri="{C3380CC4-5D6E-409C-BE32-E72D297353CC}">
                    <c16:uniqueId val="{0000000E-6CE6-4E7A-AAEA-D1E38B147833}"/>
                  </c:ext>
                </c:extLst>
              </c15:ser>
            </c15:filteredScatterSeries>
            <c15:filteredScatterSeries>
              <c15:ser>
                <c:idx val="17"/>
                <c:order val="34"/>
                <c:tx>
                  <c:strRef>
                    <c:extLst xmlns:c15="http://schemas.microsoft.com/office/drawing/2012/chart">
                      <c:ext xmlns:c15="http://schemas.microsoft.com/office/drawing/2012/chart" uri="{02D57815-91ED-43cb-92C2-25804820EDAC}">
                        <c15:formulaRef>
                          <c15:sqref>[MarketRequirements_GD.xlsm]UVRT!$BU$16:$BU$17</c15:sqref>
                        </c15:formulaRef>
                      </c:ext>
                    </c:extLst>
                    <c:strCache>
                      <c:ptCount val="2"/>
                      <c:pt idx="0">
                        <c:v>MED-ES-ONS-TSO-Peninsular-&lt;110kV</c:v>
                      </c:pt>
                      <c:pt idx="1">
                        <c:v>Un [p.u.]</c:v>
                      </c:pt>
                    </c:strCache>
                  </c:strRef>
                </c:tx>
                <c:spPr>
                  <a:ln w="9525" cap="rnd">
                    <a:solidFill>
                      <a:srgbClr val="13B2FF"/>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[MarketRequirements_GD.xlsm]UVRT!$BT$18:$BT$28</c15:sqref>
                        </c15:formulaRef>
                      </c:ext>
                    </c:extLst>
                    <c:numCache>
                      <c:formatCode>General</c:formatCode>
                      <c:ptCount val="11"/>
                      <c:pt idx="0">
                        <c:v>1E-4</c:v>
                      </c:pt>
                      <c:pt idx="1">
                        <c:v>0.2</c:v>
                      </c:pt>
                      <c:pt idx="2">
                        <c:v>1.5</c:v>
                      </c:pt>
                      <c:pt idx="3">
                        <c:v>3600</c:v>
                      </c:pt>
                      <c:pt idx="4">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[MarketRequirements_GD.xlsm]UVRT!$BU$18:$BU$28</c15:sqref>
                        </c15:formulaRef>
                      </c:ext>
                    </c:extLst>
                    <c:numCache>
                      <c:formatCode>General</c:formatCode>
                      <c:ptCount val="11"/>
                      <c:pt idx="0">
                        <c:v>0.05</c:v>
                      </c:pt>
                      <c:pt idx="1">
                        <c:v>0.05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F-6CE6-4E7A-AAEA-D1E38B147833}"/>
                  </c:ext>
                </c:extLst>
              </c15:ser>
            </c15:filteredScatterSeries>
            <c15:filteredScatterSeries>
              <c15:ser>
                <c:idx val="78"/>
                <c:order val="36"/>
                <c:tx>
                  <c:strRef>
                    <c:extLst xmlns:c15="http://schemas.microsoft.com/office/drawing/2012/chart">
                      <c:ext xmlns:c15="http://schemas.microsoft.com/office/drawing/2012/chart" uri="{02D57815-91ED-43cb-92C2-25804820EDAC}">
                        <c15:formulaRef>
                          <c15:sqref>[MarketRequirements_GD.xlsm]UVRT!$BY$16:$BY$17</c15:sqref>
                        </c15:formulaRef>
                      </c:ext>
                    </c:extLst>
                    <c:strCache>
                      <c:ptCount val="2"/>
                      <c:pt idx="0">
                        <c:v>MED-ES-ONS-TSO-Canary_Islands-Islands</c:v>
                      </c:pt>
                      <c:pt idx="1">
                        <c:v>Un [p.u.]</c:v>
                      </c:pt>
                    </c:strCache>
                  </c:strRef>
                </c:tx>
                <c:spPr>
                  <a:ln w="9525" cap="rnd">
                    <a:solidFill>
                      <a:srgbClr val="9C0000"/>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[MarketRequirements_GD.xlsm]UVRT!$BX$18:$BX$28</c15:sqref>
                        </c15:formulaRef>
                      </c:ext>
                    </c:extLst>
                    <c:numCache>
                      <c:formatCode>General</c:formatCode>
                      <c:ptCount val="11"/>
                      <c:pt idx="0">
                        <c:v>1E-4</c:v>
                      </c:pt>
                      <c:pt idx="1">
                        <c:v>0.5</c:v>
                      </c:pt>
                      <c:pt idx="2">
                        <c:v>1</c:v>
                      </c:pt>
                      <c:pt idx="3">
                        <c:v>3600</c:v>
                      </c:pt>
                      <c:pt idx="4">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[MarketRequirements_GD.xlsm]UVRT!$BY$18:$BY$28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1-118A-45D7-B7EC-054547C8FE80}"/>
                  </c:ext>
                </c:extLst>
              </c15:ser>
            </c15:filteredScatterSeries>
            <c15:filteredScatterSeries>
              <c15:ser>
                <c:idx val="19"/>
                <c:order val="37"/>
                <c:tx>
                  <c:strRef>
                    <c:extLst xmlns:c15="http://schemas.microsoft.com/office/drawing/2012/chart">
                      <c:ext xmlns:c15="http://schemas.microsoft.com/office/drawing/2012/chart" uri="{02D57815-91ED-43cb-92C2-25804820EDAC}">
                        <c15:formulaRef>
                          <c15:sqref>[MarketRequirements_GD.xlsm]UVRT!$CA$16:$CA$17</c15:sqref>
                        </c15:formulaRef>
                      </c:ext>
                    </c:extLst>
                    <c:strCache>
                      <c:ptCount val="2"/>
                      <c:pt idx="0">
                        <c:v>MED-ES-ONS-TSO-Peninsular-Additional_robustness</c:v>
                      </c:pt>
                      <c:pt idx="1">
                        <c:v>Un [p.u.]</c:v>
                      </c:pt>
                    </c:strCache>
                  </c:strRef>
                </c:tx>
                <c:spPr>
                  <a:ln w="9525" cap="rnd">
                    <a:solidFill>
                      <a:schemeClr val="accent2">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[MarketRequirements_GD.xlsm]UVRT!$BZ$18:$BZ$28</c15:sqref>
                        </c15:formulaRef>
                      </c:ext>
                    </c:extLst>
                    <c:numCache>
                      <c:formatCode>General</c:formatCode>
                      <c:ptCount val="11"/>
                      <c:pt idx="0">
                        <c:v>1E-4</c:v>
                      </c:pt>
                      <c:pt idx="1">
                        <c:v>0.5</c:v>
                      </c:pt>
                      <c:pt idx="2">
                        <c:v>1</c:v>
                      </c:pt>
                      <c:pt idx="3">
                        <c:v>3600</c:v>
                      </c:pt>
                      <c:pt idx="4">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[MarketRequirements_GD.xlsm]UVRT!$CA$18:$CA$28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11-6CE6-4E7A-AAEA-D1E38B147833}"/>
                  </c:ext>
                </c:extLst>
              </c15:ser>
            </c15:filteredScatterSeries>
            <c15:filteredScatterSeries>
              <c15:ser>
                <c:idx val="20"/>
                <c:order val="38"/>
                <c:tx>
                  <c:strRef>
                    <c:extLst xmlns:c15="http://schemas.microsoft.com/office/drawing/2012/chart">
                      <c:ext xmlns:c15="http://schemas.microsoft.com/office/drawing/2012/chart" uri="{02D57815-91ED-43cb-92C2-25804820EDAC}">
                        <c15:formulaRef>
                          <c15:sqref>[MarketRequirements_GD.xlsm]UVRT!$CC$16:$CC$17</c15:sqref>
                        </c15:formulaRef>
                      </c:ext>
                    </c:extLst>
                    <c:strCache>
                      <c:ptCount val="2"/>
                      <c:pt idx="0">
                        <c:v>MED-FR-ONS-TSO-Type_B_C_≤90kV</c:v>
                      </c:pt>
                      <c:pt idx="1">
                        <c:v>Un [p.u.]</c:v>
                      </c:pt>
                    </c:strCache>
                  </c:strRef>
                </c:tx>
                <c:spPr>
                  <a:ln w="9525" cap="rnd">
                    <a:solidFill>
                      <a:schemeClr val="accent3">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[MarketRequirements_GD.xlsm]UVRT!$CB$18:$CB$28</c15:sqref>
                        </c15:formulaRef>
                      </c:ext>
                    </c:extLst>
                    <c:numCache>
                      <c:formatCode>General</c:formatCode>
                      <c:ptCount val="11"/>
                      <c:pt idx="0">
                        <c:v>1E-4</c:v>
                      </c:pt>
                      <c:pt idx="1">
                        <c:v>0.15</c:v>
                      </c:pt>
                      <c:pt idx="2">
                        <c:v>1.1499999999999999</c:v>
                      </c:pt>
                      <c:pt idx="3">
                        <c:v>5400</c:v>
                      </c:pt>
                      <c:pt idx="4">
                        <c:v>5400</c:v>
                      </c:pt>
                      <c:pt idx="5">
                        <c:v>99999</c:v>
                      </c:pt>
                    </c:numCache>
                  </c:numRef>
                </c:xVal>
                <c:yVal>
                  <c:numRef>
                    <c:extLst xmlns:c15="http://schemas.microsoft.com/office/drawing/2012/chart">
                      <c:ext xmlns:c15="http://schemas.microsoft.com/office/drawing/2012/chart" uri="{02D57815-91ED-43cb-92C2-25804820EDAC}">
                        <c15:formulaRef>
                          <c15:sqref>[MarketRequirements_GD.xlsm]UVRT!$CC$18:$CC$28</c15:sqref>
                        </c15:formulaRef>
                      </c:ext>
                    </c:extLst>
                    <c:numCache>
                      <c:formatCode>General</c:formatCode>
                      <c:ptCount val="11"/>
                      <c:pt idx="0">
                        <c:v>0.05</c:v>
                      </c:pt>
                      <c:pt idx="1">
                        <c:v>0.05</c:v>
                      </c:pt>
                      <c:pt idx="2">
                        <c:v>0.85</c:v>
                      </c:pt>
                      <c:pt idx="3">
                        <c:v>0.85</c:v>
                      </c:pt>
                      <c:pt idx="4">
                        <c:v>0.87</c:v>
                      </c:pt>
                      <c:pt idx="5">
                        <c:v>0.87</c:v>
                      </c:pt>
                    </c:numCache>
                  </c:numRef>
                </c:yVal>
                <c:smooth val="0"/>
                <c:extLst xmlns:c15="http://schemas.microsoft.com/office/drawing/2012/chart">
                  <c:ext xmlns:c16="http://schemas.microsoft.com/office/drawing/2014/chart" uri="{C3380CC4-5D6E-409C-BE32-E72D297353CC}">
                    <c16:uniqueId val="{00000012-6CE6-4E7A-AAEA-D1E38B147833}"/>
                  </c:ext>
                </c:extLst>
              </c15:ser>
            </c15:filteredScatterSeries>
            <c15:filteredScatterSeries>
              <c15:ser>
                <c:idx val="48"/>
                <c:order val="39"/>
                <c:tx>
                  <c:strRef>
                    <c:extLst xmlns:c15="http://schemas.microsoft.com/office/drawing/2012/chart">
                      <c:ext xmlns:c15="http://schemas.microsoft.com/office/drawing/2012/chart" uri="{02D57815-91ED-43cb-92C2-25804820EDAC}">
                        <c15:formulaRef>
                          <c15:sqref>[MarketRequirements_GD.xlsm]UVRT!$CE$16:$CE$17</c15:sqref>
                        </c15:formulaRef>
                      </c:ext>
                    </c:extLst>
                    <c:strCache>
                      <c:ptCount val="2"/>
                      <c:pt idx="0">
                        <c:v>MED-FR-ALL-TSO-Type_D_≥150kV</c:v>
                      </c:pt>
                      <c:pt idx="1">
                        <c:v>Un [p.u.]</c:v>
                      </c:pt>
                    </c:strCache>
                  </c:strRef>
                </c:tx>
                <c:spPr>
                  <a:ln w="9525" cap="rnd">
                    <a:solidFill>
                      <a:schemeClr val="accent1">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[MarketRequirements_GD.xlsm]UVRT!$CD$18:$CD$28</c15:sqref>
                        </c15:formulaRef>
                      </c:ext>
                    </c:extLst>
                    <c:numCache>
                      <c:formatCode>General</c:formatCode>
                      <c:ptCount val="11"/>
                      <c:pt idx="0">
                        <c:v>1E-4</c:v>
                      </c:pt>
                      <c:pt idx="1">
                        <c:v>0.15</c:v>
                      </c:pt>
                      <c:pt idx="2">
                        <c:v>1.5</c:v>
                      </c:pt>
                      <c:pt idx="3">
                        <c:v>3600</c:v>
                      </c:pt>
                      <c:pt idx="4">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[MarketRequirements_GD.xlsm]UVRT!$CE$18:$CE$28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1-00D8-4D18-8768-5D48129C5EFC}"/>
                  </c:ext>
                </c:extLst>
              </c15:ser>
            </c15:filteredScatterSeries>
            <c15:filteredScatterSeries>
              <c15:ser>
                <c:idx val="49"/>
                <c:order val="40"/>
                <c:tx>
                  <c:strRef>
                    <c:extLst xmlns:c15="http://schemas.microsoft.com/office/drawing/2012/chart">
                      <c:ext xmlns:c15="http://schemas.microsoft.com/office/drawing/2012/chart" uri="{02D57815-91ED-43cb-92C2-25804820EDAC}">
                        <c15:formulaRef>
                          <c15:sqref>[MarketRequirements_GD.xlsm]UVRT!$CG$16:$CG$17</c15:sqref>
                        </c15:formulaRef>
                      </c:ext>
                    </c:extLst>
                    <c:strCache>
                      <c:ptCount val="2"/>
                      <c:pt idx="0">
                        <c:v>MED-GR-ONS-ALL-Type_B_C_&lt;110kV</c:v>
                      </c:pt>
                      <c:pt idx="1">
                        <c:v>Un [p.u.]</c:v>
                      </c:pt>
                    </c:strCache>
                  </c:strRef>
                </c:tx>
                <c:spPr>
                  <a:ln w="9525" cap="rnd">
                    <a:solidFill>
                      <a:schemeClr val="accent2">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[MarketRequirements_GD.xlsm]UVRT!$CF$18:$CF$28</c15:sqref>
                        </c15:formulaRef>
                      </c:ext>
                    </c:extLst>
                    <c:numCache>
                      <c:formatCode>General</c:formatCode>
                      <c:ptCount val="11"/>
                      <c:pt idx="0">
                        <c:v>1E-4</c:v>
                      </c:pt>
                      <c:pt idx="1">
                        <c:v>0.15</c:v>
                      </c:pt>
                      <c:pt idx="2">
                        <c:v>1.5</c:v>
                      </c:pt>
                      <c:pt idx="3" formatCode="0.0">
                        <c:v>3</c:v>
                      </c:pt>
                      <c:pt idx="4" formatCode="0.0">
                        <c:v>3</c:v>
                      </c:pt>
                      <c:pt idx="5">
                        <c:v>99999</c:v>
                      </c:pt>
                    </c:numCache>
                  </c:numRef>
                </c:xVal>
                <c:yVal>
                  <c:numRef>
                    <c:extLst xmlns:c15="http://schemas.microsoft.com/office/drawing/2012/chart">
                      <c:ext xmlns:c15="http://schemas.microsoft.com/office/drawing/2012/chart" uri="{02D57815-91ED-43cb-92C2-25804820EDAC}">
                        <c15:formulaRef>
                          <c15:sqref>[MarketRequirements_GD.xlsm]UVRT!$CG$18:$CG$28</c15:sqref>
                        </c15:formulaRef>
                      </c:ext>
                    </c:extLst>
                    <c:numCache>
                      <c:formatCode>General</c:formatCode>
                      <c:ptCount val="11"/>
                      <c:pt idx="0">
                        <c:v>0.15</c:v>
                      </c:pt>
                      <c:pt idx="1">
                        <c:v>0.15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2-00D8-4D18-8768-5D48129C5EFC}"/>
                  </c:ext>
                </c:extLst>
              </c15:ser>
            </c15:filteredScatterSeries>
            <c15:filteredScatterSeries>
              <c15:ser>
                <c:idx val="21"/>
                <c:order val="41"/>
                <c:tx>
                  <c:strRef>
                    <c:extLst xmlns:c15="http://schemas.microsoft.com/office/drawing/2012/chart">
                      <c:ext xmlns:c15="http://schemas.microsoft.com/office/drawing/2012/chart" uri="{02D57815-91ED-43cb-92C2-25804820EDAC}">
                        <c15:formulaRef>
                          <c15:sqref>[MarketRequirements_GD.xlsm]UVRT!$CI$16:$CI$17</c15:sqref>
                        </c15:formulaRef>
                      </c:ext>
                    </c:extLst>
                    <c:strCache>
                      <c:ptCount val="2"/>
                      <c:pt idx="0">
                        <c:v>MED-GR-ONS-TSO-Type_D_≥110kV</c:v>
                      </c:pt>
                      <c:pt idx="1">
                        <c:v>Un [p.u.]</c:v>
                      </c:pt>
                    </c:strCache>
                  </c:strRef>
                </c:tx>
                <c:spPr>
                  <a:ln w="9525" cap="rnd">
                    <a:solidFill>
                      <a:schemeClr val="accent4">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[MarketRequirements_GD.xlsm]UVRT!$CH$18:$CH$28</c15:sqref>
                        </c15:formulaRef>
                      </c:ext>
                    </c:extLst>
                    <c:numCache>
                      <c:formatCode>General</c:formatCode>
                      <c:ptCount val="11"/>
                      <c:pt idx="0">
                        <c:v>1E-4</c:v>
                      </c:pt>
                      <c:pt idx="1">
                        <c:v>0.15</c:v>
                      </c:pt>
                      <c:pt idx="2">
                        <c:v>1.5</c:v>
                      </c:pt>
                      <c:pt idx="3" formatCode="0.0">
                        <c:v>3</c:v>
                      </c:pt>
                      <c:pt idx="4">
                        <c:v>3600</c:v>
                      </c:pt>
                      <c:pt idx="5">
                        <c:v>3600</c:v>
                      </c:pt>
                      <c:pt idx="6">
                        <c:v>99999</c:v>
                      </c:pt>
                    </c:numCache>
                  </c:numRef>
                </c:xVal>
                <c:yVal>
                  <c:numRef>
                    <c:extLst xmlns:c15="http://schemas.microsoft.com/office/drawing/2012/chart">
                      <c:ext xmlns:c15="http://schemas.microsoft.com/office/drawing/2012/chart" uri="{02D57815-91ED-43cb-92C2-25804820EDAC}">
                        <c15:formulaRef>
                          <c15:sqref>[MarketRequirements_GD.xlsm]UVRT!$CI$18:$CI$28</c15:sqref>
                        </c15:formulaRef>
                      </c:ext>
                    </c:extLst>
                    <c:numCache>
                      <c:formatCode>General</c:formatCode>
                      <c:ptCount val="11"/>
                      <c:pt idx="0">
                        <c:v>0</c:v>
                      </c:pt>
                      <c:pt idx="1">
                        <c:v>0</c:v>
                      </c:pt>
                      <c:pt idx="2">
                        <c:v>0.85</c:v>
                      </c:pt>
                      <c:pt idx="3">
                        <c:v>0.85</c:v>
                      </c:pt>
                      <c:pt idx="4">
                        <c:v>0.85</c:v>
                      </c:pt>
                      <c:pt idx="5">
                        <c:v>0.9</c:v>
                      </c:pt>
                      <c:pt idx="6">
                        <c:v>0.9</c:v>
                      </c:pt>
                    </c:numCache>
                  </c:numRef>
                </c:yVal>
                <c:smooth val="0"/>
                <c:extLst xmlns:c15="http://schemas.microsoft.com/office/drawing/2012/chart">
                  <c:ext xmlns:c16="http://schemas.microsoft.com/office/drawing/2014/chart" uri="{C3380CC4-5D6E-409C-BE32-E72D297353CC}">
                    <c16:uniqueId val="{00000013-6CE6-4E7A-AAEA-D1E38B147833}"/>
                  </c:ext>
                </c:extLst>
              </c15:ser>
            </c15:filteredScatterSeries>
            <c15:filteredScatterSeries>
              <c15:ser>
                <c:idx val="22"/>
                <c:order val="42"/>
                <c:tx>
                  <c:strRef>
                    <c:extLst xmlns:c15="http://schemas.microsoft.com/office/drawing/2012/chart">
                      <c:ext xmlns:c15="http://schemas.microsoft.com/office/drawing/2012/chart" uri="{02D57815-91ED-43cb-92C2-25804820EDAC}">
                        <c15:formulaRef>
                          <c15:sqref>[MarketRequirements_GD.xlsm]UVRT!$CK$16:$CK$17</c15:sqref>
                        </c15:formulaRef>
                      </c:ext>
                    </c:extLst>
                    <c:strCache>
                      <c:ptCount val="2"/>
                      <c:pt idx="0">
                        <c:v>MED-IT-ALL-TSO-132kV_150kV</c:v>
                      </c:pt>
                      <c:pt idx="1">
                        <c:v>Un [p.u.]</c:v>
                      </c:pt>
                    </c:strCache>
                  </c:strRef>
                </c:tx>
                <c:spPr>
                  <a:ln w="9525" cap="rnd">
                    <a:solidFill>
                      <a:schemeClr val="accent5">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[MarketRequirements_GD.xlsm]UVRT!$CJ$18:$CJ$28</c15:sqref>
                        </c15:formulaRef>
                      </c:ext>
                    </c:extLst>
                    <c:numCache>
                      <c:formatCode>General</c:formatCode>
                      <c:ptCount val="11"/>
                      <c:pt idx="0">
                        <c:v>1E-4</c:v>
                      </c:pt>
                      <c:pt idx="1">
                        <c:v>0.2</c:v>
                      </c:pt>
                      <c:pt idx="2">
                        <c:v>2</c:v>
                      </c:pt>
                      <c:pt idx="3">
                        <c:v>60</c:v>
                      </c:pt>
                      <c:pt idx="4">
                        <c:v>60</c:v>
                      </c:pt>
                      <c:pt idx="5">
                        <c:v>99999</c:v>
                      </c:pt>
                    </c:numCache>
                  </c:numRef>
                </c:xVal>
                <c:yVal>
                  <c:numRef>
                    <c:extLst xmlns:c15="http://schemas.microsoft.com/office/drawing/2012/chart">
                      <c:ext xmlns:c15="http://schemas.microsoft.com/office/drawing/2012/chart" uri="{02D57815-91ED-43cb-92C2-25804820EDAC}">
                        <c15:formulaRef>
                          <c15:sqref>[MarketRequirements_GD.xlsm]UVRT!$CK$18:$CK$28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14-6CE6-4E7A-AAEA-D1E38B147833}"/>
                  </c:ext>
                </c:extLst>
              </c15:ser>
            </c15:filteredScatterSeries>
            <c15:filteredScatterSeries>
              <c15:ser>
                <c:idx val="25"/>
                <c:order val="45"/>
                <c:tx>
                  <c:strRef>
                    <c:extLst xmlns:c15="http://schemas.microsoft.com/office/drawing/2012/chart">
                      <c:ext xmlns:c15="http://schemas.microsoft.com/office/drawing/2012/chart" uri="{02D57815-91ED-43cb-92C2-25804820EDAC}">
                        <c15:formulaRef>
                          <c15:sqref>[MarketRequirements_GD.xlsm]UVRT!$CQ$16:$CQ$17</c15:sqref>
                        </c15:formulaRef>
                      </c:ext>
                    </c:extLst>
                    <c:strCache>
                      <c:ptCount val="2"/>
                      <c:pt idx="0">
                        <c:v>MED-KE-ONS-TSO-≥66kV</c:v>
                      </c:pt>
                      <c:pt idx="1">
                        <c:v>Un [p.u.]</c:v>
                      </c:pt>
                    </c:strCache>
                  </c:strRef>
                </c:tx>
                <c:spPr>
                  <a:ln w="9525" cap="rnd">
                    <a:solidFill>
                      <a:schemeClr val="accent2">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[MarketRequirements_GD.xlsm]UVRT!$CP$18:$CP$28</c15:sqref>
                        </c15:formulaRef>
                      </c:ext>
                    </c:extLst>
                    <c:numCache>
                      <c:formatCode>General</c:formatCode>
                      <c:ptCount val="11"/>
                      <c:pt idx="0">
                        <c:v>1E-4</c:v>
                      </c:pt>
                      <c:pt idx="1">
                        <c:v>0.15</c:v>
                      </c:pt>
                      <c:pt idx="2">
                        <c:v>2</c:v>
                      </c:pt>
                      <c:pt idx="3">
                        <c:v>3</c:v>
                      </c:pt>
                      <c:pt idx="4">
                        <c:v>3</c:v>
                      </c:pt>
                      <c:pt idx="5">
                        <c:v>99999</c:v>
                      </c:pt>
                    </c:numCache>
                  </c:numRef>
                </c:xVal>
                <c:yVal>
                  <c:numRef>
                    <c:extLst xmlns:c15="http://schemas.microsoft.com/office/drawing/2012/chart">
                      <c:ext xmlns:c15="http://schemas.microsoft.com/office/drawing/2012/chart" uri="{02D57815-91ED-43cb-92C2-25804820EDAC}">
                        <c15:formulaRef>
                          <c15:sqref>[MarketRequirements_GD.xlsm]UVRT!$CQ$18:$CQ$28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17-6CE6-4E7A-AAEA-D1E38B147833}"/>
                  </c:ext>
                </c:extLst>
              </c15:ser>
            </c15:filteredScatterSeries>
            <c15:filteredScatterSeries>
              <c15:ser>
                <c:idx val="26"/>
                <c:order val="46"/>
                <c:tx>
                  <c:strRef>
                    <c:extLst xmlns:c15="http://schemas.microsoft.com/office/drawing/2012/chart">
                      <c:ext xmlns:c15="http://schemas.microsoft.com/office/drawing/2012/chart" uri="{02D57815-91ED-43cb-92C2-25804820EDAC}">
                        <c15:formulaRef>
                          <c15:sqref>[MarketRequirements_GD.xlsm]UVRT!$CS$16:$CS$17</c15:sqref>
                        </c15:formulaRef>
                      </c:ext>
                    </c:extLst>
                    <c:strCache>
                      <c:ptCount val="2"/>
                      <c:pt idx="0">
                        <c:v>MED-MA-ONS-TSO-60kV_225kV</c:v>
                      </c:pt>
                      <c:pt idx="1">
                        <c:v>Un [p.u.]</c:v>
                      </c:pt>
                    </c:strCache>
                  </c:strRef>
                </c:tx>
                <c:spPr>
                  <a:ln w="9525" cap="rnd">
                    <a:solidFill>
                      <a:schemeClr val="accent3">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[MarketRequirements_GD.xlsm]UVRT!$CR$18:$CR$28</c15:sqref>
                        </c15:formulaRef>
                      </c:ext>
                    </c:extLst>
                    <c:numCache>
                      <c:formatCode>General</c:formatCode>
                      <c:ptCount val="11"/>
                      <c:pt idx="0">
                        <c:v>1E-4</c:v>
                      </c:pt>
                      <c:pt idx="1">
                        <c:v>0.25</c:v>
                      </c:pt>
                      <c:pt idx="2">
                        <c:v>3</c:v>
                      </c:pt>
                      <c:pt idx="3">
                        <c:v>1800</c:v>
                      </c:pt>
                      <c:pt idx="4">
                        <c:v>1800</c:v>
                      </c:pt>
                      <c:pt idx="5">
                        <c:v>99999</c:v>
                      </c:pt>
                    </c:numCache>
                  </c:numRef>
                </c:xVal>
                <c:yVal>
                  <c:numRef>
                    <c:extLst xmlns:c15="http://schemas.microsoft.com/office/drawing/2012/chart">
                      <c:ext xmlns:c15="http://schemas.microsoft.com/office/drawing/2012/chart" uri="{02D57815-91ED-43cb-92C2-25804820EDAC}">
                        <c15:formulaRef>
                          <c15:sqref>[MarketRequirements_GD.xlsm]UVRT!$CS$18:$CS$28</c15:sqref>
                        </c15:formulaRef>
                      </c:ext>
                    </c:extLst>
                    <c:numCache>
                      <c:formatCode>General</c:formatCode>
                      <c:ptCount val="11"/>
                      <c:pt idx="0">
                        <c:v>0</c:v>
                      </c:pt>
                      <c:pt idx="1">
                        <c:v>0</c:v>
                      </c:pt>
                      <c:pt idx="2">
                        <c:v>0.8</c:v>
                      </c:pt>
                      <c:pt idx="3">
                        <c:v>0.8</c:v>
                      </c:pt>
                      <c:pt idx="4">
                        <c:v>0.9</c:v>
                      </c:pt>
                      <c:pt idx="5">
                        <c:v>0.9</c:v>
                      </c:pt>
                    </c:numCache>
                  </c:numRef>
                </c:yVal>
                <c:smooth val="0"/>
                <c:extLst xmlns:c15="http://schemas.microsoft.com/office/drawing/2012/chart">
                  <c:ext xmlns:c16="http://schemas.microsoft.com/office/drawing/2014/chart" uri="{C3380CC4-5D6E-409C-BE32-E72D297353CC}">
                    <c16:uniqueId val="{00000018-6CE6-4E7A-AAEA-D1E38B147833}"/>
                  </c:ext>
                </c:extLst>
              </c15:ser>
            </c15:filteredScatterSeries>
            <c15:filteredScatterSeries>
              <c15:ser>
                <c:idx val="50"/>
                <c:order val="47"/>
                <c:tx>
                  <c:strRef>
                    <c:extLst xmlns:c15="http://schemas.microsoft.com/office/drawing/2012/chart">
                      <c:ext xmlns:c15="http://schemas.microsoft.com/office/drawing/2012/chart" uri="{02D57815-91ED-43cb-92C2-25804820EDAC}">
                        <c15:formulaRef>
                          <c15:sqref>[MarketRequirements_GD.xlsm]UVRT!$CU$16:$CU$17</c15:sqref>
                        </c15:formulaRef>
                      </c:ext>
                    </c:extLst>
                    <c:strCache>
                      <c:ptCount val="2"/>
                      <c:pt idx="0">
                        <c:v>MED-SA-ONS-TSO-&gt;110kV</c:v>
                      </c:pt>
                      <c:pt idx="1">
                        <c:v>Un [p.u.]</c:v>
                      </c:pt>
                    </c:strCache>
                  </c:strRef>
                </c:tx>
                <c:spPr>
                  <a:ln w="9525" cap="rnd">
                    <a:solidFill>
                      <a:schemeClr val="accent3">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[MarketRequirements_GD.xlsm]UVRT!$CT$18:$CT$28</c15:sqref>
                        </c15:formulaRef>
                      </c:ext>
                    </c:extLst>
                    <c:numCache>
                      <c:formatCode>General</c:formatCode>
                      <c:ptCount val="11"/>
                      <c:pt idx="0">
                        <c:v>1E-4</c:v>
                      </c:pt>
                      <c:pt idx="1">
                        <c:v>0.3</c:v>
                      </c:pt>
                      <c:pt idx="2">
                        <c:v>1.3</c:v>
                      </c:pt>
                      <c:pt idx="3">
                        <c:v>1.3</c:v>
                      </c:pt>
                      <c:pt idx="4">
                        <c:v>1800</c:v>
                      </c:pt>
                      <c:pt idx="5">
                        <c:v>1800</c:v>
                      </c:pt>
                      <c:pt idx="6">
                        <c:v>99999</c:v>
                      </c:pt>
                    </c:numCache>
                  </c:numRef>
                </c:xVal>
                <c:yVal>
                  <c:numRef>
                    <c:extLst xmlns:c15="http://schemas.microsoft.com/office/drawing/2012/chart">
                      <c:ext xmlns:c15="http://schemas.microsoft.com/office/drawing/2012/chart" uri="{02D57815-91ED-43cb-92C2-25804820EDAC}">
                        <c15:formulaRef>
                          <c15:sqref>[MarketRequirements_GD.xlsm]UVRT!$CU$18:$CU$28</c15:sqref>
                        </c15:formulaRef>
                      </c:ext>
                    </c:extLst>
                    <c:numCache>
                      <c:formatCode>General</c:formatCode>
                      <c:ptCount val="11"/>
                      <c:pt idx="0">
                        <c:v>0</c:v>
                      </c:pt>
                      <c:pt idx="1">
                        <c:v>0</c:v>
                      </c:pt>
                      <c:pt idx="2">
                        <c:v>0.8</c:v>
                      </c:pt>
                      <c:pt idx="3">
                        <c:v>0.9</c:v>
                      </c:pt>
                      <c:pt idx="4">
                        <c:v>0.9</c:v>
                      </c:pt>
                      <c:pt idx="5">
                        <c:v>0.95</c:v>
                      </c:pt>
                      <c:pt idx="6">
                        <c:v>0.95</c:v>
                      </c:pt>
                    </c:numCache>
                  </c:numRef>
                </c:yVal>
                <c:smooth val="0"/>
                <c:extLst xmlns:c15="http://schemas.microsoft.com/office/drawing/2012/chart">
                  <c:ext xmlns:c16="http://schemas.microsoft.com/office/drawing/2014/chart" uri="{C3380CC4-5D6E-409C-BE32-E72D297353CC}">
                    <c16:uniqueId val="{00000000-2218-4532-9C6A-09E5DCED1EA3}"/>
                  </c:ext>
                </c:extLst>
              </c15:ser>
            </c15:filteredScatterSeries>
            <c15:filteredScatterSeries>
              <c15:ser>
                <c:idx val="44"/>
                <c:order val="48"/>
                <c:tx>
                  <c:strRef>
                    <c:extLst xmlns:c15="http://schemas.microsoft.com/office/drawing/2012/chart">
                      <c:ext xmlns:c15="http://schemas.microsoft.com/office/drawing/2012/chart" uri="{02D57815-91ED-43cb-92C2-25804820EDAC}">
                        <c15:formulaRef>
                          <c15:sqref>[MarketRequirements_GD.xlsm]UVRT!$CW$16:$CW$17</c15:sqref>
                        </c15:formulaRef>
                      </c:ext>
                    </c:extLst>
                    <c:strCache>
                      <c:ptCount val="2"/>
                      <c:pt idx="0">
                        <c:v>MED-SA-ONS-DSO-≤69kV</c:v>
                      </c:pt>
                      <c:pt idx="1">
                        <c:v>Un [p.u.]</c:v>
                      </c:pt>
                    </c:strCache>
                  </c:strRef>
                </c:tx>
                <c:spPr>
                  <a:ln w="9525" cap="rnd">
                    <a:solidFill>
                      <a:schemeClr val="accent3">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[MarketRequirements_GD.xlsm]UVRT!$CV$18:$CV$28</c15:sqref>
                        </c15:formulaRef>
                      </c:ext>
                    </c:extLst>
                    <c:numCache>
                      <c:formatCode>General</c:formatCode>
                      <c:ptCount val="11"/>
                      <c:pt idx="0">
                        <c:v>1E-4</c:v>
                      </c:pt>
                      <c:pt idx="1">
                        <c:v>0.65</c:v>
                      </c:pt>
                      <c:pt idx="2">
                        <c:v>3</c:v>
                      </c:pt>
                      <c:pt idx="3">
                        <c:v>99999</c:v>
                      </c:pt>
                    </c:numCache>
                  </c:numRef>
                </c:xVal>
                <c:yVal>
                  <c:numRef>
                    <c:extLst xmlns:c15="http://schemas.microsoft.com/office/drawing/2012/chart">
                      <c:ext xmlns:c15="http://schemas.microsoft.com/office/drawing/2012/chart" uri="{02D57815-91ED-43cb-92C2-25804820EDAC}">
                        <c15:formulaRef>
                          <c15:sqref>[MarketRequirements_GD.xlsm]UVRT!$CW$18:$CW$28</c15:sqref>
                        </c15:formulaRef>
                      </c:ext>
                    </c:extLst>
                    <c:numCache>
                      <c:formatCode>General</c:formatCode>
                      <c:ptCount val="11"/>
                      <c:pt idx="0" formatCode="0.0">
                        <c:v>0.2</c:v>
                      </c:pt>
                      <c:pt idx="1">
                        <c:v>0.2</c:v>
                      </c:pt>
                      <c:pt idx="2">
                        <c:v>0.9</c:v>
                      </c:pt>
                      <c:pt idx="3">
                        <c:v>0.9</c:v>
                      </c:pt>
                    </c:numCache>
                  </c:numRef>
                </c:yVal>
                <c:smooth val="0"/>
                <c:extLst xmlns:c15="http://schemas.microsoft.com/office/drawing/2012/chart">
                  <c:ext xmlns:c16="http://schemas.microsoft.com/office/drawing/2014/chart" uri="{C3380CC4-5D6E-409C-BE32-E72D297353CC}">
                    <c16:uniqueId val="{0000002B-6CE6-4E7A-AAEA-D1E38B147833}"/>
                  </c:ext>
                </c:extLst>
              </c15:ser>
            </c15:filteredScatterSeries>
            <c15:filteredScatterSeries>
              <c15:ser>
                <c:idx val="31"/>
                <c:order val="49"/>
                <c:tx>
                  <c:strRef>
                    <c:extLst xmlns:c15="http://schemas.microsoft.com/office/drawing/2012/chart">
                      <c:ext xmlns:c15="http://schemas.microsoft.com/office/drawing/2012/chart" uri="{02D57815-91ED-43cb-92C2-25804820EDAC}">
                        <c15:formulaRef>
                          <c15:sqref>[MarketRequirements_GD.xlsm]UVRT!$CY$16:$CY$17</c15:sqref>
                        </c15:formulaRef>
                      </c:ext>
                    </c:extLst>
                    <c:strCache>
                      <c:ptCount val="2"/>
                      <c:pt idx="0">
                        <c:v>MED-TR-ONS-TSO</c:v>
                      </c:pt>
                      <c:pt idx="1">
                        <c:v>Un [p.u.]</c:v>
                      </c:pt>
                    </c:strCache>
                  </c:strRef>
                </c:tx>
                <c:spPr>
                  <a:ln w="9525" cap="rnd">
                    <a:solidFill>
                      <a:schemeClr val="accent2">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[MarketRequirements_GD.xlsm]UVRT!$CX$18:$CX$28</c15:sqref>
                        </c15:formulaRef>
                      </c:ext>
                    </c:extLst>
                    <c:numCache>
                      <c:formatCode>General</c:formatCode>
                      <c:ptCount val="11"/>
                      <c:pt idx="0">
                        <c:v>1E-4</c:v>
                      </c:pt>
                      <c:pt idx="1">
                        <c:v>0.15</c:v>
                      </c:pt>
                      <c:pt idx="2">
                        <c:v>1.5</c:v>
                      </c:pt>
                      <c:pt idx="3">
                        <c:v>99999</c:v>
                      </c:pt>
                    </c:numCache>
                  </c:numRef>
                </c:xVal>
                <c:yVal>
                  <c:numRef>
                    <c:extLst xmlns:c15="http://schemas.microsoft.com/office/drawing/2012/chart">
                      <c:ext xmlns:c15="http://schemas.microsoft.com/office/drawing/2012/chart" uri="{02D57815-91ED-43cb-92C2-25804820EDAC}">
                        <c15:formulaRef>
                          <c15:sqref>[MarketRequirements_GD.xlsm]UVRT!$CY$18:$CY$28</c15:sqref>
                        </c15:formulaRef>
                      </c:ext>
                    </c:extLst>
                    <c:numCache>
                      <c:formatCode>General</c:formatCode>
                      <c:ptCount val="11"/>
                      <c:pt idx="0">
                        <c:v>0</c:v>
                      </c:pt>
                      <c:pt idx="1">
                        <c:v>0</c:v>
                      </c:pt>
                      <c:pt idx="2">
                        <c:v>0.9</c:v>
                      </c:pt>
                      <c:pt idx="3">
                        <c:v>0.9</c:v>
                      </c:pt>
                    </c:numCache>
                  </c:numRef>
                </c:yVal>
                <c:smooth val="0"/>
                <c:extLst xmlns:c15="http://schemas.microsoft.com/office/drawing/2012/chart">
                  <c:ext xmlns:c16="http://schemas.microsoft.com/office/drawing/2014/chart" uri="{C3380CC4-5D6E-409C-BE32-E72D297353CC}">
                    <c16:uniqueId val="{0000001D-6CE6-4E7A-AAEA-D1E38B147833}"/>
                  </c:ext>
                </c:extLst>
              </c15:ser>
            </c15:filteredScatterSeries>
            <c15:filteredScatterSeries>
              <c15:ser>
                <c:idx val="32"/>
                <c:order val="50"/>
                <c:tx>
                  <c:strRef>
                    <c:extLst xmlns:c15="http://schemas.microsoft.com/office/drawing/2012/chart">
                      <c:ext xmlns:c15="http://schemas.microsoft.com/office/drawing/2012/chart" uri="{02D57815-91ED-43cb-92C2-25804820EDAC}">
                        <c15:formulaRef>
                          <c15:sqref>[MarketRequirements_GD.xlsm]UVRT!$DA$16:$DA$17</c15:sqref>
                        </c15:formulaRef>
                      </c:ext>
                    </c:extLst>
                    <c:strCache>
                      <c:ptCount val="2"/>
                      <c:pt idx="0">
                        <c:v>MED-ZA-ONS-TSO</c:v>
                      </c:pt>
                      <c:pt idx="1">
                        <c:v>Un [p.u.]</c:v>
                      </c:pt>
                    </c:strCache>
                  </c:strRef>
                </c:tx>
                <c:spPr>
                  <a:ln w="9525" cap="rnd">
                    <a:solidFill>
                      <a:schemeClr val="accent3">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[MarketRequirements_GD.xlsm]UVRT!$CZ$18:$CZ$28</c15:sqref>
                        </c15:formulaRef>
                      </c:ext>
                    </c:extLst>
                    <c:numCache>
                      <c:formatCode>General</c:formatCode>
                      <c:ptCount val="11"/>
                      <c:pt idx="0" formatCode="0.0000">
                        <c:v>1E-4</c:v>
                      </c:pt>
                      <c:pt idx="1">
                        <c:v>0.15</c:v>
                      </c:pt>
                      <c:pt idx="2">
                        <c:v>2</c:v>
                      </c:pt>
                      <c:pt idx="3">
                        <c:v>20</c:v>
                      </c:pt>
                      <c:pt idx="4">
                        <c:v>20</c:v>
                      </c:pt>
                      <c:pt idx="5">
                        <c:v>99999</c:v>
                      </c:pt>
                    </c:numCache>
                  </c:numRef>
                </c:xVal>
                <c:yVal>
                  <c:numRef>
                    <c:extLst xmlns:c15="http://schemas.microsoft.com/office/drawing/2012/chart">
                      <c:ext xmlns:c15="http://schemas.microsoft.com/office/drawing/2012/chart" uri="{02D57815-91ED-43cb-92C2-25804820EDAC}">
                        <c15:formulaRef>
                          <c15:sqref>[MarketRequirements_GD.xlsm]UVRT!$DA$18:$DA$28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1E-6CE6-4E7A-AAEA-D1E38B147833}"/>
                  </c:ext>
                </c:extLst>
              </c15:ser>
            </c15:filteredScatterSeries>
            <c15:filteredScatterSeries>
              <c15:ser>
                <c:idx val="29"/>
                <c:order val="51"/>
                <c:tx>
                  <c:strRef>
                    <c:extLst xmlns:c15="http://schemas.microsoft.com/office/drawing/2012/chart">
                      <c:ext xmlns:c15="http://schemas.microsoft.com/office/drawing/2012/chart" uri="{02D57815-91ED-43cb-92C2-25804820EDAC}">
                        <c15:formulaRef>
                          <c15:sqref>[MarketRequirements_GD.xlsm]UVRT!$DC$16:$DC$17</c15:sqref>
                        </c15:formulaRef>
                      </c:ext>
                    </c:extLst>
                    <c:strCache>
                      <c:ptCount val="2"/>
                      <c:pt idx="0">
                        <c:v>NCE-DE-ONS-DSO-MV&lt;110kV-sym</c:v>
                      </c:pt>
                      <c:pt idx="1">
                        <c:v>Un [p.u.]</c:v>
                      </c:pt>
                    </c:strCache>
                  </c:strRef>
                </c:tx>
                <c:spPr>
                  <a:ln w="9525" cap="rnd">
                    <a:solidFill>
                      <a:schemeClr val="accent6">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[MarketRequirements_GD.xlsm]UVRT!$DB$18:$DB$28</c15:sqref>
                        </c15:formulaRef>
                      </c:ext>
                    </c:extLst>
                    <c:numCache>
                      <c:formatCode>General</c:formatCode>
                      <c:ptCount val="11"/>
                      <c:pt idx="0">
                        <c:v>1E-4</c:v>
                      </c:pt>
                      <c:pt idx="1">
                        <c:v>0.15</c:v>
                      </c:pt>
                      <c:pt idx="2">
                        <c:v>3</c:v>
                      </c:pt>
                      <c:pt idx="3">
                        <c:v>60</c:v>
                      </c:pt>
                      <c:pt idx="4">
                        <c:v>60</c:v>
                      </c:pt>
                      <c:pt idx="5">
                        <c:v>99999</c:v>
                      </c:pt>
                    </c:numCache>
                  </c:numRef>
                </c:xVal>
                <c:yVal>
                  <c:numRef>
                    <c:extLst xmlns:c15="http://schemas.microsoft.com/office/drawing/2012/chart">
                      <c:ext xmlns:c15="http://schemas.microsoft.com/office/drawing/2012/chart" uri="{02D57815-91ED-43cb-92C2-25804820EDAC}">
                        <c15:formulaRef>
                          <c15:sqref>[MarketRequirements_GD.xlsm]UVRT!$DC$18:$DC$28</c15:sqref>
                        </c15:formulaRef>
                      </c:ext>
                    </c:extLst>
                    <c:numCache>
                      <c:formatCode>General</c:formatCode>
                      <c:ptCount val="11"/>
                      <c:pt idx="0">
                        <c:v>0.15</c:v>
                      </c:pt>
                      <c:pt idx="1">
                        <c:v>0.15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1B-6CE6-4E7A-AAEA-D1E38B147833}"/>
                  </c:ext>
                </c:extLst>
              </c15:ser>
            </c15:filteredScatterSeries>
            <c15:filteredScatterSeries>
              <c15:ser>
                <c:idx val="71"/>
                <c:order val="56"/>
                <c:tx>
                  <c:strRef>
                    <c:extLst xmlns:c15="http://schemas.microsoft.com/office/drawing/2012/chart">
                      <c:ext xmlns:c15="http://schemas.microsoft.com/office/drawing/2012/chart" uri="{02D57815-91ED-43cb-92C2-25804820EDAC}">
                        <c15:formulaRef>
                          <c15:sqref>[MarketRequirements_GD.xlsm]UVRT!$DM$16:$DM$17</c15:sqref>
                        </c15:formulaRef>
                      </c:ext>
                    </c:extLst>
                    <c:strCache>
                      <c:ptCount val="2"/>
                      <c:pt idx="0">
                        <c:v>NCE-DE-ALL-TSO-EHV&gt;110kV-asym</c:v>
                      </c:pt>
                      <c:pt idx="1">
                        <c:v>Un [p.u.]</c:v>
                      </c:pt>
                    </c:strCache>
                  </c:strRef>
                </c:tx>
                <c:spPr>
                  <a:ln w="9525" cap="rnd">
                    <a:solidFill>
                      <a:schemeClr val="accent6">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[MarketRequirements_GD.xlsm]UVRT!$DL$18:$DL$28</c15:sqref>
                        </c15:formulaRef>
                      </c:ext>
                    </c:extLst>
                    <c:numCache>
                      <c:formatCode>General</c:formatCode>
                      <c:ptCount val="11"/>
                      <c:pt idx="0">
                        <c:v>1E-4</c:v>
                      </c:pt>
                      <c:pt idx="1">
                        <c:v>0.22</c:v>
                      </c:pt>
                      <c:pt idx="2">
                        <c:v>3</c:v>
                      </c:pt>
                      <c:pt idx="3">
                        <c:v>3</c:v>
                      </c:pt>
                      <c:pt idx="4">
                        <c:v>3600</c:v>
                      </c:pt>
                      <c:pt idx="5">
                        <c:v>3600</c:v>
                      </c:pt>
                      <c:pt idx="6">
                        <c:v>99999</c:v>
                      </c:pt>
                    </c:numCache>
                  </c:numRef>
                </c:xVal>
                <c:yVal>
                  <c:numRef>
                    <c:extLst xmlns:c15="http://schemas.microsoft.com/office/drawing/2012/chart">
                      <c:ext xmlns:c15="http://schemas.microsoft.com/office/drawing/2012/chart" uri="{02D57815-91ED-43cb-92C2-25804820EDAC}">
                        <c15:formulaRef>
                          <c15:sqref>[MarketRequirements_GD.xlsm]UVRT!$DM$18:$DM$28</c15:sqref>
                        </c15:formulaRef>
                      </c:ext>
                    </c:extLst>
                    <c:numCache>
                      <c:formatCode>General</c:formatCode>
                      <c:ptCount val="11"/>
                      <c:pt idx="0">
                        <c:v>0</c:v>
                      </c:pt>
                      <c:pt idx="1">
                        <c:v>0</c:v>
                      </c:pt>
                      <c:pt idx="2">
                        <c:v>0.75</c:v>
                      </c:pt>
                      <c:pt idx="3">
                        <c:v>0.85</c:v>
                      </c:pt>
                      <c:pt idx="4">
                        <c:v>0.85</c:v>
                      </c:pt>
                      <c:pt idx="5">
                        <c:v>0.9</c:v>
                      </c:pt>
                      <c:pt idx="6">
                        <c:v>0.9</c:v>
                      </c:pt>
                    </c:numCache>
                  </c:numRef>
                </c:yVal>
                <c:smooth val="0"/>
                <c:extLst xmlns:c15="http://schemas.microsoft.com/office/drawing/2012/chart">
                  <c:ext xmlns:c16="http://schemas.microsoft.com/office/drawing/2014/chart" uri="{C3380CC4-5D6E-409C-BE32-E72D297353CC}">
                    <c16:uniqueId val="{00000001-29EA-43FB-B6EE-510CBB800BB1}"/>
                  </c:ext>
                </c:extLst>
              </c15:ser>
            </c15:filteredScatterSeries>
            <c15:filteredScatterSeries>
              <c15:ser>
                <c:idx val="72"/>
                <c:order val="57"/>
                <c:tx>
                  <c:strRef>
                    <c:extLst xmlns:c15="http://schemas.microsoft.com/office/drawing/2012/chart">
                      <c:ext xmlns:c15="http://schemas.microsoft.com/office/drawing/2012/chart" uri="{02D57815-91ED-43cb-92C2-25804820EDAC}">
                        <c15:formulaRef>
                          <c15:sqref>[MarketRequirements_GD.xlsm]UVRT!$DO$16:$DO$17</c15:sqref>
                        </c15:formulaRef>
                      </c:ext>
                    </c:extLst>
                    <c:strCache>
                      <c:ptCount val="2"/>
                      <c:pt idx="0">
                        <c:v>NCE-DE-OFS-HVDC-HVDC-&gt;110kV</c:v>
                      </c:pt>
                      <c:pt idx="1">
                        <c:v>Un [p.u.]</c:v>
                      </c:pt>
                    </c:strCache>
                  </c:strRef>
                </c:tx>
                <c:spPr>
                  <a:ln w="9525" cap="rnd">
                    <a:solidFill>
                      <a:schemeClr val="accent1">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[MarketRequirements_GD.xlsm]UVRT!$DN$18:$DN$28</c15:sqref>
                        </c15:formulaRef>
                      </c:ext>
                    </c:extLst>
                    <c:numCache>
                      <c:formatCode>General</c:formatCode>
                      <c:ptCount val="11"/>
                      <c:pt idx="0">
                        <c:v>1E-4</c:v>
                      </c:pt>
                      <c:pt idx="1">
                        <c:v>0.15</c:v>
                      </c:pt>
                      <c:pt idx="2">
                        <c:v>1.5</c:v>
                      </c:pt>
                      <c:pt idx="3">
                        <c:v>99999</c:v>
                      </c:pt>
                    </c:numCache>
                  </c:numRef>
                </c:xVal>
                <c:yVal>
                  <c:numRef>
                    <c:extLst xmlns:c15="http://schemas.microsoft.com/office/drawing/2012/chart">
                      <c:ext xmlns:c15="http://schemas.microsoft.com/office/drawing/2012/chart" uri="{02D57815-91ED-43cb-92C2-25804820EDAC}">
                        <c15:formulaRef>
                          <c15:sqref>[MarketRequirements_GD.xlsm]UVRT!$DO$18:$DO$28</c15:sqref>
                        </c15:formulaRef>
                      </c:ext>
                    </c:extLst>
                    <c:numCache>
                      <c:formatCode>General</c:formatCode>
                      <c:ptCount val="11"/>
                      <c:pt idx="0">
                        <c:v>0</c:v>
                      </c:pt>
                      <c:pt idx="1">
                        <c:v>0</c:v>
                      </c:pt>
                      <c:pt idx="2">
                        <c:v>0.85</c:v>
                      </c:pt>
                      <c:pt idx="3">
                        <c:v>0.85</c:v>
                      </c:pt>
                    </c:numCache>
                  </c:numRef>
                </c:yVal>
                <c:smooth val="0"/>
                <c:extLst xmlns:c15="http://schemas.microsoft.com/office/drawing/2012/chart">
                  <c:ext xmlns:c16="http://schemas.microsoft.com/office/drawing/2014/chart" uri="{C3380CC4-5D6E-409C-BE32-E72D297353CC}">
                    <c16:uniqueId val="{00000002-29EA-43FB-B6EE-510CBB800BB1}"/>
                  </c:ext>
                </c:extLst>
              </c15:ser>
            </c15:filteredScatterSeries>
            <c15:filteredScatterSeries>
              <c15:ser>
                <c:idx val="73"/>
                <c:order val="58"/>
                <c:tx>
                  <c:strRef>
                    <c:extLst xmlns:c15="http://schemas.microsoft.com/office/drawing/2012/chart">
                      <c:ext xmlns:c15="http://schemas.microsoft.com/office/drawing/2012/chart" uri="{02D57815-91ED-43cb-92C2-25804820EDAC}">
                        <c15:formulaRef>
                          <c15:sqref>[MarketRequirements_GD.xlsm]UVRT!$DQ$16:$DQ$17</c15:sqref>
                        </c15:formulaRef>
                      </c:ext>
                    </c:extLst>
                    <c:strCache>
                      <c:ptCount val="2"/>
                      <c:pt idx="0">
                        <c:v>NCE-DK-ONS-ALL-Type_B_C_D_&lt;110kV</c:v>
                      </c:pt>
                      <c:pt idx="1">
                        <c:v>Un [p.u.]</c:v>
                      </c:pt>
                    </c:strCache>
                  </c:strRef>
                </c:tx>
                <c:spPr>
                  <a:ln w="9525" cap="rnd">
                    <a:solidFill>
                      <a:schemeClr val="accent2">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[MarketRequirements_GD.xlsm]UVRT!$DP$18:$DP$28</c15:sqref>
                        </c15:formulaRef>
                      </c:ext>
                    </c:extLst>
                    <c:numCache>
                      <c:formatCode>General</c:formatCode>
                      <c:ptCount val="11"/>
                      <c:pt idx="0">
                        <c:v>1E-4</c:v>
                      </c:pt>
                      <c:pt idx="1">
                        <c:v>0.25</c:v>
                      </c:pt>
                      <c:pt idx="2">
                        <c:v>1.5</c:v>
                      </c:pt>
                      <c:pt idx="3">
                        <c:v>99999</c:v>
                      </c:pt>
                    </c:numCache>
                  </c:numRef>
                </c:xVal>
                <c:yVal>
                  <c:numRef>
                    <c:extLst xmlns:c15="http://schemas.microsoft.com/office/drawing/2012/chart">
                      <c:ext xmlns:c15="http://schemas.microsoft.com/office/drawing/2012/chart" uri="{02D57815-91ED-43cb-92C2-25804820EDAC}">
                        <c15:formulaRef>
                          <c15:sqref>[MarketRequirements_GD.xlsm]UVRT!$DQ$18:$DQ$28</c15:sqref>
                        </c15:formulaRef>
                      </c:ext>
                    </c:extLst>
                    <c:numCache>
                      <c:formatCode>General</c:formatCode>
                      <c:ptCount val="11"/>
                      <c:pt idx="0">
                        <c:v>0.15</c:v>
                      </c:pt>
                      <c:pt idx="1">
                        <c:v>0.15</c:v>
                      </c:pt>
                      <c:pt idx="2">
                        <c:v>0.9</c:v>
                      </c:pt>
                      <c:pt idx="3">
                        <c:v>0.9</c:v>
                      </c:pt>
                    </c:numCache>
                  </c:numRef>
                </c:yVal>
                <c:smooth val="0"/>
                <c:extLst xmlns:c15="http://schemas.microsoft.com/office/drawing/2012/chart">
                  <c:ext xmlns:c16="http://schemas.microsoft.com/office/drawing/2014/chart" uri="{C3380CC4-5D6E-409C-BE32-E72D297353CC}">
                    <c16:uniqueId val="{00000003-29EA-43FB-B6EE-510CBB800BB1}"/>
                  </c:ext>
                </c:extLst>
              </c15:ser>
            </c15:filteredScatterSeries>
            <c15:filteredScatterSeries>
              <c15:ser>
                <c:idx val="74"/>
                <c:order val="59"/>
                <c:tx>
                  <c:strRef>
                    <c:extLst xmlns:c15="http://schemas.microsoft.com/office/drawing/2012/chart">
                      <c:ext xmlns:c15="http://schemas.microsoft.com/office/drawing/2012/chart" uri="{02D57815-91ED-43cb-92C2-25804820EDAC}">
                        <c15:formulaRef>
                          <c15:sqref>[MarketRequirements_GD.xlsm]UVRT!$DS$16:$DS$17</c15:sqref>
                        </c15:formulaRef>
                      </c:ext>
                    </c:extLst>
                    <c:strCache>
                      <c:ptCount val="2"/>
                      <c:pt idx="0">
                        <c:v>NCE-DK-ALL-TSO-Type_B_C_&lt;110kV</c:v>
                      </c:pt>
                      <c:pt idx="1">
                        <c:v>Un [p.u.]</c:v>
                      </c:pt>
                    </c:strCache>
                  </c:strRef>
                </c:tx>
                <c:spPr>
                  <a:ln w="9525" cap="rnd">
                    <a:solidFill>
                      <a:schemeClr val="accent3">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[MarketRequirements_GD.xlsm]UVRT!$DR$18:$DR$28</c15:sqref>
                        </c15:formulaRef>
                      </c:ext>
                    </c:extLst>
                    <c:numCache>
                      <c:formatCode>General</c:formatCode>
                      <c:ptCount val="11"/>
                      <c:pt idx="0">
                        <c:v>1E-4</c:v>
                      </c:pt>
                      <c:pt idx="1">
                        <c:v>0.25</c:v>
                      </c:pt>
                      <c:pt idx="2">
                        <c:v>1.5</c:v>
                      </c:pt>
                      <c:pt idx="3">
                        <c:v>99999</c:v>
                      </c:pt>
                    </c:numCache>
                  </c:numRef>
                </c:xVal>
                <c:yVal>
                  <c:numRef>
                    <c:extLst xmlns:c15="http://schemas.microsoft.com/office/drawing/2012/chart">
                      <c:ext xmlns:c15="http://schemas.microsoft.com/office/drawing/2012/chart" uri="{02D57815-91ED-43cb-92C2-25804820EDAC}">
                        <c15:formulaRef>
                          <c15:sqref>[MarketRequirements_GD.xlsm]UVRT!$DS$18:$DS$28</c15:sqref>
                        </c15:formulaRef>
                      </c:ext>
                    </c:extLst>
                    <c:numCache>
                      <c:formatCode>General</c:formatCode>
                      <c:ptCount val="11"/>
                      <c:pt idx="0">
                        <c:v>0.15</c:v>
                      </c:pt>
                      <c:pt idx="1">
                        <c:v>0.15</c:v>
                      </c:pt>
                      <c:pt idx="2">
                        <c:v>0.9</c:v>
                      </c:pt>
                      <c:pt idx="3">
                        <c:v>0.9</c:v>
                      </c:pt>
                    </c:numCache>
                  </c:numRef>
                </c:yVal>
                <c:smooth val="0"/>
                <c:extLst xmlns:c15="http://schemas.microsoft.com/office/drawing/2012/chart">
                  <c:ext xmlns:c16="http://schemas.microsoft.com/office/drawing/2014/chart" uri="{C3380CC4-5D6E-409C-BE32-E72D297353CC}">
                    <c16:uniqueId val="{00000004-29EA-43FB-B6EE-510CBB800BB1}"/>
                  </c:ext>
                </c:extLst>
              </c15:ser>
            </c15:filteredScatterSeries>
            <c15:filteredScatterSeries>
              <c15:ser>
                <c:idx val="70"/>
                <c:order val="60"/>
                <c:tx>
                  <c:strRef>
                    <c:extLst xmlns:c15="http://schemas.microsoft.com/office/drawing/2012/chart">
                      <c:ext xmlns:c15="http://schemas.microsoft.com/office/drawing/2012/chart" uri="{02D57815-91ED-43cb-92C2-25804820EDAC}">
                        <c15:formulaRef>
                          <c15:sqref>[MarketRequirements_GD.xlsm]UVRT!$DU$16:$DU$17</c15:sqref>
                        </c15:formulaRef>
                      </c:ext>
                    </c:extLst>
                    <c:strCache>
                      <c:ptCount val="2"/>
                      <c:pt idx="0">
                        <c:v>NCE-DK-ALL-TSO-CE SynArea-Type_D_≥110kV</c:v>
                      </c:pt>
                      <c:pt idx="1">
                        <c:v>Un [p.u.]</c:v>
                      </c:pt>
                    </c:strCache>
                  </c:strRef>
                </c:tx>
                <c:spPr>
                  <a:ln w="9525" cap="rnd">
                    <a:solidFill>
                      <a:schemeClr val="accent5">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[MarketRequirements_GD.xlsm]UVRT!$DT$18:$DT$28</c15:sqref>
                        </c15:formulaRef>
                      </c:ext>
                    </c:extLst>
                    <c:numCache>
                      <c:formatCode>General</c:formatCode>
                      <c:ptCount val="11"/>
                      <c:pt idx="0">
                        <c:v>1E-4</c:v>
                      </c:pt>
                      <c:pt idx="1">
                        <c:v>0.15</c:v>
                      </c:pt>
                      <c:pt idx="2">
                        <c:v>1.5</c:v>
                      </c:pt>
                      <c:pt idx="3">
                        <c:v>3600</c:v>
                      </c:pt>
                      <c:pt idx="4">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[MarketRequirements_GD.xlsm]UVRT!$DU$18:$DU$28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1-8B95-4C92-B13A-CD2035BD6DEE}"/>
                  </c:ext>
                </c:extLst>
              </c15:ser>
            </c15:filteredScatterSeries>
            <c15:filteredScatterSeries>
              <c15:ser>
                <c:idx val="67"/>
                <c:order val="62"/>
                <c:tx>
                  <c:strRef>
                    <c:extLst xmlns:c15="http://schemas.microsoft.com/office/drawing/2012/chart">
                      <c:ext xmlns:c15="http://schemas.microsoft.com/office/drawing/2012/chart" uri="{02D57815-91ED-43cb-92C2-25804820EDAC}">
                        <c15:formulaRef>
                          <c15:sqref>[MarketRequirements_GD.xlsm]UVRT!$DY$16:$DY$17</c15:sqref>
                        </c15:formulaRef>
                      </c:ext>
                    </c:extLst>
                    <c:strCache>
                      <c:ptCount val="2"/>
                      <c:pt idx="0">
                        <c:v>NCE-EE-ALL-TSO-Type_B_C_&lt;110kV</c:v>
                      </c:pt>
                      <c:pt idx="1">
                        <c:v>Un [p.u.]</c:v>
                      </c:pt>
                    </c:strCache>
                  </c:strRef>
                </c:tx>
                <c:spPr>
                  <a:ln w="9525" cap="rnd">
                    <a:solidFill>
                      <a:schemeClr val="accent2">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[MarketRequirements_GD.xlsm]UVRT!$DX$18:$DX$28</c15:sqref>
                        </c15:formulaRef>
                      </c:ext>
                    </c:extLst>
                    <c:numCache>
                      <c:formatCode>General</c:formatCode>
                      <c:ptCount val="11"/>
                      <c:pt idx="0">
                        <c:v>1E-4</c:v>
                      </c:pt>
                      <c:pt idx="1">
                        <c:v>0.25</c:v>
                      </c:pt>
                      <c:pt idx="2">
                        <c:v>0.25</c:v>
                      </c:pt>
                      <c:pt idx="3">
                        <c:v>1.5</c:v>
                      </c:pt>
                      <c:pt idx="4">
                        <c:v>99999</c:v>
                      </c:pt>
                    </c:numCache>
                  </c:numRef>
                </c:xVal>
                <c:yVal>
                  <c:numRef>
                    <c:extLst xmlns:c15="http://schemas.microsoft.com/office/drawing/2012/chart">
                      <c:ext xmlns:c15="http://schemas.microsoft.com/office/drawing/2012/chart" uri="{02D57815-91ED-43cb-92C2-25804820EDAC}">
                        <c15:formulaRef>
                          <c15:sqref>[MarketRequirements_GD.xlsm]UVRT!$DY$18:$DY$28</c15:sqref>
                        </c15:formulaRef>
                      </c:ext>
                    </c:extLst>
                    <c:numCache>
                      <c:formatCode>General</c:formatCode>
                      <c:ptCount val="11"/>
                      <c:pt idx="0">
                        <c:v>0.15</c:v>
                      </c:pt>
                      <c:pt idx="1">
                        <c:v>0.15</c:v>
                      </c:pt>
                      <c:pt idx="2">
                        <c:v>0.15</c:v>
                      </c:pt>
                      <c:pt idx="3">
                        <c:v>0.85</c:v>
                      </c:pt>
                      <c:pt idx="4">
                        <c:v>0.85</c:v>
                      </c:pt>
                    </c:numCache>
                  </c:numRef>
                </c:yVal>
                <c:smooth val="0"/>
                <c:extLst xmlns:c15="http://schemas.microsoft.com/office/drawing/2012/chart">
                  <c:ext xmlns:c16="http://schemas.microsoft.com/office/drawing/2014/chart" uri="{C3380CC4-5D6E-409C-BE32-E72D297353CC}">
                    <c16:uniqueId val="{00000001-0E07-4C34-A709-A85545318CD8}"/>
                  </c:ext>
                </c:extLst>
              </c15:ser>
            </c15:filteredScatterSeries>
            <c15:filteredScatterSeries>
              <c15:ser>
                <c:idx val="68"/>
                <c:order val="63"/>
                <c:tx>
                  <c:strRef>
                    <c:extLst xmlns:c15="http://schemas.microsoft.com/office/drawing/2012/chart">
                      <c:ext xmlns:c15="http://schemas.microsoft.com/office/drawing/2012/chart" uri="{02D57815-91ED-43cb-92C2-25804820EDAC}">
                        <c15:formulaRef>
                          <c15:sqref>[MarketRequirements_GD.xlsm]UVRT!$EA$16:$EA$17</c15:sqref>
                        </c15:formulaRef>
                      </c:ext>
                    </c:extLst>
                    <c:strCache>
                      <c:ptCount val="2"/>
                      <c:pt idx="0">
                        <c:v>NCE-EE-ALL-TSO-Type_D_≥110kV</c:v>
                      </c:pt>
                      <c:pt idx="1">
                        <c:v>Un [p.u.]</c:v>
                      </c:pt>
                    </c:strCache>
                  </c:strRef>
                </c:tx>
                <c:spPr>
                  <a:ln w="9525" cap="rnd">
                    <a:solidFill>
                      <a:schemeClr val="accent3">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[MarketRequirements_GD.xlsm]UVRT!$DZ$18:$DZ$28</c15:sqref>
                        </c15:formulaRef>
                      </c:ext>
                    </c:extLst>
                    <c:numCache>
                      <c:formatCode>General</c:formatCode>
                      <c:ptCount val="11"/>
                      <c:pt idx="0">
                        <c:v>1E-4</c:v>
                      </c:pt>
                      <c:pt idx="1">
                        <c:v>0.25</c:v>
                      </c:pt>
                      <c:pt idx="2">
                        <c:v>1.5</c:v>
                      </c:pt>
                      <c:pt idx="3">
                        <c:v>1800</c:v>
                      </c:pt>
                      <c:pt idx="4">
                        <c:v>1800</c:v>
                      </c:pt>
                      <c:pt idx="5">
                        <c:v>99999</c:v>
                      </c:pt>
                    </c:numCache>
                  </c:numRef>
                </c:xVal>
                <c:yVal>
                  <c:numRef>
                    <c:extLst xmlns:c15="http://schemas.microsoft.com/office/drawing/2012/chart">
                      <c:ext xmlns:c15="http://schemas.microsoft.com/office/drawing/2012/chart" uri="{02D57815-91ED-43cb-92C2-25804820EDAC}">
                        <c15:formulaRef>
                          <c15:sqref>[MarketRequirements_GD.xlsm]UVRT!$EA$18:$EA$28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2-0E07-4C34-A709-A85545318CD8}"/>
                  </c:ext>
                </c:extLst>
              </c15:ser>
            </c15:filteredScatterSeries>
            <c15:filteredScatterSeries>
              <c15:ser>
                <c:idx val="35"/>
                <c:order val="64"/>
                <c:tx>
                  <c:strRef>
                    <c:extLst xmlns:c15="http://schemas.microsoft.com/office/drawing/2012/chart">
                      <c:ext xmlns:c15="http://schemas.microsoft.com/office/drawing/2012/chart" uri="{02D57815-91ED-43cb-92C2-25804820EDAC}">
                        <c15:formulaRef>
                          <c15:sqref>[MarketRequirements_GD.xlsm]UVRT!$EC$16:$EC$17</c15:sqref>
                        </c15:formulaRef>
                      </c:ext>
                    </c:extLst>
                    <c:strCache>
                      <c:ptCount val="2"/>
                      <c:pt idx="0">
                        <c:v>NCE-FI-ONS-ALL-Type_B_C_&lt;110kV</c:v>
                      </c:pt>
                      <c:pt idx="1">
                        <c:v>Un [p.u.]</c:v>
                      </c:pt>
                    </c:strCache>
                  </c:strRef>
                </c:tx>
                <c:spPr>
                  <a:ln w="9525" cap="rnd">
                    <a:solidFill>
                      <a:schemeClr val="accent6">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[MarketRequirements_GD.xlsm]UVRT!$EB$18:$EB$28</c15:sqref>
                        </c15:formulaRef>
                      </c:ext>
                    </c:extLst>
                    <c:numCache>
                      <c:formatCode>General</c:formatCode>
                      <c:ptCount val="11"/>
                      <c:pt idx="0">
                        <c:v>1E-4</c:v>
                      </c:pt>
                      <c:pt idx="1">
                        <c:v>0.15</c:v>
                      </c:pt>
                      <c:pt idx="2">
                        <c:v>1.5</c:v>
                      </c:pt>
                      <c:pt idx="3">
                        <c:v>10</c:v>
                      </c:pt>
                      <c:pt idx="4">
                        <c:v>10</c:v>
                      </c:pt>
                      <c:pt idx="5">
                        <c:v>99999</c:v>
                      </c:pt>
                    </c:numCache>
                  </c:numRef>
                </c:xVal>
                <c:yVal>
                  <c:numRef>
                    <c:extLst xmlns:c15="http://schemas.microsoft.com/office/drawing/2012/chart">
                      <c:ext xmlns:c15="http://schemas.microsoft.com/office/drawing/2012/chart" uri="{02D57815-91ED-43cb-92C2-25804820EDAC}">
                        <c15:formulaRef>
                          <c15:sqref>[MarketRequirements_GD.xlsm]UVRT!$EC$18:$EC$28</c15:sqref>
                        </c15:formulaRef>
                      </c:ext>
                    </c:extLst>
                    <c:numCache>
                      <c:formatCode>General</c:formatCode>
                      <c:ptCount val="11"/>
                      <c:pt idx="0">
                        <c:v>0.05</c:v>
                      </c:pt>
                      <c:pt idx="1">
                        <c:v>0.05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22-6CE6-4E7A-AAEA-D1E38B147833}"/>
                  </c:ext>
                </c:extLst>
              </c15:ser>
            </c15:filteredScatterSeries>
            <c15:filteredScatterSeries>
              <c15:ser>
                <c:idx val="36"/>
                <c:order val="65"/>
                <c:tx>
                  <c:strRef>
                    <c:extLst xmlns:c15="http://schemas.microsoft.com/office/drawing/2012/chart">
                      <c:ext xmlns:c15="http://schemas.microsoft.com/office/drawing/2012/chart" uri="{02D57815-91ED-43cb-92C2-25804820EDAC}">
                        <c15:formulaRef>
                          <c15:sqref>[MarketRequirements_GD.xlsm]UVRT!$EE$16:$EE$17</c15:sqref>
                        </c15:formulaRef>
                      </c:ext>
                    </c:extLst>
                    <c:strCache>
                      <c:ptCount val="2"/>
                      <c:pt idx="0">
                        <c:v>NCE-FI-ALL-ALL-Type_D_≥110kV</c:v>
                      </c:pt>
                      <c:pt idx="1">
                        <c:v>Un [p.u.]</c:v>
                      </c:pt>
                    </c:strCache>
                  </c:strRef>
                </c:tx>
                <c:spPr>
                  <a:ln w="9525" cap="rnd">
                    <a:solidFill>
                      <a:schemeClr val="accent1">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[MarketRequirements_GD.xlsm]UVRT!$ED$18:$ED$28</c15:sqref>
                        </c15:formulaRef>
                      </c:ext>
                    </c:extLst>
                    <c:numCache>
                      <c:formatCode>General</c:formatCode>
                      <c:ptCount val="11"/>
                      <c:pt idx="0">
                        <c:v>1E-4</c:v>
                      </c:pt>
                      <c:pt idx="1">
                        <c:v>0.2</c:v>
                      </c:pt>
                      <c:pt idx="2">
                        <c:v>1.5</c:v>
                      </c:pt>
                      <c:pt idx="3">
                        <c:v>10</c:v>
                      </c:pt>
                      <c:pt idx="4">
                        <c:v>10</c:v>
                      </c:pt>
                      <c:pt idx="5">
                        <c:v>99999</c:v>
                      </c:pt>
                    </c:numCache>
                  </c:numRef>
                </c:xVal>
                <c:yVal>
                  <c:numRef>
                    <c:extLst xmlns:c15="http://schemas.microsoft.com/office/drawing/2012/chart">
                      <c:ext xmlns:c15="http://schemas.microsoft.com/office/drawing/2012/chart" uri="{02D57815-91ED-43cb-92C2-25804820EDAC}">
                        <c15:formulaRef>
                          <c15:sqref>[MarketRequirements_GD.xlsm]UVRT!$EE$18:$EE$28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23-6CE6-4E7A-AAEA-D1E38B147833}"/>
                  </c:ext>
                </c:extLst>
              </c15:ser>
            </c15:filteredScatterSeries>
            <c15:filteredScatterSeries>
              <c15:ser>
                <c:idx val="37"/>
                <c:order val="66"/>
                <c:tx>
                  <c:strRef>
                    <c:extLst xmlns:c15="http://schemas.microsoft.com/office/drawing/2012/chart">
                      <c:ext xmlns:c15="http://schemas.microsoft.com/office/drawing/2012/chart" uri="{02D57815-91ED-43cb-92C2-25804820EDAC}">
                        <c15:formulaRef>
                          <c15:sqref>[MarketRequirements_GD.xlsm]UVRT!$EG$16:$EG$17</c15:sqref>
                        </c15:formulaRef>
                      </c:ext>
                    </c:extLst>
                    <c:strCache>
                      <c:ptCount val="2"/>
                      <c:pt idx="0">
                        <c:v>NCE-IE-ONS-TSO-IE_EirGrid-≥110kV</c:v>
                      </c:pt>
                      <c:pt idx="1">
                        <c:v>Un [p.u.]</c:v>
                      </c:pt>
                    </c:strCache>
                  </c:strRef>
                </c:tx>
                <c:spPr>
                  <a:ln w="9525" cap="rnd">
                    <a:solidFill>
                      <a:schemeClr val="accent2">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[MarketRequirements_GD.xlsm]UVRT!$EF$18:$EF$28</c15:sqref>
                        </c15:formulaRef>
                      </c:ext>
                    </c:extLst>
                    <c:numCache>
                      <c:formatCode>General</c:formatCode>
                      <c:ptCount val="11"/>
                      <c:pt idx="0" formatCode="0.0000">
                        <c:v>1E-4</c:v>
                      </c:pt>
                      <c:pt idx="1">
                        <c:v>0.15</c:v>
                      </c:pt>
                      <c:pt idx="2" formatCode="0.00">
                        <c:v>2.9</c:v>
                      </c:pt>
                      <c:pt idx="3" formatCode="0">
                        <c:v>99999</c:v>
                      </c:pt>
                    </c:numCache>
                  </c:numRef>
                </c:xVal>
                <c:yVal>
                  <c:numRef>
                    <c:extLst xmlns:c15="http://schemas.microsoft.com/office/drawing/2012/chart">
                      <c:ext xmlns:c15="http://schemas.microsoft.com/office/drawing/2012/chart" uri="{02D57815-91ED-43cb-92C2-25804820EDAC}">
                        <c15:formulaRef>
                          <c15:sqref>[MarketRequirements_GD.xlsm]UVRT!$EG$18:$EG$28</c15:sqref>
                        </c15:formulaRef>
                      </c:ext>
                    </c:extLst>
                    <c:numCache>
                      <c:formatCode>0.00</c:formatCode>
                      <c:ptCount val="11"/>
                      <c:pt idx="0">
                        <c:v>0</c:v>
                      </c:pt>
                      <c:pt idx="1">
                        <c:v>0</c:v>
                      </c:pt>
                      <c:pt idx="2" formatCode="General">
                        <c:v>0.85</c:v>
                      </c:pt>
                      <c:pt idx="3">
                        <c:v>0.85</c:v>
                      </c:pt>
                    </c:numCache>
                  </c:numRef>
                </c:yVal>
                <c:smooth val="0"/>
                <c:extLst xmlns:c15="http://schemas.microsoft.com/office/drawing/2012/chart">
                  <c:ext xmlns:c16="http://schemas.microsoft.com/office/drawing/2014/chart" uri="{C3380CC4-5D6E-409C-BE32-E72D297353CC}">
                    <c16:uniqueId val="{00000024-6CE6-4E7A-AAEA-D1E38B147833}"/>
                  </c:ext>
                </c:extLst>
              </c15:ser>
            </c15:filteredScatterSeries>
            <c15:filteredScatterSeries>
              <c15:ser>
                <c:idx val="38"/>
                <c:order val="67"/>
                <c:tx>
                  <c:strRef>
                    <c:extLst xmlns:c15="http://schemas.microsoft.com/office/drawing/2012/chart">
                      <c:ext xmlns:c15="http://schemas.microsoft.com/office/drawing/2012/chart" uri="{02D57815-91ED-43cb-92C2-25804820EDAC}">
                        <c15:formulaRef>
                          <c15:sqref>[MarketRequirements_GD.xlsm]UVRT!$EI$16:$EI$17</c15:sqref>
                        </c15:formulaRef>
                      </c:ext>
                    </c:extLst>
                    <c:strCache>
                      <c:ptCount val="2"/>
                      <c:pt idx="0">
                        <c:v>NCE-IE-ALL-DSO-IE_ESB-&lt;110kV</c:v>
                      </c:pt>
                      <c:pt idx="1">
                        <c:v>Un [p.u.]</c:v>
                      </c:pt>
                    </c:strCache>
                  </c:strRef>
                </c:tx>
                <c:spPr>
                  <a:ln w="9525" cap="rnd">
                    <a:solidFill>
                      <a:schemeClr val="accent3">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[MarketRequirements_GD.xlsm]UVRT!$EH$18:$EH$28</c15:sqref>
                        </c15:formulaRef>
                      </c:ext>
                    </c:extLst>
                    <c:numCache>
                      <c:formatCode>General</c:formatCode>
                      <c:ptCount val="11"/>
                      <c:pt idx="0">
                        <c:v>1E-4</c:v>
                      </c:pt>
                      <c:pt idx="1">
                        <c:v>0.25</c:v>
                      </c:pt>
                      <c:pt idx="2" formatCode="0.00">
                        <c:v>2.9</c:v>
                      </c:pt>
                      <c:pt idx="3">
                        <c:v>99999</c:v>
                      </c:pt>
                    </c:numCache>
                  </c:numRef>
                </c:xVal>
                <c:yVal>
                  <c:numRef>
                    <c:extLst xmlns:c15="http://schemas.microsoft.com/office/drawing/2012/chart">
                      <c:ext xmlns:c15="http://schemas.microsoft.com/office/drawing/2012/chart" uri="{02D57815-91ED-43cb-92C2-25804820EDAC}">
                        <c15:formulaRef>
                          <c15:sqref>[MarketRequirements_GD.xlsm]UVRT!$EI$18:$EI$28</c15:sqref>
                        </c15:formulaRef>
                      </c:ext>
                    </c:extLst>
                    <c:numCache>
                      <c:formatCode>General</c:formatCode>
                      <c:ptCount val="11"/>
                      <c:pt idx="0">
                        <c:v>0.15</c:v>
                      </c:pt>
                      <c:pt idx="1">
                        <c:v>0.15</c:v>
                      </c:pt>
                      <c:pt idx="2">
                        <c:v>0.85</c:v>
                      </c:pt>
                      <c:pt idx="3">
                        <c:v>0.85</c:v>
                      </c:pt>
                    </c:numCache>
                  </c:numRef>
                </c:yVal>
                <c:smooth val="0"/>
                <c:extLst xmlns:c15="http://schemas.microsoft.com/office/drawing/2012/chart">
                  <c:ext xmlns:c16="http://schemas.microsoft.com/office/drawing/2014/chart" uri="{C3380CC4-5D6E-409C-BE32-E72D297353CC}">
                    <c16:uniqueId val="{00000025-6CE6-4E7A-AAEA-D1E38B147833}"/>
                  </c:ext>
                </c:extLst>
              </c15:ser>
            </c15:filteredScatterSeries>
            <c15:filteredScatterSeries>
              <c15:ser>
                <c:idx val="39"/>
                <c:order val="68"/>
                <c:tx>
                  <c:strRef>
                    <c:extLst xmlns:c15="http://schemas.microsoft.com/office/drawing/2012/chart">
                      <c:ext xmlns:c15="http://schemas.microsoft.com/office/drawing/2012/chart" uri="{02D57815-91ED-43cb-92C2-25804820EDAC}">
                        <c15:formulaRef>
                          <c15:sqref>[MarketRequirements_GD.xlsm]UVRT!$EK$16:$EK$17</c15:sqref>
                        </c15:formulaRef>
                      </c:ext>
                    </c:extLst>
                    <c:strCache>
                      <c:ptCount val="2"/>
                      <c:pt idx="0">
                        <c:v>NCE-IE-ALL-DSO-IE_ESB-≥110kV</c:v>
                      </c:pt>
                      <c:pt idx="1">
                        <c:v>Un [p.u.]</c:v>
                      </c:pt>
                    </c:strCache>
                  </c:strRef>
                </c:tx>
                <c:spPr>
                  <a:ln w="9525" cap="rnd">
                    <a:solidFill>
                      <a:schemeClr val="accent4">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[MarketRequirements_GD.xlsm]UVRT!$EJ$18:$EJ$28</c15:sqref>
                        </c15:formulaRef>
                      </c:ext>
                    </c:extLst>
                    <c:numCache>
                      <c:formatCode>General</c:formatCode>
                      <c:ptCount val="11"/>
                      <c:pt idx="0" formatCode="0.0000">
                        <c:v>1E-4</c:v>
                      </c:pt>
                      <c:pt idx="1">
                        <c:v>0.15</c:v>
                      </c:pt>
                      <c:pt idx="2" formatCode="0.00">
                        <c:v>2.9</c:v>
                      </c:pt>
                      <c:pt idx="3">
                        <c:v>99999</c:v>
                      </c:pt>
                    </c:numCache>
                  </c:numRef>
                </c:xVal>
                <c:yVal>
                  <c:numRef>
                    <c:extLst xmlns:c15="http://schemas.microsoft.com/office/drawing/2012/chart">
                      <c:ext xmlns:c15="http://schemas.microsoft.com/office/drawing/2012/chart" uri="{02D57815-91ED-43cb-92C2-25804820EDAC}">
                        <c15:formulaRef>
                          <c15:sqref>[MarketRequirements_GD.xlsm]UVRT!$EK$18:$EK$28</c15:sqref>
                        </c15:formulaRef>
                      </c:ext>
                    </c:extLst>
                    <c:numCache>
                      <c:formatCode>0.00</c:formatCode>
                      <c:ptCount val="11"/>
                      <c:pt idx="0">
                        <c:v>0</c:v>
                      </c:pt>
                      <c:pt idx="1">
                        <c:v>0</c:v>
                      </c:pt>
                      <c:pt idx="2" formatCode="General">
                        <c:v>0.85</c:v>
                      </c:pt>
                      <c:pt idx="3" formatCode="General">
                        <c:v>0.85</c:v>
                      </c:pt>
                    </c:numCache>
                  </c:numRef>
                </c:yVal>
                <c:smooth val="0"/>
                <c:extLst xmlns:c15="http://schemas.microsoft.com/office/drawing/2012/chart">
                  <c:ext xmlns:c16="http://schemas.microsoft.com/office/drawing/2014/chart" uri="{C3380CC4-5D6E-409C-BE32-E72D297353CC}">
                    <c16:uniqueId val="{00000026-6CE6-4E7A-AAEA-D1E38B147833}"/>
                  </c:ext>
                </c:extLst>
              </c15:ser>
            </c15:filteredScatterSeries>
            <c15:filteredScatterSeries>
              <c15:ser>
                <c:idx val="56"/>
                <c:order val="69"/>
                <c:tx>
                  <c:strRef>
                    <c:extLst xmlns:c15="http://schemas.microsoft.com/office/drawing/2012/chart">
                      <c:ext xmlns:c15="http://schemas.microsoft.com/office/drawing/2012/chart" uri="{02D57815-91ED-43cb-92C2-25804820EDAC}">
                        <c15:formulaRef>
                          <c15:sqref>[MarketRequirements_GD.xlsm]UVRT!$EM$16:$EM$17</c15:sqref>
                        </c15:formulaRef>
                      </c:ext>
                    </c:extLst>
                    <c:strCache>
                      <c:ptCount val="2"/>
                      <c:pt idx="0">
                        <c:v>NCE-IE-ALL-TSO-NI_SONI-Type_A_B_C_D</c:v>
                      </c:pt>
                      <c:pt idx="1">
                        <c:v>Un [p.u.]</c:v>
                      </c:pt>
                    </c:strCache>
                  </c:strRef>
                </c:tx>
                <c:spPr>
                  <a:ln w="9525" cap="rnd">
                    <a:solidFill>
                      <a:schemeClr val="accent3"/>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[MarketRequirements_GD.xlsm]UVRT!$EL$18:$EL$28</c15:sqref>
                        </c15:formulaRef>
                      </c:ext>
                    </c:extLst>
                    <c:numCache>
                      <c:formatCode>General</c:formatCode>
                      <c:ptCount val="11"/>
                      <c:pt idx="0">
                        <c:v>1E-4</c:v>
                      </c:pt>
                      <c:pt idx="1">
                        <c:v>0.25</c:v>
                      </c:pt>
                      <c:pt idx="2">
                        <c:v>2.9</c:v>
                      </c:pt>
                      <c:pt idx="3">
                        <c:v>180</c:v>
                      </c:pt>
                      <c:pt idx="4">
                        <c:v>180</c:v>
                      </c:pt>
                    </c:numCache>
                  </c:numRef>
                </c:xVal>
                <c:yVal>
                  <c:numRef>
                    <c:extLst xmlns:c15="http://schemas.microsoft.com/office/drawing/2012/chart">
                      <c:ext xmlns:c15="http://schemas.microsoft.com/office/drawing/2012/chart" uri="{02D57815-91ED-43cb-92C2-25804820EDAC}">
                        <c15:formulaRef>
                          <c15:sqref>[MarketRequirements_GD.xlsm]UVRT!$EM$18:$EM$28</c15:sqref>
                        </c15:formulaRef>
                      </c:ext>
                    </c:extLst>
                    <c:numCache>
                      <c:formatCode>General</c:formatCode>
                      <c:ptCount val="11"/>
                      <c:pt idx="0">
                        <c:v>0.15</c:v>
                      </c:pt>
                      <c:pt idx="1">
                        <c:v>0.15</c:v>
                      </c:pt>
                      <c:pt idx="2">
                        <c:v>0.85</c:v>
                      </c:pt>
                      <c:pt idx="3">
                        <c:v>0.85</c:v>
                      </c:pt>
                      <c:pt idx="4">
                        <c:v>0.9</c:v>
                      </c:pt>
                    </c:numCache>
                  </c:numRef>
                </c:yVal>
                <c:smooth val="0"/>
                <c:extLst xmlns:c15="http://schemas.microsoft.com/office/drawing/2012/chart">
                  <c:ext xmlns:c16="http://schemas.microsoft.com/office/drawing/2014/chart" uri="{C3380CC4-5D6E-409C-BE32-E72D297353CC}">
                    <c16:uniqueId val="{00000001-00EC-4EF0-941A-65CB0FCF41DE}"/>
                  </c:ext>
                </c:extLst>
              </c15:ser>
            </c15:filteredScatterSeries>
            <c15:filteredScatterSeries>
              <c15:ser>
                <c:idx val="75"/>
                <c:order val="70"/>
                <c:tx>
                  <c:strRef>
                    <c:extLst xmlns:c15="http://schemas.microsoft.com/office/drawing/2012/chart">
                      <c:ext xmlns:c15="http://schemas.microsoft.com/office/drawing/2012/chart" uri="{02D57815-91ED-43cb-92C2-25804820EDAC}">
                        <c15:formulaRef>
                          <c15:sqref>[MarketRequirements_GD.xlsm]UVRT!$EO$16:$EO$17</c15:sqref>
                        </c15:formulaRef>
                      </c:ext>
                    </c:extLst>
                    <c:strCache>
                      <c:ptCount val="2"/>
                      <c:pt idx="0">
                        <c:v>NCE-IE-ONS-DSO-NI_NIE-≥5MW</c:v>
                      </c:pt>
                      <c:pt idx="1">
                        <c:v>Un [p.u.]</c:v>
                      </c:pt>
                    </c:strCache>
                  </c:strRef>
                </c:tx>
                <c:spPr>
                  <a:ln w="9525" cap="rnd">
                    <a:solidFill>
                      <a:schemeClr val="accent4">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[MarketRequirements_GD.xlsm]UVRT!$EN$18:$EN$28</c15:sqref>
                        </c15:formulaRef>
                      </c:ext>
                    </c:extLst>
                    <c:numCache>
                      <c:formatCode>General</c:formatCode>
                      <c:ptCount val="11"/>
                      <c:pt idx="0">
                        <c:v>1E-4</c:v>
                      </c:pt>
                      <c:pt idx="1">
                        <c:v>0.625</c:v>
                      </c:pt>
                      <c:pt idx="2">
                        <c:v>3</c:v>
                      </c:pt>
                      <c:pt idx="3">
                        <c:v>99999</c:v>
                      </c:pt>
                    </c:numCache>
                  </c:numRef>
                </c:xVal>
                <c:yVal>
                  <c:numRef>
                    <c:extLst xmlns:c15="http://schemas.microsoft.com/office/drawing/2012/chart">
                      <c:ext xmlns:c15="http://schemas.microsoft.com/office/drawing/2012/chart" uri="{02D57815-91ED-43cb-92C2-25804820EDAC}">
                        <c15:formulaRef>
                          <c15:sqref>[MarketRequirements_GD.xlsm]UVRT!$EO$18:$EO$28</c15:sqref>
                        </c15:formulaRef>
                      </c:ext>
                    </c:extLst>
                    <c:numCache>
                      <c:formatCode>General</c:formatCode>
                      <c:ptCount val="11"/>
                      <c:pt idx="0">
                        <c:v>0.15</c:v>
                      </c:pt>
                      <c:pt idx="1">
                        <c:v>0.15</c:v>
                      </c:pt>
                      <c:pt idx="2">
                        <c:v>0.9</c:v>
                      </c:pt>
                      <c:pt idx="3">
                        <c:v>0.9</c:v>
                      </c:pt>
                    </c:numCache>
                  </c:numRef>
                </c:yVal>
                <c:smooth val="0"/>
                <c:extLst xmlns:c15="http://schemas.microsoft.com/office/drawing/2012/chart">
                  <c:ext xmlns:c16="http://schemas.microsoft.com/office/drawing/2014/chart" uri="{C3380CC4-5D6E-409C-BE32-E72D297353CC}">
                    <c16:uniqueId val="{00000002-3ECC-4C0B-A9DB-15A44F56EF03}"/>
                  </c:ext>
                </c:extLst>
              </c15:ser>
            </c15:filteredScatterSeries>
            <c15:filteredScatterSeries>
              <c15:ser>
                <c:idx val="76"/>
                <c:order val="71"/>
                <c:tx>
                  <c:strRef>
                    <c:extLst xmlns:c15="http://schemas.microsoft.com/office/drawing/2012/chart">
                      <c:ext xmlns:c15="http://schemas.microsoft.com/office/drawing/2012/chart" uri="{02D57815-91ED-43cb-92C2-25804820EDAC}">
                        <c15:formulaRef>
                          <c15:sqref>[MarketRequirements_GD.xlsm]UVRT!$EQ$16:$EQ$17</c15:sqref>
                        </c15:formulaRef>
                      </c:ext>
                    </c:extLst>
                    <c:strCache>
                      <c:ptCount val="2"/>
                      <c:pt idx="0">
                        <c:v>NCE-KZ-ONS-TSO</c:v>
                      </c:pt>
                      <c:pt idx="1">
                        <c:v>Un [p.u.]</c:v>
                      </c:pt>
                    </c:strCache>
                  </c:strRef>
                </c:tx>
                <c:spPr>
                  <a:ln w="9525" cap="rnd">
                    <a:solidFill>
                      <a:schemeClr val="accent5">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[MarketRequirements_GD.xlsm]UVRT!$EP$18:$EP$28</c15:sqref>
                        </c15:formulaRef>
                      </c:ext>
                    </c:extLst>
                    <c:numCache>
                      <c:formatCode>General</c:formatCode>
                      <c:ptCount val="11"/>
                      <c:pt idx="0">
                        <c:v>1E-4</c:v>
                      </c:pt>
                      <c:pt idx="1">
                        <c:v>0.4</c:v>
                      </c:pt>
                      <c:pt idx="2">
                        <c:v>3</c:v>
                      </c:pt>
                      <c:pt idx="3">
                        <c:v>99999</c:v>
                      </c:pt>
                    </c:numCache>
                  </c:numRef>
                </c:xVal>
                <c:yVal>
                  <c:numRef>
                    <c:extLst xmlns:c15="http://schemas.microsoft.com/office/drawing/2012/chart">
                      <c:ext xmlns:c15="http://schemas.microsoft.com/office/drawing/2012/chart" uri="{02D57815-91ED-43cb-92C2-25804820EDAC}">
                        <c15:formulaRef>
                          <c15:sqref>[MarketRequirements_GD.xlsm]UVRT!$EQ$18:$EQ$28</c15:sqref>
                        </c15:formulaRef>
                      </c:ext>
                    </c:extLst>
                    <c:numCache>
                      <c:formatCode>General</c:formatCode>
                      <c:ptCount val="11"/>
                      <c:pt idx="0">
                        <c:v>0</c:v>
                      </c:pt>
                      <c:pt idx="1">
                        <c:v>0</c:v>
                      </c:pt>
                      <c:pt idx="2">
                        <c:v>0.9</c:v>
                      </c:pt>
                      <c:pt idx="3">
                        <c:v>0.9</c:v>
                      </c:pt>
                    </c:numCache>
                  </c:numRef>
                </c:yVal>
                <c:smooth val="0"/>
                <c:extLst xmlns:c15="http://schemas.microsoft.com/office/drawing/2012/chart">
                  <c:ext xmlns:c16="http://schemas.microsoft.com/office/drawing/2014/chart" uri="{C3380CC4-5D6E-409C-BE32-E72D297353CC}">
                    <c16:uniqueId val="{00000003-3ECC-4C0B-A9DB-15A44F56EF03}"/>
                  </c:ext>
                </c:extLst>
              </c15:ser>
            </c15:filteredScatterSeries>
            <c15:filteredScatterSeries>
              <c15:ser>
                <c:idx val="77"/>
                <c:order val="72"/>
                <c:tx>
                  <c:strRef>
                    <c:extLst xmlns:c15="http://schemas.microsoft.com/office/drawing/2012/chart">
                      <c:ext xmlns:c15="http://schemas.microsoft.com/office/drawing/2012/chart" uri="{02D57815-91ED-43cb-92C2-25804820EDAC}">
                        <c15:formulaRef>
                          <c15:sqref>[MarketRequirements_GD.xlsm]UVRT!$ES$16:$ES$17</c15:sqref>
                        </c15:formulaRef>
                      </c:ext>
                    </c:extLst>
                    <c:strCache>
                      <c:ptCount val="2"/>
                      <c:pt idx="0">
                        <c:v>NCE-LV-ONS-TSO-Type_B_C_&lt;110kV</c:v>
                      </c:pt>
                      <c:pt idx="1">
                        <c:v>Un [p.u.]</c:v>
                      </c:pt>
                    </c:strCache>
                  </c:strRef>
                </c:tx>
                <c:spPr>
                  <a:ln w="9525" cap="rnd">
                    <a:solidFill>
                      <a:schemeClr val="accent6">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[MarketRequirements_GD.xlsm]UVRT!$ER$18:$ER$28</c15:sqref>
                        </c15:formulaRef>
                      </c:ext>
                    </c:extLst>
                    <c:numCache>
                      <c:formatCode>General</c:formatCode>
                      <c:ptCount val="11"/>
                      <c:pt idx="0">
                        <c:v>1E-4</c:v>
                      </c:pt>
                      <c:pt idx="1">
                        <c:v>0.25</c:v>
                      </c:pt>
                      <c:pt idx="2">
                        <c:v>0.25</c:v>
                      </c:pt>
                      <c:pt idx="3">
                        <c:v>3</c:v>
                      </c:pt>
                      <c:pt idx="4">
                        <c:v>99999</c:v>
                      </c:pt>
                    </c:numCache>
                  </c:numRef>
                </c:xVal>
                <c:yVal>
                  <c:numRef>
                    <c:extLst xmlns:c15="http://schemas.microsoft.com/office/drawing/2012/chart">
                      <c:ext xmlns:c15="http://schemas.microsoft.com/office/drawing/2012/chart" uri="{02D57815-91ED-43cb-92C2-25804820EDAC}">
                        <c15:formulaRef>
                          <c15:sqref>[MarketRequirements_GD.xlsm]UVRT!$ES$18:$ES$28</c15:sqref>
                        </c15:formulaRef>
                      </c:ext>
                    </c:extLst>
                    <c:numCache>
                      <c:formatCode>General</c:formatCode>
                      <c:ptCount val="11"/>
                      <c:pt idx="0">
                        <c:v>0.05</c:v>
                      </c:pt>
                      <c:pt idx="1">
                        <c:v>0.05</c:v>
                      </c:pt>
                      <c:pt idx="2">
                        <c:v>0.15</c:v>
                      </c:pt>
                      <c:pt idx="3">
                        <c:v>0.85</c:v>
                      </c:pt>
                      <c:pt idx="4">
                        <c:v>0.85</c:v>
                      </c:pt>
                    </c:numCache>
                  </c:numRef>
                </c:yVal>
                <c:smooth val="0"/>
                <c:extLst xmlns:c15="http://schemas.microsoft.com/office/drawing/2012/chart">
                  <c:ext xmlns:c16="http://schemas.microsoft.com/office/drawing/2014/chart" uri="{C3380CC4-5D6E-409C-BE32-E72D297353CC}">
                    <c16:uniqueId val="{00000004-3ECC-4C0B-A9DB-15A44F56EF03}"/>
                  </c:ext>
                </c:extLst>
              </c15:ser>
            </c15:filteredScatterSeries>
            <c15:filteredScatterSeries>
              <c15:ser>
                <c:idx val="45"/>
                <c:order val="73"/>
                <c:tx>
                  <c:strRef>
                    <c:extLst xmlns:c15="http://schemas.microsoft.com/office/drawing/2012/chart">
                      <c:ext xmlns:c15="http://schemas.microsoft.com/office/drawing/2012/chart" uri="{02D57815-91ED-43cb-92C2-25804820EDAC}">
                        <c15:formulaRef>
                          <c15:sqref>[MarketRequirements_GD.xlsm]UVRT!$EU$16:$EU$17</c15:sqref>
                        </c15:formulaRef>
                      </c:ext>
                    </c:extLst>
                    <c:strCache>
                      <c:ptCount val="2"/>
                      <c:pt idx="0">
                        <c:v>NCE-LV-ALL-TSO-Type_D_110kV</c:v>
                      </c:pt>
                      <c:pt idx="1">
                        <c:v>Un [p.u.]</c:v>
                      </c:pt>
                    </c:strCache>
                  </c:strRef>
                </c:tx>
                <c:spPr>
                  <a:ln w="9525" cap="rnd">
                    <a:solidFill>
                      <a:schemeClr val="accent4">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[MarketRequirements_GD.xlsm]UVRT!$ET$18:$ET$28</c15:sqref>
                        </c15:formulaRef>
                      </c:ext>
                    </c:extLst>
                    <c:numCache>
                      <c:formatCode>General</c:formatCode>
                      <c:ptCount val="11"/>
                      <c:pt idx="0">
                        <c:v>1E-4</c:v>
                      </c:pt>
                      <c:pt idx="1">
                        <c:v>0.25</c:v>
                      </c:pt>
                      <c:pt idx="2">
                        <c:v>3</c:v>
                      </c:pt>
                      <c:pt idx="3">
                        <c:v>1800</c:v>
                      </c:pt>
                      <c:pt idx="4">
                        <c:v>1800</c:v>
                      </c:pt>
                      <c:pt idx="5">
                        <c:v>99999</c:v>
                      </c:pt>
                    </c:numCache>
                  </c:numRef>
                </c:xVal>
                <c:yVal>
                  <c:numRef>
                    <c:extLst xmlns:c15="http://schemas.microsoft.com/office/drawing/2012/chart">
                      <c:ext xmlns:c15="http://schemas.microsoft.com/office/drawing/2012/chart" uri="{02D57815-91ED-43cb-92C2-25804820EDAC}">
                        <c15:formulaRef>
                          <c15:sqref>[MarketRequirements_GD.xlsm]UVRT!$EU$18:$EU$28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2C-6CE6-4E7A-AAEA-D1E38B147833}"/>
                  </c:ext>
                </c:extLst>
              </c15:ser>
            </c15:filteredScatterSeries>
            <c15:filteredScatterSeries>
              <c15:ser>
                <c:idx val="46"/>
                <c:order val="74"/>
                <c:tx>
                  <c:strRef>
                    <c:extLst xmlns:c15="http://schemas.microsoft.com/office/drawing/2012/chart">
                      <c:ext xmlns:c15="http://schemas.microsoft.com/office/drawing/2012/chart" uri="{02D57815-91ED-43cb-92C2-25804820EDAC}">
                        <c15:formulaRef>
                          <c15:sqref>[MarketRequirements_GD.xlsm]UVRT!$EW$16:$EW$17</c15:sqref>
                        </c15:formulaRef>
                      </c:ext>
                    </c:extLst>
                    <c:strCache>
                      <c:ptCount val="2"/>
                      <c:pt idx="0">
                        <c:v>NCE-LV-ONS-TSO-Type_D_330kV</c:v>
                      </c:pt>
                      <c:pt idx="1">
                        <c:v>Un [p.u.]</c:v>
                      </c:pt>
                    </c:strCache>
                  </c:strRef>
                </c:tx>
                <c:spPr>
                  <a:ln w="9525" cap="rnd">
                    <a:solidFill>
                      <a:schemeClr val="accent5">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[MarketRequirements_GD.xlsm]UVRT!$EV$18:$EV$28</c15:sqref>
                        </c15:formulaRef>
                      </c:ext>
                    </c:extLst>
                    <c:numCache>
                      <c:formatCode>General</c:formatCode>
                      <c:ptCount val="11"/>
                      <c:pt idx="0">
                        <c:v>1E-4</c:v>
                      </c:pt>
                      <c:pt idx="1">
                        <c:v>0.25</c:v>
                      </c:pt>
                      <c:pt idx="2">
                        <c:v>3</c:v>
                      </c:pt>
                      <c:pt idx="3">
                        <c:v>1200</c:v>
                      </c:pt>
                      <c:pt idx="4">
                        <c:v>1200</c:v>
                      </c:pt>
                      <c:pt idx="5">
                        <c:v>99999</c:v>
                      </c:pt>
                    </c:numCache>
                  </c:numRef>
                </c:xVal>
                <c:yVal>
                  <c:numRef>
                    <c:extLst xmlns:c15="http://schemas.microsoft.com/office/drawing/2012/chart">
                      <c:ext xmlns:c15="http://schemas.microsoft.com/office/drawing/2012/chart" uri="{02D57815-91ED-43cb-92C2-25804820EDAC}">
                        <c15:formulaRef>
                          <c15:sqref>[MarketRequirements_GD.xlsm]UVRT!$EW$18:$EW$28</c15:sqref>
                        </c15:formulaRef>
                      </c:ext>
                    </c:extLst>
                    <c:numCache>
                      <c:formatCode>General</c:formatCode>
                      <c:ptCount val="11"/>
                      <c:pt idx="0">
                        <c:v>0</c:v>
                      </c:pt>
                      <c:pt idx="1">
                        <c:v>0</c:v>
                      </c:pt>
                      <c:pt idx="2">
                        <c:v>0.88</c:v>
                      </c:pt>
                      <c:pt idx="3">
                        <c:v>0.88</c:v>
                      </c:pt>
                      <c:pt idx="4">
                        <c:v>0.9</c:v>
                      </c:pt>
                      <c:pt idx="5">
                        <c:v>0.9</c:v>
                      </c:pt>
                    </c:numCache>
                  </c:numRef>
                </c:yVal>
                <c:smooth val="0"/>
                <c:extLst xmlns:c15="http://schemas.microsoft.com/office/drawing/2012/chart">
                  <c:ext xmlns:c16="http://schemas.microsoft.com/office/drawing/2014/chart" uri="{C3380CC4-5D6E-409C-BE32-E72D297353CC}">
                    <c16:uniqueId val="{0000002D-6CE6-4E7A-AAEA-D1E38B147833}"/>
                  </c:ext>
                </c:extLst>
              </c15:ser>
            </c15:filteredScatterSeries>
            <c15:filteredScatterSeries>
              <c15:ser>
                <c:idx val="51"/>
                <c:order val="75"/>
                <c:tx>
                  <c:strRef>
                    <c:extLst xmlns:c15="http://schemas.microsoft.com/office/drawing/2012/chart">
                      <c:ext xmlns:c15="http://schemas.microsoft.com/office/drawing/2012/chart" uri="{02D57815-91ED-43cb-92C2-25804820EDAC}">
                        <c15:formulaRef>
                          <c15:sqref>[MarketRequirements_GD.xlsm]UVRT!$EY$16:$EY$17</c15:sqref>
                        </c15:formulaRef>
                      </c:ext>
                    </c:extLst>
                    <c:strCache>
                      <c:ptCount val="2"/>
                      <c:pt idx="0">
                        <c:v>NCE-NL-ALL-ALL-110-300kV</c:v>
                      </c:pt>
                      <c:pt idx="1">
                        <c:v>Un [p.u.]</c:v>
                      </c:pt>
                    </c:strCache>
                  </c:strRef>
                </c:tx>
                <c:spPr>
                  <a:ln w="9525" cap="rnd">
                    <a:solidFill>
                      <a:schemeClr val="accent4">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[MarketRequirements_GD.xlsm]UVRT!$EX$18:$EX$28</c15:sqref>
                        </c15:formulaRef>
                      </c:ext>
                    </c:extLst>
                    <c:numCache>
                      <c:formatCode>General</c:formatCode>
                      <c:ptCount val="11"/>
                      <c:pt idx="0">
                        <c:v>1E-4</c:v>
                      </c:pt>
                      <c:pt idx="1">
                        <c:v>0.25</c:v>
                      </c:pt>
                      <c:pt idx="2">
                        <c:v>3</c:v>
                      </c:pt>
                      <c:pt idx="3">
                        <c:v>3600</c:v>
                      </c:pt>
                      <c:pt idx="4">
                        <c:v>3600</c:v>
                      </c:pt>
                      <c:pt idx="5">
                        <c:v>99999</c:v>
                      </c:pt>
                    </c:numCache>
                  </c:numRef>
                </c:xVal>
                <c:yVal>
                  <c:numRef>
                    <c:extLst xmlns:c15="http://schemas.microsoft.com/office/drawing/2012/chart">
                      <c:ext xmlns:c15="http://schemas.microsoft.com/office/drawing/2012/chart" uri="{02D57815-91ED-43cb-92C2-25804820EDAC}">
                        <c15:formulaRef>
                          <c15:sqref>[MarketRequirements_GD.xlsm]UVRT!$EY$18:$EY$28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1-5FE8-4929-B1AD-AB7EC2FA1C46}"/>
                  </c:ext>
                </c:extLst>
              </c15:ser>
            </c15:filteredScatterSeries>
            <c15:filteredScatterSeries>
              <c15:ser>
                <c:idx val="52"/>
                <c:order val="76"/>
                <c:tx>
                  <c:strRef>
                    <c:extLst xmlns:c15="http://schemas.microsoft.com/office/drawing/2012/chart">
                      <c:ext xmlns:c15="http://schemas.microsoft.com/office/drawing/2012/chart" uri="{02D57815-91ED-43cb-92C2-25804820EDAC}">
                        <c15:formulaRef>
                          <c15:sqref>[MarketRequirements_GD.xlsm]UVRT!$FA$16:$FA$17</c15:sqref>
                        </c15:formulaRef>
                      </c:ext>
                    </c:extLst>
                    <c:strCache>
                      <c:ptCount val="2"/>
                      <c:pt idx="0">
                        <c:v>NCE-NL-ALL-ALL-&lt;110kV</c:v>
                      </c:pt>
                      <c:pt idx="1">
                        <c:v>Un [p.u.]</c:v>
                      </c:pt>
                    </c:strCache>
                  </c:strRef>
                </c:tx>
                <c:spPr>
                  <a:ln w="9525" cap="rnd">
                    <a:solidFill>
                      <a:schemeClr val="accent5">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[MarketRequirements_GD.xlsm]UVRT!$EZ$18:$EZ$28</c15:sqref>
                        </c15:formulaRef>
                      </c:ext>
                    </c:extLst>
                    <c:numCache>
                      <c:formatCode>General</c:formatCode>
                      <c:ptCount val="11"/>
                      <c:pt idx="0">
                        <c:v>1E-4</c:v>
                      </c:pt>
                      <c:pt idx="1">
                        <c:v>0.25</c:v>
                      </c:pt>
                      <c:pt idx="2">
                        <c:v>3</c:v>
                      </c:pt>
                      <c:pt idx="3">
                        <c:v>1200</c:v>
                      </c:pt>
                      <c:pt idx="4">
                        <c:v>1200</c:v>
                      </c:pt>
                      <c:pt idx="5">
                        <c:v>99999</c:v>
                      </c:pt>
                    </c:numCache>
                  </c:numRef>
                </c:xVal>
                <c:yVal>
                  <c:numRef>
                    <c:extLst xmlns:c15="http://schemas.microsoft.com/office/drawing/2012/chart">
                      <c:ext xmlns:c15="http://schemas.microsoft.com/office/drawing/2012/chart" uri="{02D57815-91ED-43cb-92C2-25804820EDAC}">
                        <c15:formulaRef>
                          <c15:sqref>[MarketRequirements_GD.xlsm]UVRT!$FA$18:$FA$28</c15:sqref>
                        </c15:formulaRef>
                      </c:ext>
                    </c:extLst>
                    <c:numCache>
                      <c:formatCode>General</c:formatCode>
                      <c:ptCount val="11"/>
                      <c:pt idx="0" formatCode="0.00">
                        <c:v>0.05</c:v>
                      </c:pt>
                      <c:pt idx="1">
                        <c:v>0.05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2-5FE8-4929-B1AD-AB7EC2FA1C46}"/>
                  </c:ext>
                </c:extLst>
              </c15:ser>
            </c15:filteredScatterSeries>
            <c15:filteredScatterSeries>
              <c15:ser>
                <c:idx val="40"/>
                <c:order val="77"/>
                <c:tx>
                  <c:strRef>
                    <c:extLst xmlns:c15="http://schemas.microsoft.com/office/drawing/2012/chart">
                      <c:ext xmlns:c15="http://schemas.microsoft.com/office/drawing/2012/chart" uri="{02D57815-91ED-43cb-92C2-25804820EDAC}">
                        <c15:formulaRef>
                          <c15:sqref>[MarketRequirements_GD.xlsm]UVRT!$FC$16:$FC$17</c15:sqref>
                        </c15:formulaRef>
                      </c:ext>
                    </c:extLst>
                    <c:strCache>
                      <c:ptCount val="2"/>
                      <c:pt idx="0">
                        <c:v>NCE-NO-ALL-ALL-Type_B_C_D_&lt;110kV</c:v>
                      </c:pt>
                      <c:pt idx="1">
                        <c:v>Un [p.u.]</c:v>
                      </c:pt>
                    </c:strCache>
                  </c:strRef>
                </c:tx>
                <c:spPr>
                  <a:ln w="9525" cap="rnd">
                    <a:solidFill>
                      <a:schemeClr val="accent5">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[MarketRequirements_GD.xlsm]UVRT!$FB$18:$FB$28</c15:sqref>
                        </c15:formulaRef>
                      </c:ext>
                    </c:extLst>
                    <c:numCache>
                      <c:formatCode>General</c:formatCode>
                      <c:ptCount val="11"/>
                      <c:pt idx="0" formatCode="0.0000">
                        <c:v>1E-4</c:v>
                      </c:pt>
                      <c:pt idx="1">
                        <c:v>0.15</c:v>
                      </c:pt>
                      <c:pt idx="2" formatCode="0.00">
                        <c:v>1.5</c:v>
                      </c:pt>
                      <c:pt idx="3" formatCode="0">
                        <c:v>99999</c:v>
                      </c:pt>
                    </c:numCache>
                  </c:numRef>
                </c:xVal>
                <c:yVal>
                  <c:numRef>
                    <c:extLst xmlns:c15="http://schemas.microsoft.com/office/drawing/2012/chart">
                      <c:ext xmlns:c15="http://schemas.microsoft.com/office/drawing/2012/chart" uri="{02D57815-91ED-43cb-92C2-25804820EDAC}">
                        <c15:formulaRef>
                          <c15:sqref>[MarketRequirements_GD.xlsm]UVRT!$FC$18:$FC$28</c15:sqref>
                        </c15:formulaRef>
                      </c:ext>
                    </c:extLst>
                    <c:numCache>
                      <c:formatCode>0.00</c:formatCode>
                      <c:ptCount val="11"/>
                      <c:pt idx="0">
                        <c:v>0.15</c:v>
                      </c:pt>
                      <c:pt idx="1">
                        <c:v>0.15</c:v>
                      </c:pt>
                      <c:pt idx="2">
                        <c:v>0.9</c:v>
                      </c:pt>
                      <c:pt idx="3">
                        <c:v>0.9</c:v>
                      </c:pt>
                    </c:numCache>
                  </c:numRef>
                </c:yVal>
                <c:smooth val="0"/>
                <c:extLst xmlns:c15="http://schemas.microsoft.com/office/drawing/2012/chart">
                  <c:ext xmlns:c16="http://schemas.microsoft.com/office/drawing/2014/chart" uri="{C3380CC4-5D6E-409C-BE32-E72D297353CC}">
                    <c16:uniqueId val="{00000027-6CE6-4E7A-AAEA-D1E38B147833}"/>
                  </c:ext>
                </c:extLst>
              </c15:ser>
            </c15:filteredScatterSeries>
            <c15:filteredScatterSeries>
              <c15:ser>
                <c:idx val="41"/>
                <c:order val="78"/>
                <c:tx>
                  <c:strRef>
                    <c:extLst xmlns:c15="http://schemas.microsoft.com/office/drawing/2012/chart">
                      <c:ext xmlns:c15="http://schemas.microsoft.com/office/drawing/2012/chart" uri="{02D57815-91ED-43cb-92C2-25804820EDAC}">
                        <c15:formulaRef>
                          <c15:sqref>[MarketRequirements_GD.xlsm]UVRT!$FE$16:$FE$17</c15:sqref>
                        </c15:formulaRef>
                      </c:ext>
                    </c:extLst>
                    <c:strCache>
                      <c:ptCount val="2"/>
                      <c:pt idx="0">
                        <c:v>NCE-NO-ALL-ALL-Type_D_≥110kV</c:v>
                      </c:pt>
                      <c:pt idx="1">
                        <c:v>Un [p.u.]</c:v>
                      </c:pt>
                    </c:strCache>
                  </c:strRef>
                </c:tx>
                <c:spPr>
                  <a:ln w="9525" cap="rnd">
                    <a:solidFill>
                      <a:schemeClr val="accent6">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[MarketRequirements_GD.xlsm]UVRT!$FD$18:$FD$28</c15:sqref>
                        </c15:formulaRef>
                      </c:ext>
                    </c:extLst>
                    <c:numCache>
                      <c:formatCode>General</c:formatCode>
                      <c:ptCount val="11"/>
                      <c:pt idx="0" formatCode="0.0000">
                        <c:v>1E-4</c:v>
                      </c:pt>
                      <c:pt idx="1">
                        <c:v>0.15</c:v>
                      </c:pt>
                      <c:pt idx="2" formatCode="0.00">
                        <c:v>1.5</c:v>
                      </c:pt>
                      <c:pt idx="3" formatCode="0">
                        <c:v>99999</c:v>
                      </c:pt>
                    </c:numCache>
                  </c:numRef>
                </c:xVal>
                <c:yVal>
                  <c:numRef>
                    <c:extLst xmlns:c15="http://schemas.microsoft.com/office/drawing/2012/chart">
                      <c:ext xmlns:c15="http://schemas.microsoft.com/office/drawing/2012/chart" uri="{02D57815-91ED-43cb-92C2-25804820EDAC}">
                        <c15:formulaRef>
                          <c15:sqref>[MarketRequirements_GD.xlsm]UVRT!$FE$18:$FE$28</c15:sqref>
                        </c15:formulaRef>
                      </c:ext>
                    </c:extLst>
                    <c:numCache>
                      <c:formatCode>0.00</c:formatCode>
                      <c:ptCount val="11"/>
                      <c:pt idx="0">
                        <c:v>0</c:v>
                      </c:pt>
                      <c:pt idx="1">
                        <c:v>0</c:v>
                      </c:pt>
                      <c:pt idx="2">
                        <c:v>0.9</c:v>
                      </c:pt>
                      <c:pt idx="3">
                        <c:v>0.9</c:v>
                      </c:pt>
                    </c:numCache>
                  </c:numRef>
                </c:yVal>
                <c:smooth val="0"/>
                <c:extLst xmlns:c15="http://schemas.microsoft.com/office/drawing/2012/chart">
                  <c:ext xmlns:c16="http://schemas.microsoft.com/office/drawing/2014/chart" uri="{C3380CC4-5D6E-409C-BE32-E72D297353CC}">
                    <c16:uniqueId val="{00000028-6CE6-4E7A-AAEA-D1E38B147833}"/>
                  </c:ext>
                </c:extLst>
              </c15:ser>
            </c15:filteredScatterSeries>
            <c15:filteredScatterSeries>
              <c15:ser>
                <c:idx val="59"/>
                <c:order val="79"/>
                <c:tx>
                  <c:strRef>
                    <c:extLst xmlns:c15="http://schemas.microsoft.com/office/drawing/2012/chart">
                      <c:ext xmlns:c15="http://schemas.microsoft.com/office/drawing/2012/chart" uri="{02D57815-91ED-43cb-92C2-25804820EDAC}">
                        <c15:formulaRef>
                          <c15:sqref>[MarketRequirements_GD.xlsm]UVRT!$FG$16:$FG$17</c15:sqref>
                        </c15:formulaRef>
                      </c:ext>
                    </c:extLst>
                    <c:strCache>
                      <c:ptCount val="2"/>
                      <c:pt idx="0">
                        <c:v>NCE-PL-ALL-ALL-Type_B_C</c:v>
                      </c:pt>
                      <c:pt idx="1">
                        <c:v>Un [p.u.]</c:v>
                      </c:pt>
                    </c:strCache>
                  </c:strRef>
                </c:tx>
                <c:spPr>
                  <a:ln w="9525" cap="rnd">
                    <a:solidFill>
                      <a:schemeClr val="accent6"/>
                    </a:solidFill>
                    <a:prstDash val="dashDot"/>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[MarketRequirements_GD.xlsm]UVRT!$FF$18:$FF$28</c15:sqref>
                        </c15:formulaRef>
                      </c:ext>
                    </c:extLst>
                    <c:numCache>
                      <c:formatCode>General</c:formatCode>
                      <c:ptCount val="11"/>
                      <c:pt idx="0">
                        <c:v>1E-4</c:v>
                      </c:pt>
                      <c:pt idx="1">
                        <c:v>0.15</c:v>
                      </c:pt>
                      <c:pt idx="2">
                        <c:v>2.5</c:v>
                      </c:pt>
                      <c:pt idx="3">
                        <c:v>180</c:v>
                      </c:pt>
                      <c:pt idx="4">
                        <c:v>180</c:v>
                      </c:pt>
                      <c:pt idx="5">
                        <c:v>99999</c:v>
                      </c:pt>
                    </c:numCache>
                  </c:numRef>
                </c:xVal>
                <c:yVal>
                  <c:numRef>
                    <c:extLst xmlns:c15="http://schemas.microsoft.com/office/drawing/2012/chart">
                      <c:ext xmlns:c15="http://schemas.microsoft.com/office/drawing/2012/chart" uri="{02D57815-91ED-43cb-92C2-25804820EDAC}">
                        <c15:formulaRef>
                          <c15:sqref>[MarketRequirements_GD.xlsm]UVRT!$FG$18:$FG$28</c15:sqref>
                        </c15:formulaRef>
                      </c:ext>
                    </c:extLst>
                    <c:numCache>
                      <c:formatCode>General</c:formatCode>
                      <c:ptCount val="11"/>
                      <c:pt idx="0">
                        <c:v>0.05</c:v>
                      </c:pt>
                      <c:pt idx="1">
                        <c:v>0.05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1-F3AC-4ABD-A8B6-E5447DAC509B}"/>
                  </c:ext>
                </c:extLst>
              </c15:ser>
            </c15:filteredScatterSeries>
            <c15:filteredScatterSeries>
              <c15:ser>
                <c:idx val="58"/>
                <c:order val="80"/>
                <c:tx>
                  <c:strRef>
                    <c:extLst xmlns:c15="http://schemas.microsoft.com/office/drawing/2012/chart">
                      <c:ext xmlns:c15="http://schemas.microsoft.com/office/drawing/2012/chart" uri="{02D57815-91ED-43cb-92C2-25804820EDAC}">
                        <c15:formulaRef>
                          <c15:sqref>[MarketRequirements_GD.xlsm]UVRT!$FI$16:$FI$17</c15:sqref>
                        </c15:formulaRef>
                      </c:ext>
                    </c:extLst>
                    <c:strCache>
                      <c:ptCount val="2"/>
                      <c:pt idx="0">
                        <c:v>NCE-PL-ALL-ALL-Type_D</c:v>
                      </c:pt>
                      <c:pt idx="1">
                        <c:v>Un [p.u.]</c:v>
                      </c:pt>
                    </c:strCache>
                  </c:strRef>
                </c:tx>
                <c:spPr>
                  <a:ln w="9525" cap="rnd">
                    <a:solidFill>
                      <a:schemeClr val="accent5"/>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[MarketRequirements_GD.xlsm]UVRT!$FH$18:$FH$28</c15:sqref>
                        </c15:formulaRef>
                      </c:ext>
                    </c:extLst>
                    <c:numCache>
                      <c:formatCode>General</c:formatCode>
                      <c:ptCount val="11"/>
                      <c:pt idx="0">
                        <c:v>1E-4</c:v>
                      </c:pt>
                      <c:pt idx="1">
                        <c:v>0.15</c:v>
                      </c:pt>
                      <c:pt idx="2">
                        <c:v>2.5</c:v>
                      </c:pt>
                      <c:pt idx="3">
                        <c:v>180</c:v>
                      </c:pt>
                      <c:pt idx="4">
                        <c:v>180</c:v>
                      </c:pt>
                      <c:pt idx="5">
                        <c:v>99999</c:v>
                      </c:pt>
                    </c:numCache>
                  </c:numRef>
                </c:xVal>
                <c:yVal>
                  <c:numRef>
                    <c:extLst xmlns:c15="http://schemas.microsoft.com/office/drawing/2012/chart">
                      <c:ext xmlns:c15="http://schemas.microsoft.com/office/drawing/2012/chart" uri="{02D57815-91ED-43cb-92C2-25804820EDAC}">
                        <c15:formulaRef>
                          <c15:sqref>[MarketRequirements_GD.xlsm]UVRT!$FI$18:$FI$28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1-DBC5-43BE-B886-B01F914A7E11}"/>
                  </c:ext>
                </c:extLst>
              </c15:ser>
            </c15:filteredScatterSeries>
            <c15:filteredScatterSeries>
              <c15:ser>
                <c:idx val="42"/>
                <c:order val="81"/>
                <c:tx>
                  <c:strRef>
                    <c:extLst xmlns:c15="http://schemas.microsoft.com/office/drawing/2012/chart">
                      <c:ext xmlns:c15="http://schemas.microsoft.com/office/drawing/2012/chart" uri="{02D57815-91ED-43cb-92C2-25804820EDAC}">
                        <c15:formulaRef>
                          <c15:sqref>[MarketRequirements_GD.xlsm]UVRT!$FK$16:$FK$17</c15:sqref>
                        </c15:formulaRef>
                      </c:ext>
                    </c:extLst>
                    <c:strCache>
                      <c:ptCount val="2"/>
                      <c:pt idx="0">
                        <c:v>NCE-RU-ONS-TSO-≥110kV</c:v>
                      </c:pt>
                      <c:pt idx="1">
                        <c:v>Un [p.u.]</c:v>
                      </c:pt>
                    </c:strCache>
                  </c:strRef>
                </c:tx>
                <c:spPr>
                  <a:ln w="9525" cap="rnd">
                    <a:solidFill>
                      <a:schemeClr val="accent1">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[MarketRequirements_GD.xlsm]UVRT!$FJ$18:$FJ$28</c15:sqref>
                        </c15:formulaRef>
                      </c:ext>
                    </c:extLst>
                    <c:numCache>
                      <c:formatCode>General</c:formatCode>
                      <c:ptCount val="11"/>
                      <c:pt idx="0">
                        <c:v>1E-4</c:v>
                      </c:pt>
                      <c:pt idx="1">
                        <c:v>1200</c:v>
                      </c:pt>
                      <c:pt idx="2">
                        <c:v>1200</c:v>
                      </c:pt>
                      <c:pt idx="3">
                        <c:v>99999</c:v>
                      </c:pt>
                    </c:numCache>
                  </c:numRef>
                </c:xVal>
                <c:yVal>
                  <c:numRef>
                    <c:extLst xmlns:c15="http://schemas.microsoft.com/office/drawing/2012/chart">
                      <c:ext xmlns:c15="http://schemas.microsoft.com/office/drawing/2012/chart" uri="{02D57815-91ED-43cb-92C2-25804820EDAC}">
                        <c15:formulaRef>
                          <c15:sqref>[MarketRequirements_GD.xlsm]UVRT!$FK$18:$FK$28</c15:sqref>
                        </c15:formulaRef>
                      </c:ext>
                    </c:extLst>
                    <c:numCache>
                      <c:formatCode>General</c:formatCode>
                      <c:ptCount val="11"/>
                      <c:pt idx="0">
                        <c:v>0.77</c:v>
                      </c:pt>
                      <c:pt idx="1">
                        <c:v>0.77</c:v>
                      </c:pt>
                      <c:pt idx="2">
                        <c:v>0.80500000000000005</c:v>
                      </c:pt>
                      <c:pt idx="3">
                        <c:v>0.80500000000000005</c:v>
                      </c:pt>
                    </c:numCache>
                  </c:numRef>
                </c:yVal>
                <c:smooth val="0"/>
                <c:extLst xmlns:c15="http://schemas.microsoft.com/office/drawing/2012/chart">
                  <c:ext xmlns:c16="http://schemas.microsoft.com/office/drawing/2014/chart" uri="{C3380CC4-5D6E-409C-BE32-E72D297353CC}">
                    <c16:uniqueId val="{00000029-6CE6-4E7A-AAEA-D1E38B147833}"/>
                  </c:ext>
                </c:extLst>
              </c15:ser>
            </c15:filteredScatterSeries>
            <c15:filteredScatterSeries>
              <c15:ser>
                <c:idx val="43"/>
                <c:order val="82"/>
                <c:tx>
                  <c:strRef>
                    <c:extLst xmlns:c15="http://schemas.microsoft.com/office/drawing/2012/chart">
                      <c:ext xmlns:c15="http://schemas.microsoft.com/office/drawing/2012/chart" uri="{02D57815-91ED-43cb-92C2-25804820EDAC}">
                        <c15:formulaRef>
                          <c15:sqref>[MarketRequirements_GD.xlsm]UVRT!$FM$16:$FM$17</c15:sqref>
                        </c15:formulaRef>
                      </c:ext>
                    </c:extLst>
                    <c:strCache>
                      <c:ptCount val="2"/>
                      <c:pt idx="0">
                        <c:v>NCE-RU-ONS-ALL-OEM</c:v>
                      </c:pt>
                      <c:pt idx="1">
                        <c:v>Un [p.u.]</c:v>
                      </c:pt>
                    </c:strCache>
                  </c:strRef>
                </c:tx>
                <c:spPr>
                  <a:ln w="9525" cap="rnd">
                    <a:solidFill>
                      <a:schemeClr val="accent2">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[MarketRequirements_GD.xlsm]UVRT!$FL$18:$FL$28</c15:sqref>
                        </c15:formulaRef>
                      </c:ext>
                    </c:extLst>
                    <c:numCache>
                      <c:formatCode>General</c:formatCode>
                      <c:ptCount val="11"/>
                      <c:pt idx="0">
                        <c:v>1E-4</c:v>
                      </c:pt>
                      <c:pt idx="1">
                        <c:v>0.45</c:v>
                      </c:pt>
                      <c:pt idx="2">
                        <c:v>2.6</c:v>
                      </c:pt>
                      <c:pt idx="3">
                        <c:v>10</c:v>
                      </c:pt>
                      <c:pt idx="4">
                        <c:v>10</c:v>
                      </c:pt>
                      <c:pt idx="5">
                        <c:v>99999</c:v>
                      </c:pt>
                    </c:numCache>
                  </c:numRef>
                </c:xVal>
                <c:yVal>
                  <c:numRef>
                    <c:extLst xmlns:c15="http://schemas.microsoft.com/office/drawing/2012/chart">
                      <c:ext xmlns:c15="http://schemas.microsoft.com/office/drawing/2012/chart" uri="{02D57815-91ED-43cb-92C2-25804820EDAC}">
                        <c15:formulaRef>
                          <c15:sqref>[MarketRequirements_GD.xlsm]UVRT!$FM$18:$FM$28</c15:sqref>
                        </c15:formulaRef>
                      </c:ext>
                    </c:extLst>
                    <c:numCache>
                      <c:formatCode>General</c:formatCode>
                      <c:ptCount val="11"/>
                      <c:pt idx="0">
                        <c:v>0</c:v>
                      </c:pt>
                      <c:pt idx="1">
                        <c:v>0</c:v>
                      </c:pt>
                      <c:pt idx="2">
                        <c:v>0.8</c:v>
                      </c:pt>
                      <c:pt idx="3">
                        <c:v>0.8</c:v>
                      </c:pt>
                      <c:pt idx="4">
                        <c:v>0.9</c:v>
                      </c:pt>
                      <c:pt idx="5">
                        <c:v>0.9</c:v>
                      </c:pt>
                    </c:numCache>
                  </c:numRef>
                </c:yVal>
                <c:smooth val="0"/>
                <c:extLst xmlns:c15="http://schemas.microsoft.com/office/drawing/2012/chart">
                  <c:ext xmlns:c16="http://schemas.microsoft.com/office/drawing/2014/chart" uri="{C3380CC4-5D6E-409C-BE32-E72D297353CC}">
                    <c16:uniqueId val="{0000002A-6CE6-4E7A-AAEA-D1E38B147833}"/>
                  </c:ext>
                </c:extLst>
              </c15:ser>
            </c15:filteredScatterSeries>
            <c15:filteredScatterSeries>
              <c15:ser>
                <c:idx val="57"/>
                <c:order val="83"/>
                <c:tx>
                  <c:strRef>
                    <c:extLst xmlns:c15="http://schemas.microsoft.com/office/drawing/2012/chart">
                      <c:ext xmlns:c15="http://schemas.microsoft.com/office/drawing/2012/chart" uri="{02D57815-91ED-43cb-92C2-25804820EDAC}">
                        <c15:formulaRef>
                          <c15:sqref>[MarketRequirements_GD.xlsm]UVRT!$FO$16:$FO$17</c15:sqref>
                        </c15:formulaRef>
                      </c:ext>
                    </c:extLst>
                    <c:strCache>
                      <c:ptCount val="2"/>
                      <c:pt idx="0">
                        <c:v>NCE-SE-ALL-ALL-&lt;110kV_and_&lt;30MW</c:v>
                      </c:pt>
                      <c:pt idx="1">
                        <c:v>Un [p.u.]</c:v>
                      </c:pt>
                    </c:strCache>
                  </c:strRef>
                </c:tx>
                <c:spPr>
                  <a:ln w="9525" cap="rnd">
                    <a:solidFill>
                      <a:schemeClr val="accent4"/>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[MarketRequirements_GD.xlsm]UVRT!$FN$18:$FN$28</c15:sqref>
                        </c15:formulaRef>
                      </c:ext>
                    </c:extLst>
                    <c:numCache>
                      <c:formatCode>General</c:formatCode>
                      <c:ptCount val="11"/>
                      <c:pt idx="0">
                        <c:v>1E-4</c:v>
                      </c:pt>
                      <c:pt idx="1">
                        <c:v>0.2</c:v>
                      </c:pt>
                      <c:pt idx="2">
                        <c:v>2</c:v>
                      </c:pt>
                      <c:pt idx="3">
                        <c:v>10</c:v>
                      </c:pt>
                      <c:pt idx="4">
                        <c:v>10</c:v>
                      </c:pt>
                      <c:pt idx="5">
                        <c:v>99999</c:v>
                      </c:pt>
                    </c:numCache>
                  </c:numRef>
                </c:xVal>
                <c:yVal>
                  <c:numRef>
                    <c:extLst xmlns:c15="http://schemas.microsoft.com/office/drawing/2012/chart">
                      <c:ext xmlns:c15="http://schemas.microsoft.com/office/drawing/2012/chart" uri="{02D57815-91ED-43cb-92C2-25804820EDAC}">
                        <c15:formulaRef>
                          <c15:sqref>[MarketRequirements_GD.xlsm]UVRT!$FO$18:$FO$28</c15:sqref>
                        </c15:formulaRef>
                      </c:ext>
                    </c:extLst>
                    <c:numCache>
                      <c:formatCode>General</c:formatCode>
                      <c:ptCount val="11"/>
                      <c:pt idx="0">
                        <c:v>0.15</c:v>
                      </c:pt>
                      <c:pt idx="1">
                        <c:v>0.15</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2-00EC-4EF0-941A-65CB0FCF41DE}"/>
                  </c:ext>
                </c:extLst>
              </c15:ser>
            </c15:filteredScatterSeries>
            <c15:filteredScatterSeries>
              <c15:ser>
                <c:idx val="33"/>
                <c:order val="84"/>
                <c:tx>
                  <c:strRef>
                    <c:extLst xmlns:c15="http://schemas.microsoft.com/office/drawing/2012/chart">
                      <c:ext xmlns:c15="http://schemas.microsoft.com/office/drawing/2012/chart" uri="{02D57815-91ED-43cb-92C2-25804820EDAC}">
                        <c15:formulaRef>
                          <c15:sqref>[MarketRequirements_GD.xlsm]UVRT!$FQ$16:$FQ$17</c15:sqref>
                        </c15:formulaRef>
                      </c:ext>
                    </c:extLst>
                    <c:strCache>
                      <c:ptCount val="2"/>
                      <c:pt idx="0">
                        <c:v>NCE-SE-ALL-ALL-≥110kV_or_≥30MW</c:v>
                      </c:pt>
                      <c:pt idx="1">
                        <c:v>Un [p.u.]</c:v>
                      </c:pt>
                    </c:strCache>
                  </c:strRef>
                </c:tx>
                <c:spPr>
                  <a:ln w="9525" cap="rnd">
                    <a:solidFill>
                      <a:schemeClr val="accent4">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[MarketRequirements_GD.xlsm]UVRT!$FP$18:$FP$28</c15:sqref>
                        </c15:formulaRef>
                      </c:ext>
                    </c:extLst>
                    <c:numCache>
                      <c:formatCode>General</c:formatCode>
                      <c:ptCount val="11"/>
                      <c:pt idx="0">
                        <c:v>1E-4</c:v>
                      </c:pt>
                      <c:pt idx="1">
                        <c:v>0.2</c:v>
                      </c:pt>
                      <c:pt idx="2">
                        <c:v>2</c:v>
                      </c:pt>
                      <c:pt idx="3">
                        <c:v>10</c:v>
                      </c:pt>
                      <c:pt idx="4">
                        <c:v>10</c:v>
                      </c:pt>
                      <c:pt idx="5">
                        <c:v>99999</c:v>
                      </c:pt>
                    </c:numCache>
                  </c:numRef>
                </c:xVal>
                <c:yVal>
                  <c:numRef>
                    <c:extLst xmlns:c15="http://schemas.microsoft.com/office/drawing/2012/chart">
                      <c:ext xmlns:c15="http://schemas.microsoft.com/office/drawing/2012/chart" uri="{02D57815-91ED-43cb-92C2-25804820EDAC}">
                        <c15:formulaRef>
                          <c15:sqref>[MarketRequirements_GD.xlsm]UVRT!$FQ$18:$FQ$28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1F-6CE6-4E7A-AAEA-D1E38B147833}"/>
                  </c:ext>
                </c:extLst>
              </c15:ser>
            </c15:filteredScatterSeries>
            <c15:filteredScatterSeries>
              <c15:ser>
                <c:idx val="34"/>
                <c:order val="85"/>
                <c:tx>
                  <c:strRef>
                    <c:extLst xmlns:c15="http://schemas.microsoft.com/office/drawing/2012/chart">
                      <c:ext xmlns:c15="http://schemas.microsoft.com/office/drawing/2012/chart" uri="{02D57815-91ED-43cb-92C2-25804820EDAC}">
                        <c15:formulaRef>
                          <c15:sqref>[MarketRequirements_GD.xlsm]UVRT!$FS$16:$FS$17</c15:sqref>
                        </c15:formulaRef>
                      </c:ext>
                    </c:extLst>
                    <c:strCache>
                      <c:ptCount val="2"/>
                      <c:pt idx="0">
                        <c:v>NCE-UA-ONS-ALL</c:v>
                      </c:pt>
                      <c:pt idx="1">
                        <c:v>Un [p.u.]</c:v>
                      </c:pt>
                    </c:strCache>
                  </c:strRef>
                </c:tx>
                <c:spPr>
                  <a:ln w="9525" cap="rnd">
                    <a:solidFill>
                      <a:schemeClr val="accent5">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[MarketRequirements_GD.xlsm]UVRT!$FR$18:$FR$28</c15:sqref>
                        </c15:formulaRef>
                      </c:ext>
                    </c:extLst>
                    <c:numCache>
                      <c:formatCode>General</c:formatCode>
                      <c:ptCount val="11"/>
                      <c:pt idx="0">
                        <c:v>1E-4</c:v>
                      </c:pt>
                      <c:pt idx="1">
                        <c:v>0.25</c:v>
                      </c:pt>
                      <c:pt idx="2">
                        <c:v>3</c:v>
                      </c:pt>
                      <c:pt idx="3">
                        <c:v>99999</c:v>
                      </c:pt>
                    </c:numCache>
                  </c:numRef>
                </c:xVal>
                <c:yVal>
                  <c:numRef>
                    <c:extLst xmlns:c15="http://schemas.microsoft.com/office/drawing/2012/chart">
                      <c:ext xmlns:c15="http://schemas.microsoft.com/office/drawing/2012/chart" uri="{02D57815-91ED-43cb-92C2-25804820EDAC}">
                        <c15:formulaRef>
                          <c15:sqref>[MarketRequirements_GD.xlsm]UVRT!$FS$18:$FS$28</c15:sqref>
                        </c15:formulaRef>
                      </c:ext>
                    </c:extLst>
                    <c:numCache>
                      <c:formatCode>General</c:formatCode>
                      <c:ptCount val="11"/>
                      <c:pt idx="0">
                        <c:v>0</c:v>
                      </c:pt>
                      <c:pt idx="1">
                        <c:v>0</c:v>
                      </c:pt>
                      <c:pt idx="2">
                        <c:v>0.85</c:v>
                      </c:pt>
                      <c:pt idx="3">
                        <c:v>0.85</c:v>
                      </c:pt>
                    </c:numCache>
                  </c:numRef>
                </c:yVal>
                <c:smooth val="0"/>
                <c:extLst xmlns:c15="http://schemas.microsoft.com/office/drawing/2012/chart">
                  <c:ext xmlns:c16="http://schemas.microsoft.com/office/drawing/2014/chart" uri="{C3380CC4-5D6E-409C-BE32-E72D297353CC}">
                    <c16:uniqueId val="{00000020-6CE6-4E7A-AAEA-D1E38B147833}"/>
                  </c:ext>
                </c:extLst>
              </c15:ser>
            </c15:filteredScatterSeries>
            <c15:filteredScatterSeries>
              <c15:ser>
                <c:idx val="86"/>
                <c:order val="86"/>
                <c:tx>
                  <c:strRef>
                    <c:extLst xmlns:c15="http://schemas.microsoft.com/office/drawing/2012/chart">
                      <c:ext xmlns:c15="http://schemas.microsoft.com/office/drawing/2012/chart" uri="{02D57815-91ED-43cb-92C2-25804820EDAC}">
                        <c15:formulaRef>
                          <c15:sqref>[MarketRequirements_GD.xlsm]UVRT!$FU$16:$FU$17</c15:sqref>
                        </c15:formulaRef>
                      </c:ext>
                    </c:extLst>
                    <c:strCache>
                      <c:ptCount val="2"/>
                      <c:pt idx="0">
                        <c:v>NCE-UK-ALL-TSO-&lt;110kV</c:v>
                      </c:pt>
                      <c:pt idx="1">
                        <c:v>Un [p.u.]</c:v>
                      </c:pt>
                    </c:strCache>
                  </c:strRef>
                </c:tx>
                <c:spPr>
                  <a:ln w="9525" cap="rnd">
                    <a:solidFill>
                      <a:schemeClr val="accent3">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[MarketRequirements_GD.xlsm]UVRT!$FT$18:$FT$28</c15:sqref>
                        </c15:formulaRef>
                      </c:ext>
                    </c:extLst>
                    <c:numCache>
                      <c:formatCode>General</c:formatCode>
                      <c:ptCount val="11"/>
                      <c:pt idx="0">
                        <c:v>1E-4</c:v>
                      </c:pt>
                      <c:pt idx="1">
                        <c:v>0.14000000000000001</c:v>
                      </c:pt>
                      <c:pt idx="2">
                        <c:v>2.2000000000000002</c:v>
                      </c:pt>
                      <c:pt idx="3">
                        <c:v>180</c:v>
                      </c:pt>
                      <c:pt idx="4">
                        <c:v>180</c:v>
                      </c:pt>
                      <c:pt idx="5">
                        <c:v>99999</c:v>
                      </c:pt>
                    </c:numCache>
                  </c:numRef>
                </c:xVal>
                <c:yVal>
                  <c:numRef>
                    <c:extLst xmlns:c15="http://schemas.microsoft.com/office/drawing/2012/chart">
                      <c:ext xmlns:c15="http://schemas.microsoft.com/office/drawing/2012/chart" uri="{02D57815-91ED-43cb-92C2-25804820EDAC}">
                        <c15:formulaRef>
                          <c15:sqref>[MarketRequirements_GD.xlsm]UVRT!$FU$18:$FU$28</c15:sqref>
                        </c15:formulaRef>
                      </c:ext>
                    </c:extLst>
                    <c:numCache>
                      <c:formatCode>General</c:formatCode>
                      <c:ptCount val="11"/>
                      <c:pt idx="0">
                        <c:v>0.1</c:v>
                      </c:pt>
                      <c:pt idx="1">
                        <c:v>0.1</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0-9AF5-431B-AFC7-D3AF95B15943}"/>
                  </c:ext>
                </c:extLst>
              </c15:ser>
            </c15:filteredScatterSeries>
            <c15:filteredScatterSeries>
              <c15:ser>
                <c:idx val="87"/>
                <c:order val="87"/>
                <c:tx>
                  <c:strRef>
                    <c:extLst xmlns:c15="http://schemas.microsoft.com/office/drawing/2012/chart">
                      <c:ext xmlns:c15="http://schemas.microsoft.com/office/drawing/2012/chart" uri="{02D57815-91ED-43cb-92C2-25804820EDAC}">
                        <c15:formulaRef>
                          <c15:sqref>[MarketRequirements_GD.xlsm]UVRT!$FW$16:$FW$17</c15:sqref>
                        </c15:formulaRef>
                      </c:ext>
                    </c:extLst>
                    <c:strCache>
                      <c:ptCount val="2"/>
                      <c:pt idx="0">
                        <c:v>NCE-UK-ALL-TSO-≥110kV</c:v>
                      </c:pt>
                      <c:pt idx="1">
                        <c:v>Un [p.u.]</c:v>
                      </c:pt>
                    </c:strCache>
                  </c:strRef>
                </c:tx>
                <c:spPr>
                  <a:ln w="9525" cap="rnd">
                    <a:solidFill>
                      <a:schemeClr val="accent4">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[MarketRequirements_GD.xlsm]UVRT!$FV$18:$FV$28</c15:sqref>
                        </c15:formulaRef>
                      </c:ext>
                    </c:extLst>
                    <c:numCache>
                      <c:formatCode>General</c:formatCode>
                      <c:ptCount val="11"/>
                      <c:pt idx="0">
                        <c:v>1E-4</c:v>
                      </c:pt>
                      <c:pt idx="1">
                        <c:v>0.14000000000000001</c:v>
                      </c:pt>
                      <c:pt idx="2">
                        <c:v>2.2000000000000002</c:v>
                      </c:pt>
                      <c:pt idx="3">
                        <c:v>180</c:v>
                      </c:pt>
                      <c:pt idx="4">
                        <c:v>180</c:v>
                      </c:pt>
                      <c:pt idx="5">
                        <c:v>99999</c:v>
                      </c:pt>
                    </c:numCache>
                  </c:numRef>
                </c:xVal>
                <c:yVal>
                  <c:numRef>
                    <c:extLst xmlns:c15="http://schemas.microsoft.com/office/drawing/2012/chart">
                      <c:ext xmlns:c15="http://schemas.microsoft.com/office/drawing/2012/chart" uri="{02D57815-91ED-43cb-92C2-25804820EDAC}">
                        <c15:formulaRef>
                          <c15:sqref>[MarketRequirements_GD.xlsm]UVRT!$FW$18:$FW$28</c15:sqref>
                        </c15:formulaRef>
                      </c:ext>
                    </c:extLst>
                    <c:numCache>
                      <c:formatCode>General</c:formatCode>
                      <c:ptCount val="11"/>
                      <c:pt idx="0">
                        <c:v>0</c:v>
                      </c:pt>
                      <c:pt idx="1">
                        <c:v>0</c:v>
                      </c:pt>
                      <c:pt idx="2">
                        <c:v>0.85</c:v>
                      </c:pt>
                      <c:pt idx="3">
                        <c:v>0.85</c:v>
                      </c:pt>
                      <c:pt idx="4">
                        <c:v>0.9</c:v>
                      </c:pt>
                      <c:pt idx="5">
                        <c:v>0.9</c:v>
                      </c:pt>
                    </c:numCache>
                  </c:numRef>
                </c:yVal>
                <c:smooth val="0"/>
                <c:extLst xmlns:c15="http://schemas.microsoft.com/office/drawing/2012/chart">
                  <c:ext xmlns:c16="http://schemas.microsoft.com/office/drawing/2014/chart" uri="{C3380CC4-5D6E-409C-BE32-E72D297353CC}">
                    <c16:uniqueId val="{00000000-83E9-4CE4-847A-966D07480827}"/>
                  </c:ext>
                </c:extLst>
              </c15:ser>
            </c15:filteredScatterSeries>
          </c:ext>
        </c:extLst>
      </c:scatterChart>
      <c:valAx>
        <c:axId val="808523368"/>
        <c:scaling>
          <c:orientation val="minMax"/>
          <c:max val="6"/>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r>
                  <a:rPr lang="de-DE"/>
                  <a:t>t [sec]</a:t>
                </a:r>
              </a:p>
            </c:rich>
          </c:tx>
          <c:layout>
            <c:manualLayout>
              <c:xMode val="edge"/>
              <c:yMode val="edge"/>
              <c:x val="0.57377312434382033"/>
              <c:y val="0.70470694853299676"/>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808524152"/>
        <c:crossesAt val="0"/>
        <c:crossBetween val="midCat"/>
      </c:valAx>
      <c:valAx>
        <c:axId val="808524152"/>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r>
                  <a:rPr lang="de-DE"/>
                  <a:t>U/Un [p.u.]</a:t>
                </a:r>
              </a:p>
            </c:rich>
          </c:tx>
          <c:layout>
            <c:manualLayout>
              <c:xMode val="edge"/>
              <c:yMode val="edge"/>
              <c:x val="7.8002557372636118E-4"/>
              <c:y val="0.31974918883171105"/>
            </c:manualLayout>
          </c:layout>
          <c:overlay val="0"/>
          <c:spPr>
            <a:noFill/>
            <a:ln>
              <a:noFill/>
            </a:ln>
            <a:effectLst/>
          </c:spPr>
          <c:txPr>
            <a:bodyPr rot="-54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808523368"/>
        <c:crossesAt val="1.0000000000000002E-2"/>
        <c:crossBetween val="midCat"/>
        <c:majorUnit val="0.1"/>
        <c:minorUnit val="5.000000000000001E-2"/>
      </c:valAx>
      <c:spPr>
        <a:noFill/>
        <a:ln>
          <a:noFill/>
        </a:ln>
        <a:effectLst/>
      </c:spPr>
    </c:plotArea>
    <c:legend>
      <c:legendPos val="r"/>
      <c:legendEntry>
        <c:idx val="6"/>
        <c:delete val="1"/>
      </c:legendEntry>
      <c:legendEntry>
        <c:idx val="8"/>
        <c:delete val="1"/>
      </c:legendEntry>
      <c:layout>
        <c:manualLayout>
          <c:xMode val="edge"/>
          <c:yMode val="edge"/>
          <c:x val="0.67572762901768746"/>
          <c:y val="0.20340168048097562"/>
          <c:w val="0.32318643728668772"/>
          <c:h val="0.59319643865158345"/>
        </c:manualLayout>
      </c:layout>
      <c:overlay val="0"/>
      <c:spPr>
        <a:noFill/>
        <a:ln>
          <a:noFill/>
          <a:prstDash val="dash"/>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r>
              <a:rPr lang="en-US" sz="1800"/>
              <a:t>Frequency range</a:t>
            </a:r>
          </a:p>
        </c:rich>
      </c:tx>
      <c:layout>
        <c:manualLayout>
          <c:xMode val="edge"/>
          <c:yMode val="edge"/>
          <c:x val="0.41862006280066649"/>
          <c:y val="2.6295472999054933E-2"/>
        </c:manualLayout>
      </c:layout>
      <c:overlay val="1"/>
      <c:spPr>
        <a:noFill/>
        <a:ln>
          <a:noFill/>
        </a:ln>
        <a:effectLst/>
      </c:spPr>
      <c:txPr>
        <a:bodyPr rot="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802288175516523E-2"/>
          <c:y val="1.1516573679407845E-2"/>
          <c:w val="0.64714024992492403"/>
          <c:h val="0.91368982204017024"/>
        </c:manualLayout>
      </c:layout>
      <c:scatterChart>
        <c:scatterStyle val="lineMarker"/>
        <c:varyColors val="0"/>
        <c:ser>
          <c:idx val="4"/>
          <c:order val="8"/>
          <c:tx>
            <c:strRef>
              <c:f>[MarketRequirements_GD.xlsm]Frequency!$Z$13</c:f>
              <c:strCache>
                <c:ptCount val="1"/>
                <c:pt idx="0">
                  <c:v>AME-US-ONS-TSO-ERCOT-draft</c:v>
                </c:pt>
              </c:strCache>
              <c:extLst xmlns:c15="http://schemas.microsoft.com/office/drawing/2012/chart"/>
            </c:strRef>
          </c:tx>
          <c:spPr>
            <a:ln w="19050" cap="rnd">
              <a:solidFill>
                <a:schemeClr val="accent6"/>
              </a:solidFill>
              <a:prstDash val="solid"/>
              <a:round/>
            </a:ln>
            <a:effectLst>
              <a:outerShdw blurRad="57150" dist="19050" dir="5400000" algn="ctr" rotWithShape="0">
                <a:srgbClr val="000000">
                  <a:alpha val="63000"/>
                </a:srgbClr>
              </a:outerShdw>
            </a:effectLst>
          </c:spPr>
          <c:marker>
            <c:symbol val="none"/>
          </c:marker>
          <c:xVal>
            <c:numRef>
              <c:f>[MarketRequirements_GD.xlsm]Frequency!$Z$18:$Z$35</c:f>
              <c:numCache>
                <c:formatCode>0</c:formatCode>
                <c:ptCount val="18"/>
                <c:pt idx="0" formatCode="0.00">
                  <c:v>0.01</c:v>
                </c:pt>
                <c:pt idx="1">
                  <c:v>299</c:v>
                </c:pt>
                <c:pt idx="2">
                  <c:v>299</c:v>
                </c:pt>
                <c:pt idx="3">
                  <c:v>540</c:v>
                </c:pt>
                <c:pt idx="4">
                  <c:v>540</c:v>
                </c:pt>
                <c:pt idx="5">
                  <c:v>9999</c:v>
                </c:pt>
                <c:pt idx="6">
                  <c:v>9999</c:v>
                </c:pt>
                <c:pt idx="7">
                  <c:v>540</c:v>
                </c:pt>
                <c:pt idx="8">
                  <c:v>540</c:v>
                </c:pt>
                <c:pt idx="9">
                  <c:v>299</c:v>
                </c:pt>
                <c:pt idx="10">
                  <c:v>299</c:v>
                </c:pt>
                <c:pt idx="11" formatCode="0.00">
                  <c:v>0.01</c:v>
                </c:pt>
              </c:numCache>
              <c:extLst xmlns:c15="http://schemas.microsoft.com/office/drawing/2012/chart"/>
            </c:numRef>
          </c:xVal>
          <c:yVal>
            <c:numRef>
              <c:f>[MarketRequirements_GD.xlsm]Frequency!$AB$18:$AB$35</c:f>
              <c:numCache>
                <c:formatCode>General</c:formatCode>
                <c:ptCount val="18"/>
                <c:pt idx="0">
                  <c:v>0.95</c:v>
                </c:pt>
                <c:pt idx="1">
                  <c:v>0.95</c:v>
                </c:pt>
                <c:pt idx="2">
                  <c:v>0.97333333333333327</c:v>
                </c:pt>
                <c:pt idx="3">
                  <c:v>0.97333333333333327</c:v>
                </c:pt>
                <c:pt idx="4">
                  <c:v>0.98</c:v>
                </c:pt>
                <c:pt idx="5">
                  <c:v>0.98</c:v>
                </c:pt>
                <c:pt idx="6">
                  <c:v>1.02</c:v>
                </c:pt>
                <c:pt idx="7">
                  <c:v>1.02</c:v>
                </c:pt>
                <c:pt idx="8">
                  <c:v>1.0266666666666666</c:v>
                </c:pt>
                <c:pt idx="9">
                  <c:v>1.0266666666666666</c:v>
                </c:pt>
                <c:pt idx="10">
                  <c:v>1.03</c:v>
                </c:pt>
                <c:pt idx="11">
                  <c:v>1.03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0-EDF5-492E-B035-6EED203E4AD7}"/>
            </c:ext>
          </c:extLst>
        </c:ser>
        <c:ser>
          <c:idx val="5"/>
          <c:order val="15"/>
          <c:tx>
            <c:strRef>
              <c:f>[MarketRequirements_GD.xlsm]Frequency!$AU$13</c:f>
              <c:strCache>
                <c:ptCount val="1"/>
                <c:pt idx="0">
                  <c:v>APC-AU-ONS-TSO-WP-AAS</c:v>
                </c:pt>
              </c:strCache>
              <c:extLst xmlns:c15="http://schemas.microsoft.com/office/drawing/2012/chart"/>
            </c:strRef>
          </c:tx>
          <c:spPr>
            <a:ln w="9525" cap="rnd">
              <a:solidFill>
                <a:schemeClr val="accent6"/>
              </a:solidFill>
              <a:prstDash val="dash"/>
              <a:round/>
            </a:ln>
            <a:effectLst>
              <a:outerShdw blurRad="57150" dist="19050" dir="5400000" algn="ctr" rotWithShape="0">
                <a:srgbClr val="000000">
                  <a:alpha val="63000"/>
                </a:srgbClr>
              </a:outerShdw>
            </a:effectLst>
          </c:spPr>
          <c:marker>
            <c:symbol val="none"/>
          </c:marker>
          <c:xVal>
            <c:numRef>
              <c:f>[MarketRequirements_GD.xlsm]Frequency!$AU$18:$AU$31</c:f>
              <c:numCache>
                <c:formatCode>General</c:formatCode>
                <c:ptCount val="14"/>
                <c:pt idx="0">
                  <c:v>0.01</c:v>
                </c:pt>
                <c:pt idx="1">
                  <c:v>120</c:v>
                </c:pt>
                <c:pt idx="2">
                  <c:v>120</c:v>
                </c:pt>
                <c:pt idx="3">
                  <c:v>900</c:v>
                </c:pt>
                <c:pt idx="4">
                  <c:v>900</c:v>
                </c:pt>
                <c:pt idx="5">
                  <c:v>99999</c:v>
                </c:pt>
                <c:pt idx="6">
                  <c:v>99999</c:v>
                </c:pt>
                <c:pt idx="7">
                  <c:v>300</c:v>
                </c:pt>
                <c:pt idx="8">
                  <c:v>300</c:v>
                </c:pt>
                <c:pt idx="9">
                  <c:v>120</c:v>
                </c:pt>
                <c:pt idx="10">
                  <c:v>120</c:v>
                </c:pt>
                <c:pt idx="11">
                  <c:v>6</c:v>
                </c:pt>
                <c:pt idx="12">
                  <c:v>6</c:v>
                </c:pt>
                <c:pt idx="13">
                  <c:v>0.01</c:v>
                </c:pt>
              </c:numCache>
              <c:extLst xmlns:c15="http://schemas.microsoft.com/office/drawing/2012/chart"/>
            </c:numRef>
          </c:xVal>
          <c:yVal>
            <c:numRef>
              <c:f>[MarketRequirements_GD.xlsm]Frequency!$AW$18:$AW$31</c:f>
              <c:numCache>
                <c:formatCode>General</c:formatCode>
                <c:ptCount val="14"/>
                <c:pt idx="0">
                  <c:v>0.94</c:v>
                </c:pt>
                <c:pt idx="1">
                  <c:v>0.94</c:v>
                </c:pt>
                <c:pt idx="2">
                  <c:v>0.95</c:v>
                </c:pt>
                <c:pt idx="3">
                  <c:v>0.95</c:v>
                </c:pt>
                <c:pt idx="4">
                  <c:v>0.98</c:v>
                </c:pt>
                <c:pt idx="5">
                  <c:v>0.98</c:v>
                </c:pt>
                <c:pt idx="6">
                  <c:v>1.02</c:v>
                </c:pt>
                <c:pt idx="7">
                  <c:v>1.02</c:v>
                </c:pt>
                <c:pt idx="8">
                  <c:v>1.03</c:v>
                </c:pt>
                <c:pt idx="9">
                  <c:v>1.03</c:v>
                </c:pt>
                <c:pt idx="10">
                  <c:v>1.04</c:v>
                </c:pt>
                <c:pt idx="11">
                  <c:v>1.04</c:v>
                </c:pt>
                <c:pt idx="12">
                  <c:v>1.05</c:v>
                </c:pt>
                <c:pt idx="13">
                  <c:v>1.05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EDF5-492E-B035-6EED203E4AD7}"/>
            </c:ext>
          </c:extLst>
        </c:ser>
        <c:ser>
          <c:idx val="6"/>
          <c:order val="16"/>
          <c:tx>
            <c:strRef>
              <c:f>[MarketRequirements_GD.xlsm]Frequency!$AX$13</c:f>
              <c:strCache>
                <c:ptCount val="1"/>
                <c:pt idx="0">
                  <c:v>APC-AU-ONS-TSO-WP-MAS</c:v>
                </c:pt>
              </c:strCache>
              <c:extLst xmlns:c15="http://schemas.microsoft.com/office/drawing/2012/chart"/>
            </c:strRef>
          </c:tx>
          <c:spPr>
            <a:ln w="9525" cap="rnd">
              <a:solidFill>
                <a:schemeClr val="accent1">
                  <a:lumMod val="60000"/>
                </a:schemeClr>
              </a:solidFill>
              <a:prstDash val="dash"/>
              <a:round/>
            </a:ln>
            <a:effectLst>
              <a:outerShdw blurRad="57150" dist="19050" dir="5400000" algn="ctr" rotWithShape="0">
                <a:srgbClr val="000000">
                  <a:alpha val="63000"/>
                </a:srgbClr>
              </a:outerShdw>
            </a:effectLst>
          </c:spPr>
          <c:marker>
            <c:symbol val="none"/>
          </c:marker>
          <c:xVal>
            <c:numRef>
              <c:f>[MarketRequirements_GD.xlsm]Frequency!$AX$18:$AX$29</c:f>
              <c:numCache>
                <c:formatCode>General</c:formatCode>
                <c:ptCount val="12"/>
                <c:pt idx="0">
                  <c:v>0.01</c:v>
                </c:pt>
                <c:pt idx="1">
                  <c:v>10</c:v>
                </c:pt>
                <c:pt idx="2">
                  <c:v>10</c:v>
                </c:pt>
                <c:pt idx="3">
                  <c:v>300</c:v>
                </c:pt>
                <c:pt idx="4">
                  <c:v>300</c:v>
                </c:pt>
                <c:pt idx="5">
                  <c:v>900</c:v>
                </c:pt>
                <c:pt idx="6">
                  <c:v>900</c:v>
                </c:pt>
                <c:pt idx="7">
                  <c:v>99999</c:v>
                </c:pt>
                <c:pt idx="8">
                  <c:v>99999</c:v>
                </c:pt>
                <c:pt idx="9">
                  <c:v>120</c:v>
                </c:pt>
                <c:pt idx="10">
                  <c:v>120</c:v>
                </c:pt>
                <c:pt idx="11">
                  <c:v>0.01</c:v>
                </c:pt>
              </c:numCache>
              <c:extLst xmlns:c15="http://schemas.microsoft.com/office/drawing/2012/chart"/>
            </c:numRef>
          </c:xVal>
          <c:yVal>
            <c:numRef>
              <c:f>[MarketRequirements_GD.xlsm]Frequency!$AZ$18:$AZ$29</c:f>
              <c:numCache>
                <c:formatCode>General</c:formatCode>
                <c:ptCount val="12"/>
                <c:pt idx="0">
                  <c:v>0.94</c:v>
                </c:pt>
                <c:pt idx="1">
                  <c:v>0.94</c:v>
                </c:pt>
                <c:pt idx="2">
                  <c:v>0.95</c:v>
                </c:pt>
                <c:pt idx="3">
                  <c:v>0.95</c:v>
                </c:pt>
                <c:pt idx="4">
                  <c:v>0.96</c:v>
                </c:pt>
                <c:pt idx="5">
                  <c:v>0.96</c:v>
                </c:pt>
                <c:pt idx="6">
                  <c:v>0.98</c:v>
                </c:pt>
                <c:pt idx="7">
                  <c:v>0.98</c:v>
                </c:pt>
                <c:pt idx="8">
                  <c:v>1.02</c:v>
                </c:pt>
                <c:pt idx="9">
                  <c:v>1.02</c:v>
                </c:pt>
                <c:pt idx="10">
                  <c:v>1.04</c:v>
                </c:pt>
                <c:pt idx="11">
                  <c:v>1.04</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EDF5-492E-B035-6EED203E4AD7}"/>
            </c:ext>
          </c:extLst>
        </c:ser>
        <c:ser>
          <c:idx val="54"/>
          <c:order val="25"/>
          <c:tx>
            <c:strRef>
              <c:f>[MarketRequirements_GD.xlsm]Frequency!$BY$13</c:f>
              <c:strCache>
                <c:ptCount val="1"/>
                <c:pt idx="0">
                  <c:v>APC-NZ-ONS-ALL-North</c:v>
                </c:pt>
              </c:strCache>
              <c:extLst xmlns:c15="http://schemas.microsoft.com/office/drawing/2012/chart"/>
            </c:strRef>
          </c:tx>
          <c:spPr>
            <a:ln w="9525" cap="rnd">
              <a:solidFill>
                <a:schemeClr val="accent1"/>
              </a:solidFill>
              <a:prstDash val="dash"/>
              <a:round/>
            </a:ln>
            <a:effectLst>
              <a:outerShdw blurRad="57150" dist="19050" dir="5400000" algn="ctr" rotWithShape="0">
                <a:srgbClr val="000000">
                  <a:alpha val="63000"/>
                </a:srgbClr>
              </a:outerShdw>
            </a:effectLst>
          </c:spPr>
          <c:marker>
            <c:symbol val="none"/>
          </c:marker>
          <c:xVal>
            <c:numRef>
              <c:f>[MarketRequirements_GD.xlsm]Frequency!$BY$18:$BY$27</c:f>
              <c:numCache>
                <c:formatCode>General</c:formatCode>
                <c:ptCount val="10"/>
                <c:pt idx="0">
                  <c:v>0.01</c:v>
                </c:pt>
                <c:pt idx="1">
                  <c:v>0.1</c:v>
                </c:pt>
                <c:pt idx="2">
                  <c:v>0.1</c:v>
                </c:pt>
                <c:pt idx="3">
                  <c:v>5</c:v>
                </c:pt>
                <c:pt idx="4">
                  <c:v>5</c:v>
                </c:pt>
                <c:pt idx="5">
                  <c:v>20</c:v>
                </c:pt>
                <c:pt idx="6">
                  <c:v>20</c:v>
                </c:pt>
                <c:pt idx="7">
                  <c:v>120</c:v>
                </c:pt>
                <c:pt idx="8">
                  <c:v>120</c:v>
                </c:pt>
                <c:pt idx="9">
                  <c:v>99999</c:v>
                </c:pt>
              </c:numCache>
              <c:extLst xmlns:c15="http://schemas.microsoft.com/office/drawing/2012/chart"/>
            </c:numRef>
          </c:xVal>
          <c:yVal>
            <c:numRef>
              <c:f>[MarketRequirements_GD.xlsm]Frequency!$CA$18:$CA$27</c:f>
              <c:numCache>
                <c:formatCode>General</c:formatCode>
                <c:ptCount val="10"/>
                <c:pt idx="0">
                  <c:v>0.94</c:v>
                </c:pt>
                <c:pt idx="1">
                  <c:v>0.94</c:v>
                </c:pt>
                <c:pt idx="2">
                  <c:v>0.94200000000000006</c:v>
                </c:pt>
                <c:pt idx="3">
                  <c:v>0.94200000000000006</c:v>
                </c:pt>
                <c:pt idx="4">
                  <c:v>0.94599999999999995</c:v>
                </c:pt>
                <c:pt idx="5">
                  <c:v>0.94599999999999995</c:v>
                </c:pt>
                <c:pt idx="6">
                  <c:v>0.95</c:v>
                </c:pt>
                <c:pt idx="7">
                  <c:v>0.95</c:v>
                </c:pt>
                <c:pt idx="8">
                  <c:v>0.95</c:v>
                </c:pt>
                <c:pt idx="9">
                  <c:v>0.95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3-EDF5-492E-B035-6EED203E4AD7}"/>
            </c:ext>
          </c:extLst>
        </c:ser>
        <c:ser>
          <c:idx val="64"/>
          <c:order val="40"/>
          <c:tx>
            <c:strRef>
              <c:f>[MarketRequirements_GD.xlsm]Frequency!$DR$13</c:f>
              <c:strCache>
                <c:ptCount val="1"/>
                <c:pt idx="0">
                  <c:v>EUR-GB-ALL-ALL</c:v>
                </c:pt>
              </c:strCache>
              <c:extLst xmlns:c15="http://schemas.microsoft.com/office/drawing/2012/chart"/>
            </c:strRef>
          </c:tx>
          <c:spPr>
            <a:ln w="9525" cap="rnd">
              <a:solidFill>
                <a:schemeClr val="accent5">
                  <a:lumMod val="60000"/>
                </a:schemeClr>
              </a:solidFill>
              <a:prstDash val="dash"/>
              <a:round/>
            </a:ln>
            <a:effectLst>
              <a:outerShdw blurRad="57150" dist="19050" dir="5400000" algn="ctr" rotWithShape="0">
                <a:srgbClr val="000000">
                  <a:alpha val="63000"/>
                </a:srgbClr>
              </a:outerShdw>
            </a:effectLst>
          </c:spPr>
          <c:marker>
            <c:symbol val="none"/>
          </c:marker>
          <c:xVal>
            <c:numRef>
              <c:f>[MarketRequirements_GD.xlsm]Frequency!$DR$18:$DR$29</c:f>
              <c:numCache>
                <c:formatCode>General</c:formatCode>
                <c:ptCount val="12"/>
                <c:pt idx="0">
                  <c:v>0.01</c:v>
                </c:pt>
                <c:pt idx="1">
                  <c:v>20</c:v>
                </c:pt>
                <c:pt idx="2">
                  <c:v>20</c:v>
                </c:pt>
                <c:pt idx="3">
                  <c:v>5400</c:v>
                </c:pt>
                <c:pt idx="4">
                  <c:v>5400</c:v>
                </c:pt>
                <c:pt idx="5">
                  <c:v>99999</c:v>
                </c:pt>
                <c:pt idx="6">
                  <c:v>99999</c:v>
                </c:pt>
                <c:pt idx="7">
                  <c:v>5400</c:v>
                </c:pt>
                <c:pt idx="8">
                  <c:v>5400</c:v>
                </c:pt>
                <c:pt idx="9">
                  <c:v>900</c:v>
                </c:pt>
                <c:pt idx="10">
                  <c:v>900</c:v>
                </c:pt>
                <c:pt idx="11">
                  <c:v>0.01</c:v>
                </c:pt>
              </c:numCache>
              <c:extLst xmlns:c15="http://schemas.microsoft.com/office/drawing/2012/chart"/>
            </c:numRef>
          </c:xVal>
          <c:yVal>
            <c:numRef>
              <c:f>[MarketRequirements_GD.xlsm]Frequency!$DT$18:$DT$29</c:f>
              <c:numCache>
                <c:formatCode>General</c:formatCode>
                <c:ptCount val="12"/>
                <c:pt idx="0">
                  <c:v>0.94</c:v>
                </c:pt>
                <c:pt idx="1">
                  <c:v>0.94</c:v>
                </c:pt>
                <c:pt idx="2">
                  <c:v>0.95</c:v>
                </c:pt>
                <c:pt idx="3">
                  <c:v>0.95</c:v>
                </c:pt>
                <c:pt idx="4">
                  <c:v>0.98</c:v>
                </c:pt>
                <c:pt idx="5">
                  <c:v>0.98</c:v>
                </c:pt>
                <c:pt idx="6">
                  <c:v>1.02</c:v>
                </c:pt>
                <c:pt idx="7">
                  <c:v>1.02</c:v>
                </c:pt>
                <c:pt idx="8">
                  <c:v>1.03</c:v>
                </c:pt>
                <c:pt idx="9">
                  <c:v>1.03</c:v>
                </c:pt>
                <c:pt idx="10">
                  <c:v>1.04</c:v>
                </c:pt>
                <c:pt idx="11">
                  <c:v>1.04</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4-EDF5-492E-B035-6EED203E4AD7}"/>
            </c:ext>
          </c:extLst>
        </c:ser>
        <c:ser>
          <c:idx val="27"/>
          <c:order val="43"/>
          <c:tx>
            <c:strRef>
              <c:f>[MarketRequirements_GD.xlsm]Frequency!$EA$13</c:f>
              <c:strCache>
                <c:ptCount val="1"/>
                <c:pt idx="0">
                  <c:v>LAT-BR-ONS-ALL</c:v>
                </c:pt>
              </c:strCache>
              <c:extLst xmlns:c15="http://schemas.microsoft.com/office/drawing/2012/chart"/>
            </c:strRef>
          </c:tx>
          <c:spPr>
            <a:ln w="9525" cap="rnd">
              <a:solidFill>
                <a:schemeClr val="accent4">
                  <a:lumMod val="60000"/>
                  <a:lumOff val="40000"/>
                </a:schemeClr>
              </a:solidFill>
              <a:prstDash val="dash"/>
              <a:round/>
            </a:ln>
            <a:effectLst>
              <a:outerShdw blurRad="57150" dist="19050" dir="5400000" algn="ctr" rotWithShape="0">
                <a:srgbClr val="000000">
                  <a:alpha val="63000"/>
                </a:srgbClr>
              </a:outerShdw>
            </a:effectLst>
          </c:spPr>
          <c:marker>
            <c:symbol val="none"/>
          </c:marker>
          <c:xVal>
            <c:numRef>
              <c:f>[MarketRequirements_GD.xlsm]Frequency!$EA$18:$EA$25</c:f>
              <c:numCache>
                <c:formatCode>General</c:formatCode>
                <c:ptCount val="8"/>
                <c:pt idx="0">
                  <c:v>0.01</c:v>
                </c:pt>
                <c:pt idx="1">
                  <c:v>20</c:v>
                </c:pt>
                <c:pt idx="2">
                  <c:v>20.0001</c:v>
                </c:pt>
                <c:pt idx="3">
                  <c:v>99999</c:v>
                </c:pt>
                <c:pt idx="4">
                  <c:v>99999</c:v>
                </c:pt>
                <c:pt idx="5">
                  <c:v>10.0001</c:v>
                </c:pt>
                <c:pt idx="6">
                  <c:v>10</c:v>
                </c:pt>
                <c:pt idx="7">
                  <c:v>0.01</c:v>
                </c:pt>
              </c:numCache>
              <c:extLst xmlns:c15="http://schemas.microsoft.com/office/drawing/2012/chart"/>
            </c:numRef>
          </c:xVal>
          <c:yVal>
            <c:numRef>
              <c:f>[MarketRequirements_GD.xlsm]Frequency!$EC$18:$EC$25</c:f>
              <c:numCache>
                <c:formatCode>General</c:formatCode>
                <c:ptCount val="8"/>
                <c:pt idx="0">
                  <c:v>0.93333333333333335</c:v>
                </c:pt>
                <c:pt idx="1">
                  <c:v>0.93333333333333335</c:v>
                </c:pt>
                <c:pt idx="2">
                  <c:v>0.97499999999999998</c:v>
                </c:pt>
                <c:pt idx="3">
                  <c:v>0.97499999999999998</c:v>
                </c:pt>
                <c:pt idx="4">
                  <c:v>1.0416666666666667</c:v>
                </c:pt>
                <c:pt idx="5">
                  <c:v>1.0416666666666667</c:v>
                </c:pt>
                <c:pt idx="6">
                  <c:v>1.05</c:v>
                </c:pt>
                <c:pt idx="7">
                  <c:v>1.05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5-EDF5-492E-B035-6EED203E4AD7}"/>
            </c:ext>
          </c:extLst>
        </c:ser>
        <c:ser>
          <c:idx val="40"/>
          <c:order val="79"/>
          <c:tx>
            <c:strRef>
              <c:f>[MarketRequirements_GD.xlsm]Frequency!$IE$13</c:f>
              <c:strCache>
                <c:ptCount val="1"/>
                <c:pt idx="0">
                  <c:v>NCE-UK-ALL-TSO</c:v>
                </c:pt>
              </c:strCache>
              <c:extLst xmlns:c15="http://schemas.microsoft.com/office/drawing/2012/chart"/>
            </c:strRef>
          </c:tx>
          <c:spPr>
            <a:ln w="9525" cap="rnd">
              <a:solidFill>
                <a:schemeClr val="accent5">
                  <a:lumMod val="70000"/>
                  <a:lumOff val="30000"/>
                </a:schemeClr>
              </a:solidFill>
              <a:prstDash val="dashDot"/>
              <a:round/>
            </a:ln>
            <a:effectLst>
              <a:outerShdw blurRad="57150" dist="19050" dir="5400000" algn="ctr" rotWithShape="0">
                <a:srgbClr val="000000">
                  <a:alpha val="63000"/>
                </a:srgbClr>
              </a:outerShdw>
            </a:effectLst>
          </c:spPr>
          <c:marker>
            <c:symbol val="none"/>
          </c:marker>
          <c:xVal>
            <c:numRef>
              <c:f>[MarketRequirements_GD.xlsm]Frequency!$IE$18:$IE$31</c:f>
              <c:numCache>
                <c:formatCode>General</c:formatCode>
                <c:ptCount val="14"/>
                <c:pt idx="0">
                  <c:v>0.01</c:v>
                </c:pt>
                <c:pt idx="1">
                  <c:v>20</c:v>
                </c:pt>
                <c:pt idx="2">
                  <c:v>20</c:v>
                </c:pt>
                <c:pt idx="3">
                  <c:v>5400</c:v>
                </c:pt>
                <c:pt idx="4">
                  <c:v>5400</c:v>
                </c:pt>
                <c:pt idx="5">
                  <c:v>5400</c:v>
                </c:pt>
                <c:pt idx="6">
                  <c:v>5400</c:v>
                </c:pt>
                <c:pt idx="7">
                  <c:v>99999</c:v>
                </c:pt>
                <c:pt idx="8">
                  <c:v>99999</c:v>
                </c:pt>
                <c:pt idx="9">
                  <c:v>5400</c:v>
                </c:pt>
                <c:pt idx="10">
                  <c:v>5400</c:v>
                </c:pt>
                <c:pt idx="11">
                  <c:v>900</c:v>
                </c:pt>
                <c:pt idx="12">
                  <c:v>900</c:v>
                </c:pt>
                <c:pt idx="13">
                  <c:v>0.01</c:v>
                </c:pt>
              </c:numCache>
              <c:extLst xmlns:c15="http://schemas.microsoft.com/office/drawing/2012/chart"/>
            </c:numRef>
          </c:xVal>
          <c:yVal>
            <c:numRef>
              <c:f>[MarketRequirements_GD.xlsm]Frequency!$IG$18:$IG$31</c:f>
              <c:numCache>
                <c:formatCode>General</c:formatCode>
                <c:ptCount val="14"/>
                <c:pt idx="0">
                  <c:v>0.94</c:v>
                </c:pt>
                <c:pt idx="1">
                  <c:v>0.94</c:v>
                </c:pt>
                <c:pt idx="2">
                  <c:v>0.95</c:v>
                </c:pt>
                <c:pt idx="3">
                  <c:v>0.95</c:v>
                </c:pt>
                <c:pt idx="4">
                  <c:v>0.97</c:v>
                </c:pt>
                <c:pt idx="5">
                  <c:v>0.97</c:v>
                </c:pt>
                <c:pt idx="6">
                  <c:v>0.98</c:v>
                </c:pt>
                <c:pt idx="7">
                  <c:v>0.98</c:v>
                </c:pt>
                <c:pt idx="8">
                  <c:v>1.02</c:v>
                </c:pt>
                <c:pt idx="9">
                  <c:v>1.02</c:v>
                </c:pt>
                <c:pt idx="10">
                  <c:v>1.03</c:v>
                </c:pt>
                <c:pt idx="11">
                  <c:v>1.03</c:v>
                </c:pt>
                <c:pt idx="12">
                  <c:v>1.04</c:v>
                </c:pt>
                <c:pt idx="13">
                  <c:v>1.04</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6-EDF5-492E-B035-6EED203E4AD7}"/>
            </c:ext>
          </c:extLst>
        </c:ser>
        <c:dLbls>
          <c:showLegendKey val="0"/>
          <c:showVal val="0"/>
          <c:showCatName val="0"/>
          <c:showSerName val="0"/>
          <c:showPercent val="0"/>
          <c:showBubbleSize val="0"/>
        </c:dLbls>
        <c:axId val="398268192"/>
        <c:axId val="398268584"/>
        <c:extLst>
          <c:ext xmlns:c15="http://schemas.microsoft.com/office/drawing/2012/chart" uri="{02D57815-91ED-43cb-92C2-25804820EDAC}">
            <c15:filteredScatterSeries>
              <c15:ser>
                <c:idx val="57"/>
                <c:order val="0"/>
                <c:tx>
                  <c:strRef>
                    <c:extLst>
                      <c:ext uri="{02D57815-91ED-43cb-92C2-25804820EDAC}">
                        <c15:formulaRef>
                          <c15:sqref>[MarketRequirements_GD.xlsm]Frequency!$B$13</c15:sqref>
                        </c15:formulaRef>
                      </c:ext>
                    </c:extLst>
                    <c:strCache>
                      <c:ptCount val="1"/>
                      <c:pt idx="0">
                        <c:v>AME-CA-ONS-TSO-IESO</c:v>
                      </c:pt>
                    </c:strCache>
                  </c:strRef>
                </c:tx>
                <c:spPr>
                  <a:ln w="9525" cap="rnd">
                    <a:solidFill>
                      <a:schemeClr val="accent4"/>
                    </a:solidFill>
                    <a:round/>
                  </a:ln>
                  <a:effectLst>
                    <a:outerShdw blurRad="57150" dist="19050" dir="5400000" algn="ctr" rotWithShape="0">
                      <a:srgbClr val="000000">
                        <a:alpha val="63000"/>
                      </a:srgbClr>
                    </a:outerShdw>
                  </a:effectLst>
                </c:spPr>
                <c:marker>
                  <c:symbol val="none"/>
                </c:marker>
                <c:xVal>
                  <c:numRef>
                    <c:extLst>
                      <c:ext uri="{02D57815-91ED-43cb-92C2-25804820EDAC}">
                        <c15:formulaRef>
                          <c15:sqref>[MarketRequirements_GD.xlsm]Frequency!$B$18:$B$25</c15:sqref>
                        </c15:formulaRef>
                      </c:ext>
                    </c:extLst>
                    <c:numCache>
                      <c:formatCode>0.0</c:formatCode>
                      <c:ptCount val="8"/>
                      <c:pt idx="0" formatCode="0.00">
                        <c:v>0.01</c:v>
                      </c:pt>
                      <c:pt idx="1">
                        <c:v>3.3</c:v>
                      </c:pt>
                      <c:pt idx="2" formatCode="0">
                        <c:v>300</c:v>
                      </c:pt>
                      <c:pt idx="3" formatCode="0">
                        <c:v>99999</c:v>
                      </c:pt>
                      <c:pt idx="4" formatCode="0">
                        <c:v>99999</c:v>
                      </c:pt>
                      <c:pt idx="5" formatCode="0">
                        <c:v>600</c:v>
                      </c:pt>
                      <c:pt idx="6" formatCode="0">
                        <c:v>8</c:v>
                      </c:pt>
                      <c:pt idx="7" formatCode="0.00">
                        <c:v>0.01</c:v>
                      </c:pt>
                    </c:numCache>
                  </c:numRef>
                </c:xVal>
                <c:yVal>
                  <c:numRef>
                    <c:extLst>
                      <c:ext uri="{02D57815-91ED-43cb-92C2-25804820EDAC}">
                        <c15:formulaRef>
                          <c15:sqref>[MarketRequirements_GD.xlsm]Frequency!$D$18:$D$25</c15:sqref>
                        </c15:formulaRef>
                      </c:ext>
                    </c:extLst>
                    <c:numCache>
                      <c:formatCode>0.00</c:formatCode>
                      <c:ptCount val="8"/>
                      <c:pt idx="0">
                        <c:v>0.95</c:v>
                      </c:pt>
                      <c:pt idx="1">
                        <c:v>0.95</c:v>
                      </c:pt>
                      <c:pt idx="2">
                        <c:v>0.98333333333333328</c:v>
                      </c:pt>
                      <c:pt idx="3">
                        <c:v>0.99</c:v>
                      </c:pt>
                      <c:pt idx="4">
                        <c:v>1.01</c:v>
                      </c:pt>
                      <c:pt idx="5">
                        <c:v>1.01</c:v>
                      </c:pt>
                      <c:pt idx="6">
                        <c:v>1.03</c:v>
                      </c:pt>
                      <c:pt idx="7">
                        <c:v>1.03</c:v>
                      </c:pt>
                    </c:numCache>
                  </c:numRef>
                </c:yVal>
                <c:smooth val="0"/>
                <c:extLst>
                  <c:ext xmlns:c16="http://schemas.microsoft.com/office/drawing/2014/chart" uri="{C3380CC4-5D6E-409C-BE32-E72D297353CC}">
                    <c16:uniqueId val="{00000007-EDF5-492E-B035-6EED203E4AD7}"/>
                  </c:ext>
                </c:extLst>
              </c15:ser>
            </c15:filteredScatterSeries>
            <c15:filteredScatterSeries>
              <c15:ser>
                <c:idx val="68"/>
                <c:order val="1"/>
                <c:tx>
                  <c:strRef>
                    <c:extLst xmlns:c15="http://schemas.microsoft.com/office/drawing/2012/chart">
                      <c:ext xmlns:c15="http://schemas.microsoft.com/office/drawing/2012/chart" uri="{02D57815-91ED-43cb-92C2-25804820EDAC}">
                        <c15:formulaRef>
                          <c15:sqref>[MarketRequirements_GD.xlsm]Frequency!$E$13</c15:sqref>
                        </c15:formulaRef>
                      </c:ext>
                    </c:extLst>
                    <c:strCache>
                      <c:ptCount val="1"/>
                      <c:pt idx="0">
                        <c:v>AME-CA-ONS-TSO-Hydro_Quebec</c:v>
                      </c:pt>
                    </c:strCache>
                  </c:strRef>
                </c:tx>
                <c:spPr>
                  <a:ln w="9525" cap="rnd">
                    <a:solidFill>
                      <a:schemeClr val="accent3">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[MarketRequirements_GD.xlsm]Frequency!$E$18:$E$35</c15:sqref>
                        </c15:formulaRef>
                      </c:ext>
                    </c:extLst>
                    <c:numCache>
                      <c:formatCode>0.00</c:formatCode>
                      <c:ptCount val="18"/>
                      <c:pt idx="0">
                        <c:v>0.01</c:v>
                      </c:pt>
                      <c:pt idx="1">
                        <c:v>0.35</c:v>
                      </c:pt>
                      <c:pt idx="2">
                        <c:v>0.35</c:v>
                      </c:pt>
                      <c:pt idx="3" formatCode="0">
                        <c:v>2</c:v>
                      </c:pt>
                      <c:pt idx="4" formatCode="0">
                        <c:v>2</c:v>
                      </c:pt>
                      <c:pt idx="5" formatCode="0">
                        <c:v>10</c:v>
                      </c:pt>
                      <c:pt idx="6" formatCode="0">
                        <c:v>10</c:v>
                      </c:pt>
                      <c:pt idx="7" formatCode="0">
                        <c:v>90</c:v>
                      </c:pt>
                      <c:pt idx="8" formatCode="0">
                        <c:v>90</c:v>
                      </c:pt>
                      <c:pt idx="9" formatCode="0">
                        <c:v>660</c:v>
                      </c:pt>
                      <c:pt idx="10" formatCode="0">
                        <c:v>660</c:v>
                      </c:pt>
                      <c:pt idx="11" formatCode="0">
                        <c:v>99999</c:v>
                      </c:pt>
                      <c:pt idx="12" formatCode="0">
                        <c:v>99999</c:v>
                      </c:pt>
                      <c:pt idx="13" formatCode="0">
                        <c:v>660</c:v>
                      </c:pt>
                      <c:pt idx="14" formatCode="0">
                        <c:v>660</c:v>
                      </c:pt>
                      <c:pt idx="15" formatCode="0">
                        <c:v>90</c:v>
                      </c:pt>
                      <c:pt idx="16" formatCode="0">
                        <c:v>90</c:v>
                      </c:pt>
                      <c:pt idx="17">
                        <c:v>0.01</c:v>
                      </c:pt>
                    </c:numCache>
                  </c:numRef>
                </c:xVal>
                <c:yVal>
                  <c:numRef>
                    <c:extLst xmlns:c15="http://schemas.microsoft.com/office/drawing/2012/chart">
                      <c:ext xmlns:c15="http://schemas.microsoft.com/office/drawing/2012/chart" uri="{02D57815-91ED-43cb-92C2-25804820EDAC}">
                        <c15:formulaRef>
                          <c15:sqref>[MarketRequirements_GD.xlsm]Frequency!$G$18:$G$35</c15:sqref>
                        </c15:formulaRef>
                      </c:ext>
                    </c:extLst>
                    <c:numCache>
                      <c:formatCode>0.000</c:formatCode>
                      <c:ptCount val="18"/>
                      <c:pt idx="0">
                        <c:v>0.92500000000000004</c:v>
                      </c:pt>
                      <c:pt idx="1">
                        <c:v>0.92500000000000004</c:v>
                      </c:pt>
                      <c:pt idx="2" formatCode="0.00">
                        <c:v>0.94166666666666665</c:v>
                      </c:pt>
                      <c:pt idx="3" formatCode="0.00">
                        <c:v>0.94166666666666665</c:v>
                      </c:pt>
                      <c:pt idx="4" formatCode="0.00">
                        <c:v>0.95</c:v>
                      </c:pt>
                      <c:pt idx="5" formatCode="0.00">
                        <c:v>0.95</c:v>
                      </c:pt>
                      <c:pt idx="6" formatCode="0.00">
                        <c:v>0.95833333333333337</c:v>
                      </c:pt>
                      <c:pt idx="7" formatCode="0.00">
                        <c:v>0.95833333333333337</c:v>
                      </c:pt>
                      <c:pt idx="8" formatCode="0.00">
                        <c:v>0.97499999999999998</c:v>
                      </c:pt>
                      <c:pt idx="9" formatCode="0.00">
                        <c:v>0.97499999999999998</c:v>
                      </c:pt>
                      <c:pt idx="10" formatCode="0.00">
                        <c:v>0.99</c:v>
                      </c:pt>
                      <c:pt idx="11" formatCode="0.00">
                        <c:v>0.99</c:v>
                      </c:pt>
                      <c:pt idx="12" formatCode="0.00">
                        <c:v>1.01</c:v>
                      </c:pt>
                      <c:pt idx="13" formatCode="0.00">
                        <c:v>1.01</c:v>
                      </c:pt>
                      <c:pt idx="14" formatCode="0.00">
                        <c:v>1.0249999999999999</c:v>
                      </c:pt>
                      <c:pt idx="15" formatCode="0.00">
                        <c:v>1.0249999999999999</c:v>
                      </c:pt>
                      <c:pt idx="16" formatCode="0.00">
                        <c:v>1.0283333333333333</c:v>
                      </c:pt>
                      <c:pt idx="17" formatCode="0.00">
                        <c:v>1.0283333333333333</c:v>
                      </c:pt>
                    </c:numCache>
                  </c:numRef>
                </c:yVal>
                <c:smooth val="0"/>
                <c:extLst xmlns:c15="http://schemas.microsoft.com/office/drawing/2012/chart">
                  <c:ext xmlns:c16="http://schemas.microsoft.com/office/drawing/2014/chart" uri="{C3380CC4-5D6E-409C-BE32-E72D297353CC}">
                    <c16:uniqueId val="{00000008-EDF5-492E-B035-6EED203E4A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[MarketRequirements_GD.xlsm]Frequency!$K$13</c15:sqref>
                        </c15:formulaRef>
                      </c:ext>
                    </c:extLst>
                    <c:strCache>
                      <c:ptCount val="1"/>
                      <c:pt idx="0">
                        <c:v>AME-US-ALL-TSO-PJM</c:v>
                      </c:pt>
                    </c:strCache>
                  </c:strRef>
                </c:tx>
                <c:spPr>
                  <a:ln w="9525" cap="rnd">
                    <a:solidFill>
                      <a:schemeClr val="accent3"/>
                    </a:solidFill>
                    <a:prstDash val="dashDot"/>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[MarketRequirements_GD.xlsm]Frequency!$K$18:$K$25</c15:sqref>
                        </c15:formulaRef>
                      </c:ext>
                    </c:extLst>
                    <c:numCache>
                      <c:formatCode>0</c:formatCode>
                      <c:ptCount val="8"/>
                      <c:pt idx="0" formatCode="0.00">
                        <c:v>0.1</c:v>
                      </c:pt>
                      <c:pt idx="1">
                        <c:v>2</c:v>
                      </c:pt>
                      <c:pt idx="2" formatCode="0.00">
                        <c:v>1792.05</c:v>
                      </c:pt>
                      <c:pt idx="3">
                        <c:v>99999</c:v>
                      </c:pt>
                      <c:pt idx="4">
                        <c:v>99999</c:v>
                      </c:pt>
                      <c:pt idx="5" formatCode="0.00">
                        <c:v>600.66999999999996</c:v>
                      </c:pt>
                      <c:pt idx="6">
                        <c:v>8</c:v>
                      </c:pt>
                      <c:pt idx="7" formatCode="0.00">
                        <c:v>0.1</c:v>
                      </c:pt>
                    </c:numCache>
                  </c:numRef>
                </c:xVal>
                <c:yVal>
                  <c:numRef>
                    <c:extLst xmlns:c15="http://schemas.microsoft.com/office/drawing/2012/chart">
                      <c:ext xmlns:c15="http://schemas.microsoft.com/office/drawing/2012/chart" uri="{02D57815-91ED-43cb-92C2-25804820EDAC}">
                        <c15:formulaRef>
                          <c15:sqref>[MarketRequirements_GD.xlsm]Frequency!$M$18:$M$25</c15:sqref>
                        </c15:formulaRef>
                      </c:ext>
                    </c:extLst>
                    <c:numCache>
                      <c:formatCode>General</c:formatCode>
                      <c:ptCount val="8"/>
                      <c:pt idx="0">
                        <c:v>0.96333333333333326</c:v>
                      </c:pt>
                      <c:pt idx="1">
                        <c:v>0.96333333333333326</c:v>
                      </c:pt>
                      <c:pt idx="2">
                        <c:v>0.9916666666666667</c:v>
                      </c:pt>
                      <c:pt idx="3">
                        <c:v>0.9916666666666667</c:v>
                      </c:pt>
                      <c:pt idx="4">
                        <c:v>1.0083333333333333</c:v>
                      </c:pt>
                      <c:pt idx="5">
                        <c:v>1.0083333333333333</c:v>
                      </c:pt>
                      <c:pt idx="6">
                        <c:v>1.03</c:v>
                      </c:pt>
                      <c:pt idx="7">
                        <c:v>1.03</c:v>
                      </c:pt>
                    </c:numCache>
                  </c:numRef>
                </c:yVal>
                <c:smooth val="0"/>
                <c:extLst xmlns:c15="http://schemas.microsoft.com/office/drawing/2012/chart">
                  <c:ext xmlns:c16="http://schemas.microsoft.com/office/drawing/2014/chart" uri="{C3380CC4-5D6E-409C-BE32-E72D297353CC}">
                    <c16:uniqueId val="{00000009-EDF5-492E-B035-6EED203E4AD7}"/>
                  </c:ext>
                </c:extLst>
              </c15:ser>
            </c15:filteredScatterSeries>
            <c15:filteredScatterSeries>
              <c15:ser>
                <c:idx val="59"/>
                <c:order val="3"/>
                <c:tx>
                  <c:strRef>
                    <c:extLst xmlns:c15="http://schemas.microsoft.com/office/drawing/2012/chart">
                      <c:ext xmlns:c15="http://schemas.microsoft.com/office/drawing/2012/chart" uri="{02D57815-91ED-43cb-92C2-25804820EDAC}">
                        <c15:formulaRef>
                          <c15:sqref>[MarketRequirements_GD.xlsm]Frequency!$N$13</c15:sqref>
                        </c15:formulaRef>
                      </c:ext>
                    </c:extLst>
                    <c:strCache>
                      <c:ptCount val="1"/>
                      <c:pt idx="0">
                        <c:v>AME-US-ALL-TSO-ISONE</c:v>
                      </c:pt>
                    </c:strCache>
                  </c:strRef>
                </c:tx>
                <c:spPr>
                  <a:ln w="9525" cap="rnd">
                    <a:solidFill>
                      <a:schemeClr val="accent6"/>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[MarketRequirements_GD.xlsm]Frequency!$N$18:$N$25</c15:sqref>
                        </c15:formulaRef>
                      </c:ext>
                    </c:extLst>
                    <c:numCache>
                      <c:formatCode>0</c:formatCode>
                      <c:ptCount val="8"/>
                      <c:pt idx="0" formatCode="0.0">
                        <c:v>0.1</c:v>
                      </c:pt>
                      <c:pt idx="1">
                        <c:v>2</c:v>
                      </c:pt>
                      <c:pt idx="2" formatCode="0.00">
                        <c:v>1792.05</c:v>
                      </c:pt>
                      <c:pt idx="3">
                        <c:v>99999</c:v>
                      </c:pt>
                      <c:pt idx="4">
                        <c:v>99999</c:v>
                      </c:pt>
                      <c:pt idx="5" formatCode="0.00">
                        <c:v>600.66999999999996</c:v>
                      </c:pt>
                      <c:pt idx="6">
                        <c:v>8</c:v>
                      </c:pt>
                      <c:pt idx="7" formatCode="0.0">
                        <c:v>0.1</c:v>
                      </c:pt>
                    </c:numCache>
                  </c:numRef>
                </c:xVal>
                <c:yVal>
                  <c:numRef>
                    <c:extLst xmlns:c15="http://schemas.microsoft.com/office/drawing/2012/chart">
                      <c:ext xmlns:c15="http://schemas.microsoft.com/office/drawing/2012/chart" uri="{02D57815-91ED-43cb-92C2-25804820EDAC}">
                        <c15:formulaRef>
                          <c15:sqref>[MarketRequirements_GD.xlsm]Frequency!$P$18:$P$25</c15:sqref>
                        </c15:formulaRef>
                      </c:ext>
                    </c:extLst>
                    <c:numCache>
                      <c:formatCode>General</c:formatCode>
                      <c:ptCount val="8"/>
                      <c:pt idx="0">
                        <c:v>0.96333333333333326</c:v>
                      </c:pt>
                      <c:pt idx="1">
                        <c:v>0.96333333333333326</c:v>
                      </c:pt>
                      <c:pt idx="2">
                        <c:v>0.9916666666666667</c:v>
                      </c:pt>
                      <c:pt idx="3">
                        <c:v>0.9916666666666667</c:v>
                      </c:pt>
                      <c:pt idx="4">
                        <c:v>1.0083333333333333</c:v>
                      </c:pt>
                      <c:pt idx="5">
                        <c:v>1.0083333333333333</c:v>
                      </c:pt>
                      <c:pt idx="6">
                        <c:v>1.03</c:v>
                      </c:pt>
                      <c:pt idx="7">
                        <c:v>1.03</c:v>
                      </c:pt>
                    </c:numCache>
                  </c:numRef>
                </c:yVal>
                <c:smooth val="0"/>
                <c:extLst xmlns:c15="http://schemas.microsoft.com/office/drawing/2012/chart">
                  <c:ext xmlns:c16="http://schemas.microsoft.com/office/drawing/2014/chart" uri="{C3380CC4-5D6E-409C-BE32-E72D297353CC}">
                    <c16:uniqueId val="{0000000A-EDF5-492E-B035-6EED203E4AD7}"/>
                  </c:ext>
                </c:extLst>
              </c15:ser>
            </c15:filteredScatterSeries>
            <c15:filteredScatterSeries>
              <c15:ser>
                <c:idx val="3"/>
                <c:order val="4"/>
                <c:tx>
                  <c:strRef>
                    <c:extLst xmlns:c15="http://schemas.microsoft.com/office/drawing/2012/chart">
                      <c:ext xmlns:c15="http://schemas.microsoft.com/office/drawing/2012/chart" uri="{02D57815-91ED-43cb-92C2-25804820EDAC}">
                        <c15:formulaRef>
                          <c15:sqref>[MarketRequirements_GD.xlsm]Frequency!$H$13</c15:sqref>
                        </c15:formulaRef>
                      </c:ext>
                    </c:extLst>
                    <c:strCache>
                      <c:ptCount val="1"/>
                      <c:pt idx="0">
                        <c:v>AME-US-ALL-ALL-PRC006</c:v>
                      </c:pt>
                    </c:strCache>
                  </c:strRef>
                </c:tx>
                <c:spPr>
                  <a:ln w="9525" cap="rnd">
                    <a:solidFill>
                      <a:schemeClr val="accent4"/>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[MarketRequirements_GD.xlsm]Frequency!$H$18:$H$35</c15:sqref>
                        </c15:formulaRef>
                      </c:ext>
                    </c:extLst>
                    <c:numCache>
                      <c:formatCode>0.00</c:formatCode>
                      <c:ptCount val="18"/>
                      <c:pt idx="0">
                        <c:v>0.1</c:v>
                      </c:pt>
                      <c:pt idx="1">
                        <c:v>2</c:v>
                      </c:pt>
                      <c:pt idx="2">
                        <c:v>100</c:v>
                      </c:pt>
                      <c:pt idx="3">
                        <c:v>100</c:v>
                      </c:pt>
                      <c:pt idx="4">
                        <c:v>2</c:v>
                      </c:pt>
                      <c:pt idx="5">
                        <c:v>0.1</c:v>
                      </c:pt>
                    </c:numCache>
                  </c:numRef>
                </c:xVal>
                <c:yVal>
                  <c:numRef>
                    <c:extLst xmlns:c15="http://schemas.microsoft.com/office/drawing/2012/chart">
                      <c:ext xmlns:c15="http://schemas.microsoft.com/office/drawing/2012/chart" uri="{02D57815-91ED-43cb-92C2-25804820EDAC}">
                        <c15:formulaRef>
                          <c15:sqref>[MarketRequirements_GD.xlsm]Frequency!$J$18:$J$35</c15:sqref>
                        </c15:formulaRef>
                      </c:ext>
                    </c:extLst>
                    <c:numCache>
                      <c:formatCode>0.0000</c:formatCode>
                      <c:ptCount val="18"/>
                      <c:pt idx="0">
                        <c:v>0.96333333333333326</c:v>
                      </c:pt>
                      <c:pt idx="1">
                        <c:v>0.96333333333333326</c:v>
                      </c:pt>
                      <c:pt idx="2">
                        <c:v>0.97966666666666669</c:v>
                      </c:pt>
                      <c:pt idx="3">
                        <c:v>1.0172999999999999</c:v>
                      </c:pt>
                      <c:pt idx="4">
                        <c:v>1.0366666666666666</c:v>
                      </c:pt>
                      <c:pt idx="5">
                        <c:v>1.0366666666666666</c:v>
                      </c:pt>
                    </c:numCache>
                  </c:numRef>
                </c:yVal>
                <c:smooth val="0"/>
                <c:extLst xmlns:c15="http://schemas.microsoft.com/office/drawing/2012/chart">
                  <c:ext xmlns:c16="http://schemas.microsoft.com/office/drawing/2014/chart" uri="{C3380CC4-5D6E-409C-BE32-E72D297353CC}">
                    <c16:uniqueId val="{0000000B-EDF5-492E-B035-6EED203E4AD7}"/>
                  </c:ext>
                </c:extLst>
              </c15:ser>
            </c15:filteredScatterSeries>
            <c15:filteredScatterSeries>
              <c15:ser>
                <c:idx val="60"/>
                <c:order val="5"/>
                <c:tx>
                  <c:strRef>
                    <c:extLst xmlns:c15="http://schemas.microsoft.com/office/drawing/2012/chart">
                      <c:ext xmlns:c15="http://schemas.microsoft.com/office/drawing/2012/chart" uri="{02D57815-91ED-43cb-92C2-25804820EDAC}">
                        <c15:formulaRef>
                          <c15:sqref>[MarketRequirements_GD.xlsm]Frequency!$Q$13</c15:sqref>
                        </c15:formulaRef>
                      </c:ext>
                    </c:extLst>
                    <c:strCache>
                      <c:ptCount val="1"/>
                      <c:pt idx="0">
                        <c:v>AME-US-ONS-TSO-WECC</c:v>
                      </c:pt>
                    </c:strCache>
                  </c:strRef>
                </c:tx>
                <c:spPr>
                  <a:ln w="9525" cap="rnd">
                    <a:solidFill>
                      <a:schemeClr val="accent1">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[MarketRequirements_GD.xlsm]Frequency!$Q$18:$Q$33</c15:sqref>
                        </c15:formulaRef>
                      </c:ext>
                    </c:extLst>
                    <c:numCache>
                      <c:formatCode>0.00</c:formatCode>
                      <c:ptCount val="16"/>
                      <c:pt idx="0">
                        <c:v>0.01</c:v>
                      </c:pt>
                      <c:pt idx="1">
                        <c:v>0.75</c:v>
                      </c:pt>
                      <c:pt idx="2">
                        <c:v>0.75</c:v>
                      </c:pt>
                      <c:pt idx="3" formatCode="0.0">
                        <c:v>7.5</c:v>
                      </c:pt>
                      <c:pt idx="4" formatCode="0.0">
                        <c:v>7.5</c:v>
                      </c:pt>
                      <c:pt idx="5" formatCode="0">
                        <c:v>30</c:v>
                      </c:pt>
                      <c:pt idx="6" formatCode="0">
                        <c:v>30</c:v>
                      </c:pt>
                      <c:pt idx="7" formatCode="0">
                        <c:v>180</c:v>
                      </c:pt>
                      <c:pt idx="8" formatCode="0">
                        <c:v>180</c:v>
                      </c:pt>
                      <c:pt idx="9" formatCode="0">
                        <c:v>99999</c:v>
                      </c:pt>
                      <c:pt idx="10" formatCode="0">
                        <c:v>99999</c:v>
                      </c:pt>
                      <c:pt idx="11" formatCode="0">
                        <c:v>180</c:v>
                      </c:pt>
                      <c:pt idx="12" formatCode="0">
                        <c:v>180</c:v>
                      </c:pt>
                      <c:pt idx="13" formatCode="0">
                        <c:v>30</c:v>
                      </c:pt>
                      <c:pt idx="14" formatCode="0">
                        <c:v>30</c:v>
                      </c:pt>
                      <c:pt idx="15">
                        <c:v>0.01</c:v>
                      </c:pt>
                    </c:numCache>
                  </c:numRef>
                </c:xVal>
                <c:yVal>
                  <c:numRef>
                    <c:extLst xmlns:c15="http://schemas.microsoft.com/office/drawing/2012/chart">
                      <c:ext xmlns:c15="http://schemas.microsoft.com/office/drawing/2012/chart" uri="{02D57815-91ED-43cb-92C2-25804820EDAC}">
                        <c15:formulaRef>
                          <c15:sqref>[MarketRequirements_GD.xlsm]Frequency!$S$18:$S$33</c15:sqref>
                        </c15:formulaRef>
                      </c:ext>
                    </c:extLst>
                    <c:numCache>
                      <c:formatCode>General</c:formatCode>
                      <c:ptCount val="16"/>
                      <c:pt idx="0">
                        <c:v>0.95</c:v>
                      </c:pt>
                      <c:pt idx="1">
                        <c:v>0.95</c:v>
                      </c:pt>
                      <c:pt idx="2">
                        <c:v>0.95499999999999996</c:v>
                      </c:pt>
                      <c:pt idx="3">
                        <c:v>0.95499999999999996</c:v>
                      </c:pt>
                      <c:pt idx="4">
                        <c:v>0.96333333333333326</c:v>
                      </c:pt>
                      <c:pt idx="5">
                        <c:v>0.96333333333333326</c:v>
                      </c:pt>
                      <c:pt idx="6">
                        <c:v>0.97333333333333327</c:v>
                      </c:pt>
                      <c:pt idx="7">
                        <c:v>0.97333333333333327</c:v>
                      </c:pt>
                      <c:pt idx="8">
                        <c:v>0.99</c:v>
                      </c:pt>
                      <c:pt idx="9">
                        <c:v>0.99</c:v>
                      </c:pt>
                      <c:pt idx="10">
                        <c:v>1.01</c:v>
                      </c:pt>
                      <c:pt idx="11">
                        <c:v>1.01</c:v>
                      </c:pt>
                      <c:pt idx="12">
                        <c:v>1.0266666666666666</c:v>
                      </c:pt>
                      <c:pt idx="13">
                        <c:v>1.0266666666666666</c:v>
                      </c:pt>
                      <c:pt idx="14">
                        <c:v>1.0283333333333333</c:v>
                      </c:pt>
                      <c:pt idx="15">
                        <c:v>1.0283333333333333</c:v>
                      </c:pt>
                    </c:numCache>
                  </c:numRef>
                </c:yVal>
                <c:smooth val="0"/>
                <c:extLst xmlns:c15="http://schemas.microsoft.com/office/drawing/2012/chart">
                  <c:ext xmlns:c16="http://schemas.microsoft.com/office/drawing/2014/chart" uri="{C3380CC4-5D6E-409C-BE32-E72D297353CC}">
                    <c16:uniqueId val="{0000000C-EDF5-492E-B035-6EED203E4AD7}"/>
                  </c:ext>
                </c:extLst>
              </c15:ser>
            </c15:filteredScatterSeries>
            <c15:filteredScatterSeries>
              <c15:ser>
                <c:idx val="0"/>
                <c:order val="6"/>
                <c:tx>
                  <c:strRef>
                    <c:extLst xmlns:c15="http://schemas.microsoft.com/office/drawing/2012/chart">
                      <c:ext xmlns:c15="http://schemas.microsoft.com/office/drawing/2012/chart" uri="{02D57815-91ED-43cb-92C2-25804820EDAC}">
                        <c15:formulaRef>
                          <c15:sqref>[MarketRequirements_GD.xlsm]Frequency!$T$13</c15:sqref>
                        </c15:formulaRef>
                      </c:ext>
                    </c:extLst>
                    <c:strCache>
                      <c:ptCount val="1"/>
                      <c:pt idx="0">
                        <c:v>AME-US-ONS-TSO-CAISO</c:v>
                      </c:pt>
                    </c:strCache>
                  </c:strRef>
                </c:tx>
                <c:spPr>
                  <a:ln w="9525" cap="rnd">
                    <a:solidFill>
                      <a:schemeClr val="accent1"/>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[MarketRequirements_GD.xlsm]Frequency!$T$18:$T$33</c15:sqref>
                        </c15:formulaRef>
                      </c:ext>
                    </c:extLst>
                    <c:numCache>
                      <c:formatCode>0.00</c:formatCode>
                      <c:ptCount val="16"/>
                      <c:pt idx="0">
                        <c:v>0.01</c:v>
                      </c:pt>
                      <c:pt idx="1">
                        <c:v>0.75</c:v>
                      </c:pt>
                      <c:pt idx="2">
                        <c:v>0.75</c:v>
                      </c:pt>
                      <c:pt idx="3" formatCode="0.0">
                        <c:v>7.5</c:v>
                      </c:pt>
                      <c:pt idx="4" formatCode="0.0">
                        <c:v>7.5</c:v>
                      </c:pt>
                      <c:pt idx="5" formatCode="0">
                        <c:v>30</c:v>
                      </c:pt>
                      <c:pt idx="6" formatCode="0">
                        <c:v>30</c:v>
                      </c:pt>
                      <c:pt idx="7" formatCode="0">
                        <c:v>180</c:v>
                      </c:pt>
                      <c:pt idx="8" formatCode="0">
                        <c:v>180</c:v>
                      </c:pt>
                      <c:pt idx="9" formatCode="0">
                        <c:v>99999</c:v>
                      </c:pt>
                      <c:pt idx="10" formatCode="0">
                        <c:v>99999</c:v>
                      </c:pt>
                      <c:pt idx="11" formatCode="0">
                        <c:v>180</c:v>
                      </c:pt>
                      <c:pt idx="12" formatCode="0">
                        <c:v>180</c:v>
                      </c:pt>
                      <c:pt idx="13" formatCode="0">
                        <c:v>30</c:v>
                      </c:pt>
                      <c:pt idx="14" formatCode="0">
                        <c:v>30</c:v>
                      </c:pt>
                      <c:pt idx="15">
                        <c:v>0.01</c:v>
                      </c:pt>
                    </c:numCache>
                  </c:numRef>
                </c:xVal>
                <c:yVal>
                  <c:numRef>
                    <c:extLst xmlns:c15="http://schemas.microsoft.com/office/drawing/2012/chart">
                      <c:ext xmlns:c15="http://schemas.microsoft.com/office/drawing/2012/chart" uri="{02D57815-91ED-43cb-92C2-25804820EDAC}">
                        <c15:formulaRef>
                          <c15:sqref>[MarketRequirements_GD.xlsm]Frequency!$V$18:$V$33</c15:sqref>
                        </c15:formulaRef>
                      </c:ext>
                    </c:extLst>
                    <c:numCache>
                      <c:formatCode>General</c:formatCode>
                      <c:ptCount val="16"/>
                      <c:pt idx="0">
                        <c:v>0.95</c:v>
                      </c:pt>
                      <c:pt idx="1">
                        <c:v>0.95</c:v>
                      </c:pt>
                      <c:pt idx="2">
                        <c:v>0.95499999999999996</c:v>
                      </c:pt>
                      <c:pt idx="3">
                        <c:v>0.95499999999999996</c:v>
                      </c:pt>
                      <c:pt idx="4">
                        <c:v>0.96333333333333326</c:v>
                      </c:pt>
                      <c:pt idx="5">
                        <c:v>0.96333333333333326</c:v>
                      </c:pt>
                      <c:pt idx="6">
                        <c:v>0.97333333333333327</c:v>
                      </c:pt>
                      <c:pt idx="7">
                        <c:v>0.97333333333333327</c:v>
                      </c:pt>
                      <c:pt idx="8">
                        <c:v>0.99</c:v>
                      </c:pt>
                      <c:pt idx="9">
                        <c:v>0.99</c:v>
                      </c:pt>
                      <c:pt idx="10">
                        <c:v>1.01</c:v>
                      </c:pt>
                      <c:pt idx="11">
                        <c:v>1.01</c:v>
                      </c:pt>
                      <c:pt idx="12">
                        <c:v>1.0266666666666666</c:v>
                      </c:pt>
                      <c:pt idx="13">
                        <c:v>1.0266666666666666</c:v>
                      </c:pt>
                      <c:pt idx="14">
                        <c:v>1.0283333333333333</c:v>
                      </c:pt>
                      <c:pt idx="15">
                        <c:v>1.0283333333333333</c:v>
                      </c:pt>
                    </c:numCache>
                  </c:numRef>
                </c:yVal>
                <c:smooth val="0"/>
                <c:extLst xmlns:c15="http://schemas.microsoft.com/office/drawing/2012/chart">
                  <c:ext xmlns:c16="http://schemas.microsoft.com/office/drawing/2014/chart" uri="{C3380CC4-5D6E-409C-BE32-E72D297353CC}">
                    <c16:uniqueId val="{0000000D-EDF5-492E-B035-6EED203E4AD7}"/>
                  </c:ext>
                </c:extLst>
              </c15:ser>
            </c15:filteredScatterSeries>
            <c15:filteredScatterSeries>
              <c15:ser>
                <c:idx val="1"/>
                <c:order val="7"/>
                <c:tx>
                  <c:strRef>
                    <c:extLst xmlns:c15="http://schemas.microsoft.com/office/drawing/2012/chart">
                      <c:ext xmlns:c15="http://schemas.microsoft.com/office/drawing/2012/chart" uri="{02D57815-91ED-43cb-92C2-25804820EDAC}">
                        <c15:formulaRef>
                          <c15:sqref>[MarketRequirements_GD.xlsm]Frequency!$W$13</c15:sqref>
                        </c15:formulaRef>
                      </c:ext>
                    </c:extLst>
                    <c:strCache>
                      <c:ptCount val="1"/>
                      <c:pt idx="0">
                        <c:v>AME-US-ONS-TSO-ERCOT</c:v>
                      </c:pt>
                    </c:strCache>
                  </c:strRef>
                </c:tx>
                <c:spPr>
                  <a:ln w="9525" cap="rnd">
                    <a:solidFill>
                      <a:schemeClr val="accent2"/>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[MarketRequirements_GD.xlsm]Frequency!$W$18:$W$31</c15:sqref>
                        </c15:formulaRef>
                      </c:ext>
                    </c:extLst>
                    <c:numCache>
                      <c:formatCode>0</c:formatCode>
                      <c:ptCount val="14"/>
                      <c:pt idx="0" formatCode="0.00">
                        <c:v>0.01</c:v>
                      </c:pt>
                      <c:pt idx="1">
                        <c:v>2</c:v>
                      </c:pt>
                      <c:pt idx="2">
                        <c:v>2</c:v>
                      </c:pt>
                      <c:pt idx="3">
                        <c:v>30</c:v>
                      </c:pt>
                      <c:pt idx="4">
                        <c:v>30</c:v>
                      </c:pt>
                      <c:pt idx="5">
                        <c:v>540</c:v>
                      </c:pt>
                      <c:pt idx="6">
                        <c:v>540</c:v>
                      </c:pt>
                      <c:pt idx="7">
                        <c:v>99999</c:v>
                      </c:pt>
                      <c:pt idx="8">
                        <c:v>99999</c:v>
                      </c:pt>
                      <c:pt idx="9">
                        <c:v>540</c:v>
                      </c:pt>
                      <c:pt idx="10">
                        <c:v>540</c:v>
                      </c:pt>
                      <c:pt idx="11">
                        <c:v>30</c:v>
                      </c:pt>
                      <c:pt idx="12">
                        <c:v>30</c:v>
                      </c:pt>
                      <c:pt idx="13" formatCode="0.00">
                        <c:v>0.01</c:v>
                      </c:pt>
                    </c:numCache>
                  </c:numRef>
                </c:xVal>
                <c:yVal>
                  <c:numRef>
                    <c:extLst xmlns:c15="http://schemas.microsoft.com/office/drawing/2012/chart">
                      <c:ext xmlns:c15="http://schemas.microsoft.com/office/drawing/2012/chart" uri="{02D57815-91ED-43cb-92C2-25804820EDAC}">
                        <c15:formulaRef>
                          <c15:sqref>[MarketRequirements_GD.xlsm]Frequency!$Y$18:$Y$31</c15:sqref>
                        </c15:formulaRef>
                      </c:ext>
                    </c:extLst>
                    <c:numCache>
                      <c:formatCode>General</c:formatCode>
                      <c:ptCount val="14"/>
                      <c:pt idx="0">
                        <c:v>0.95833333333333337</c:v>
                      </c:pt>
                      <c:pt idx="1">
                        <c:v>0.95833333333333337</c:v>
                      </c:pt>
                      <c:pt idx="2">
                        <c:v>0.96666666666666667</c:v>
                      </c:pt>
                      <c:pt idx="3">
                        <c:v>0.96666666666666667</c:v>
                      </c:pt>
                      <c:pt idx="4">
                        <c:v>0.97333333333333327</c:v>
                      </c:pt>
                      <c:pt idx="5">
                        <c:v>0.97333333333333327</c:v>
                      </c:pt>
                      <c:pt idx="6">
                        <c:v>0.99</c:v>
                      </c:pt>
                      <c:pt idx="7">
                        <c:v>0.99</c:v>
                      </c:pt>
                      <c:pt idx="8">
                        <c:v>1.01</c:v>
                      </c:pt>
                      <c:pt idx="9">
                        <c:v>1.01</c:v>
                      </c:pt>
                      <c:pt idx="10">
                        <c:v>1.0266666666666666</c:v>
                      </c:pt>
                      <c:pt idx="11">
                        <c:v>1.0266666666666666</c:v>
                      </c:pt>
                      <c:pt idx="12">
                        <c:v>1.03</c:v>
                      </c:pt>
                      <c:pt idx="13">
                        <c:v>1.03</c:v>
                      </c:pt>
                    </c:numCache>
                  </c:numRef>
                </c:yVal>
                <c:smooth val="0"/>
                <c:extLst xmlns:c15="http://schemas.microsoft.com/office/drawing/2012/chart">
                  <c:ext xmlns:c16="http://schemas.microsoft.com/office/drawing/2014/chart" uri="{C3380CC4-5D6E-409C-BE32-E72D297353CC}">
                    <c16:uniqueId val="{0000000E-EDF5-492E-B035-6EED203E4AD7}"/>
                  </c:ext>
                </c:extLst>
              </c15:ser>
            </c15:filteredScatterSeries>
            <c15:filteredScatterSeries>
              <c15:ser>
                <c:idx val="49"/>
                <c:order val="9"/>
                <c:tx>
                  <c:strRef>
                    <c:extLst xmlns:c15="http://schemas.microsoft.com/office/drawing/2012/chart">
                      <c:ext xmlns:c15="http://schemas.microsoft.com/office/drawing/2012/chart" uri="{02D57815-91ED-43cb-92C2-25804820EDAC}">
                        <c15:formulaRef>
                          <c15:sqref>[MarketRequirements_GD.xlsm]Frequency!$AC$13</c15:sqref>
                        </c15:formulaRef>
                      </c:ext>
                    </c:extLst>
                    <c:strCache>
                      <c:ptCount val="1"/>
                      <c:pt idx="0">
                        <c:v>AME-US-ONS-TSO-MISO</c:v>
                      </c:pt>
                    </c:strCache>
                  </c:strRef>
                </c:tx>
                <c:spPr>
                  <a:ln w="9525" cap="rnd">
                    <a:solidFill>
                      <a:schemeClr val="accent2">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[MarketRequirements_GD.xlsm]Frequency!$AC$18:$AC$33</c15:sqref>
                        </c15:formulaRef>
                      </c:ext>
                    </c:extLst>
                    <c:numCache>
                      <c:formatCode>0</c:formatCode>
                      <c:ptCount val="16"/>
                      <c:pt idx="0" formatCode="0.0">
                        <c:v>0.1</c:v>
                      </c:pt>
                      <c:pt idx="1">
                        <c:v>2</c:v>
                      </c:pt>
                      <c:pt idx="2" formatCode="0.00">
                        <c:v>1792.05</c:v>
                      </c:pt>
                      <c:pt idx="3">
                        <c:v>99999</c:v>
                      </c:pt>
                      <c:pt idx="4">
                        <c:v>99999</c:v>
                      </c:pt>
                      <c:pt idx="5" formatCode="0.00">
                        <c:v>600.66999999999996</c:v>
                      </c:pt>
                      <c:pt idx="6">
                        <c:v>8</c:v>
                      </c:pt>
                      <c:pt idx="7" formatCode="0.0">
                        <c:v>0.1</c:v>
                      </c:pt>
                    </c:numCache>
                  </c:numRef>
                </c:xVal>
                <c:yVal>
                  <c:numRef>
                    <c:extLst xmlns:c15="http://schemas.microsoft.com/office/drawing/2012/chart">
                      <c:ext xmlns:c15="http://schemas.microsoft.com/office/drawing/2012/chart" uri="{02D57815-91ED-43cb-92C2-25804820EDAC}">
                        <c15:formulaRef>
                          <c15:sqref>[MarketRequirements_GD.xlsm]Frequency!$AE$18:$AE$33</c15:sqref>
                        </c15:formulaRef>
                      </c:ext>
                    </c:extLst>
                    <c:numCache>
                      <c:formatCode>General</c:formatCode>
                      <c:ptCount val="16"/>
                      <c:pt idx="0">
                        <c:v>0.96333333333333326</c:v>
                      </c:pt>
                      <c:pt idx="1">
                        <c:v>0.96333333333333326</c:v>
                      </c:pt>
                      <c:pt idx="2">
                        <c:v>0.9916666666666667</c:v>
                      </c:pt>
                      <c:pt idx="3">
                        <c:v>0.9916666666666667</c:v>
                      </c:pt>
                      <c:pt idx="4">
                        <c:v>1.0083333333333333</c:v>
                      </c:pt>
                      <c:pt idx="5">
                        <c:v>1.0083333333333333</c:v>
                      </c:pt>
                      <c:pt idx="6">
                        <c:v>1.03</c:v>
                      </c:pt>
                      <c:pt idx="7">
                        <c:v>1.03</c:v>
                      </c:pt>
                    </c:numCache>
                  </c:numRef>
                </c:yVal>
                <c:smooth val="0"/>
                <c:extLst xmlns:c15="http://schemas.microsoft.com/office/drawing/2012/chart">
                  <c:ext xmlns:c16="http://schemas.microsoft.com/office/drawing/2014/chart" uri="{C3380CC4-5D6E-409C-BE32-E72D297353CC}">
                    <c16:uniqueId val="{0000000F-EDF5-492E-B035-6EED203E4AD7}"/>
                  </c:ext>
                </c:extLst>
              </c15:ser>
            </c15:filteredScatterSeries>
            <c15:filteredScatterSeries>
              <c15:ser>
                <c:idx val="70"/>
                <c:order val="10"/>
                <c:tx>
                  <c:strRef>
                    <c:extLst xmlns:c15="http://schemas.microsoft.com/office/drawing/2012/chart">
                      <c:ext xmlns:c15="http://schemas.microsoft.com/office/drawing/2012/chart" uri="{02D57815-91ED-43cb-92C2-25804820EDAC}">
                        <c15:formulaRef>
                          <c15:sqref>[MarketRequirements_GD.xlsm]Frequency!$AF$13</c15:sqref>
                        </c15:formulaRef>
                      </c:ext>
                    </c:extLst>
                    <c:strCache>
                      <c:ptCount val="1"/>
                      <c:pt idx="0">
                        <c:v>AME-US-ALL-TSO-IEEE_PES</c:v>
                      </c:pt>
                    </c:strCache>
                  </c:strRef>
                </c:tx>
                <c:spPr>
                  <a:ln w="9525" cap="rnd">
                    <a:solidFill>
                      <a:schemeClr val="accent5">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[MarketRequirements_GD.xlsm]Frequency!$AF$18:$AF$25</c15:sqref>
                        </c15:formulaRef>
                      </c:ext>
                    </c:extLst>
                    <c:numCache>
                      <c:formatCode>0</c:formatCode>
                      <c:ptCount val="8"/>
                      <c:pt idx="0" formatCode="0.00">
                        <c:v>0.01</c:v>
                      </c:pt>
                      <c:pt idx="1">
                        <c:v>299</c:v>
                      </c:pt>
                      <c:pt idx="2">
                        <c:v>299</c:v>
                      </c:pt>
                      <c:pt idx="3">
                        <c:v>99999</c:v>
                      </c:pt>
                      <c:pt idx="4">
                        <c:v>99999</c:v>
                      </c:pt>
                      <c:pt idx="5">
                        <c:v>299</c:v>
                      </c:pt>
                      <c:pt idx="6">
                        <c:v>299</c:v>
                      </c:pt>
                      <c:pt idx="7" formatCode="0.00">
                        <c:v>0.01</c:v>
                      </c:pt>
                    </c:numCache>
                  </c:numRef>
                </c:xVal>
                <c:yVal>
                  <c:numRef>
                    <c:extLst xmlns:c15="http://schemas.microsoft.com/office/drawing/2012/chart">
                      <c:ext xmlns:c15="http://schemas.microsoft.com/office/drawing/2012/chart" uri="{02D57815-91ED-43cb-92C2-25804820EDAC}">
                        <c15:formulaRef>
                          <c15:sqref>[MarketRequirements_GD.xlsm]Frequency!$AH$18:$AH$25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10-EDF5-492E-B035-6EED203E4AD7}"/>
                  </c:ext>
                </c:extLst>
              </c15:ser>
            </c15:filteredScatterSeries>
            <c15:filteredScatterSeries>
              <c15:ser>
                <c:idx val="18"/>
                <c:order val="11"/>
                <c:tx>
                  <c:strRef>
                    <c:extLst xmlns:c15="http://schemas.microsoft.com/office/drawing/2012/chart">
                      <c:ext xmlns:c15="http://schemas.microsoft.com/office/drawing/2012/chart" uri="{02D57815-91ED-43cb-92C2-25804820EDAC}">
                        <c15:formulaRef>
                          <c15:sqref>[MarketRequirements_GD.xlsm]Frequency!$AL$13</c15:sqref>
                        </c15:formulaRef>
                      </c:ext>
                    </c:extLst>
                    <c:strCache>
                      <c:ptCount val="1"/>
                      <c:pt idx="0">
                        <c:v>APC-AU-ONS-TSO-AEMO-MAS</c:v>
                      </c:pt>
                    </c:strCache>
                  </c:strRef>
                </c:tx>
                <c:spPr>
                  <a:ln w="9525" cap="rnd">
                    <a:solidFill>
                      <a:schemeClr val="accent1">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[MarketRequirements_GD.xlsm]Frequency!$AL$18:$AL$31</c15:sqref>
                        </c15:formulaRef>
                      </c:ext>
                    </c:extLst>
                    <c:numCache>
                      <c:formatCode>General</c:formatCode>
                      <c:ptCount val="14"/>
                      <c:pt idx="0">
                        <c:v>0.01</c:v>
                      </c:pt>
                      <c:pt idx="1">
                        <c:v>9</c:v>
                      </c:pt>
                      <c:pt idx="2">
                        <c:v>9</c:v>
                      </c:pt>
                      <c:pt idx="3">
                        <c:v>120</c:v>
                      </c:pt>
                      <c:pt idx="4">
                        <c:v>120</c:v>
                      </c:pt>
                      <c:pt idx="5">
                        <c:v>600</c:v>
                      </c:pt>
                      <c:pt idx="6">
                        <c:v>600</c:v>
                      </c:pt>
                      <c:pt idx="7">
                        <c:v>99999</c:v>
                      </c:pt>
                      <c:pt idx="8">
                        <c:v>99999</c:v>
                      </c:pt>
                      <c:pt idx="9">
                        <c:v>600</c:v>
                      </c:pt>
                      <c:pt idx="10">
                        <c:v>600</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[MarketRequirements_GD.xlsm]Frequency!$AN$18:$AN$31</c15:sqref>
                        </c15:formulaRef>
                      </c:ext>
                    </c:extLst>
                    <c:numCache>
                      <c:formatCode>General</c:formatCode>
                      <c:ptCount val="14"/>
                      <c:pt idx="0">
                        <c:v>0.94</c:v>
                      </c:pt>
                      <c:pt idx="1">
                        <c:v>0.94</c:v>
                      </c:pt>
                      <c:pt idx="2">
                        <c:v>0.95</c:v>
                      </c:pt>
                      <c:pt idx="3">
                        <c:v>0.95</c:v>
                      </c:pt>
                      <c:pt idx="4">
                        <c:v>0.96</c:v>
                      </c:pt>
                      <c:pt idx="5">
                        <c:v>0.96</c:v>
                      </c:pt>
                      <c:pt idx="6">
                        <c:v>0.99</c:v>
                      </c:pt>
                      <c:pt idx="7">
                        <c:v>0.99</c:v>
                      </c:pt>
                      <c:pt idx="8">
                        <c:v>1.01</c:v>
                      </c:pt>
                      <c:pt idx="9">
                        <c:v>1.01</c:v>
                      </c:pt>
                      <c:pt idx="10">
                        <c:v>1.04</c:v>
                      </c:pt>
                      <c:pt idx="11">
                        <c:v>1.04</c:v>
                      </c:pt>
                    </c:numCache>
                  </c:numRef>
                </c:yVal>
                <c:smooth val="0"/>
                <c:extLst xmlns:c15="http://schemas.microsoft.com/office/drawing/2012/chart">
                  <c:ext xmlns:c16="http://schemas.microsoft.com/office/drawing/2014/chart" uri="{C3380CC4-5D6E-409C-BE32-E72D297353CC}">
                    <c16:uniqueId val="{00000011-EDF5-492E-B035-6EED203E4AD7}"/>
                  </c:ext>
                </c:extLst>
              </c15:ser>
            </c15:filteredScatterSeries>
            <c15:filteredScatterSeries>
              <c15:ser>
                <c:idx val="17"/>
                <c:order val="12"/>
                <c:tx>
                  <c:strRef>
                    <c:extLst xmlns:c15="http://schemas.microsoft.com/office/drawing/2012/chart">
                      <c:ext xmlns:c15="http://schemas.microsoft.com/office/drawing/2012/chart" uri="{02D57815-91ED-43cb-92C2-25804820EDAC}">
                        <c15:formulaRef>
                          <c15:sqref>[MarketRequirements_GD.xlsm]Frequency!$AI$13</c15:sqref>
                        </c15:formulaRef>
                      </c:ext>
                    </c:extLst>
                    <c:strCache>
                      <c:ptCount val="1"/>
                      <c:pt idx="0">
                        <c:v>APC-AU-ONS-TSO-AEMO-AAS</c:v>
                      </c:pt>
                    </c:strCache>
                  </c:strRef>
                </c:tx>
                <c:spPr>
                  <a:ln w="9525" cap="rnd">
                    <a:solidFill>
                      <a:schemeClr val="accent6">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[MarketRequirements_GD.xlsm]Frequency!$AI$18:$AI$28</c15:sqref>
                        </c15:formulaRef>
                      </c:ext>
                    </c:extLst>
                    <c:numCache>
                      <c:formatCode>General</c:formatCode>
                      <c:ptCount val="11"/>
                      <c:pt idx="0">
                        <c:v>0.01</c:v>
                      </c:pt>
                      <c:pt idx="1">
                        <c:v>120</c:v>
                      </c:pt>
                      <c:pt idx="2">
                        <c:v>120</c:v>
                      </c:pt>
                      <c:pt idx="3">
                        <c:v>600</c:v>
                      </c:pt>
                      <c:pt idx="4">
                        <c:v>600</c:v>
                      </c:pt>
                      <c:pt idx="5">
                        <c:v>99999</c:v>
                      </c:pt>
                      <c:pt idx="6">
                        <c:v>99999</c:v>
                      </c:pt>
                      <c:pt idx="7">
                        <c:v>600</c:v>
                      </c:pt>
                      <c:pt idx="8">
                        <c:v>600</c:v>
                      </c:pt>
                      <c:pt idx="9">
                        <c:v>0.01</c:v>
                      </c:pt>
                    </c:numCache>
                  </c:numRef>
                </c:xVal>
                <c:yVal>
                  <c:numRef>
                    <c:extLst xmlns:c15="http://schemas.microsoft.com/office/drawing/2012/chart">
                      <c:ext xmlns:c15="http://schemas.microsoft.com/office/drawing/2012/chart" uri="{02D57815-91ED-43cb-92C2-25804820EDAC}">
                        <c15:formulaRef>
                          <c15:sqref>[MarketRequirements_GD.xlsm]Frequency!$AK$18:$AK$28</c15:sqref>
                        </c15:formulaRef>
                      </c:ext>
                    </c:extLst>
                    <c:numCache>
                      <c:formatCode>General</c:formatCode>
                      <c:ptCount val="11"/>
                      <c:pt idx="0">
                        <c:v>0.94</c:v>
                      </c:pt>
                      <c:pt idx="1">
                        <c:v>0.94</c:v>
                      </c:pt>
                      <c:pt idx="2">
                        <c:v>0.96</c:v>
                      </c:pt>
                      <c:pt idx="3">
                        <c:v>0.96</c:v>
                      </c:pt>
                      <c:pt idx="4">
                        <c:v>0.99</c:v>
                      </c:pt>
                      <c:pt idx="5">
                        <c:v>0.99</c:v>
                      </c:pt>
                      <c:pt idx="6">
                        <c:v>1.01</c:v>
                      </c:pt>
                      <c:pt idx="7">
                        <c:v>1.01</c:v>
                      </c:pt>
                      <c:pt idx="8">
                        <c:v>1.04</c:v>
                      </c:pt>
                      <c:pt idx="9">
                        <c:v>1.04</c:v>
                      </c:pt>
                    </c:numCache>
                  </c:numRef>
                </c:yVal>
                <c:smooth val="0"/>
                <c:extLst xmlns:c15="http://schemas.microsoft.com/office/drawing/2012/chart">
                  <c:ext xmlns:c16="http://schemas.microsoft.com/office/drawing/2014/chart" uri="{C3380CC4-5D6E-409C-BE32-E72D297353CC}">
                    <c16:uniqueId val="{00000012-EDF5-492E-B035-6EED203E4AD7}"/>
                  </c:ext>
                </c:extLst>
              </c15:ser>
            </c15:filteredScatterSeries>
            <c15:filteredScatterSeries>
              <c15:ser>
                <c:idx val="19"/>
                <c:order val="13"/>
                <c:tx>
                  <c:strRef>
                    <c:extLst xmlns:c15="http://schemas.microsoft.com/office/drawing/2012/chart">
                      <c:ext xmlns:c15="http://schemas.microsoft.com/office/drawing/2012/chart" uri="{02D57815-91ED-43cb-92C2-25804820EDAC}">
                        <c15:formulaRef>
                          <c15:sqref>[MarketRequirements_GD.xlsm]Frequency!$AO$13</c15:sqref>
                        </c15:formulaRef>
                      </c:ext>
                    </c:extLst>
                    <c:strCache>
                      <c:ptCount val="1"/>
                      <c:pt idx="0">
                        <c:v>APC-AU-ONS-TSO-Tasmanian_Island-AAS</c:v>
                      </c:pt>
                    </c:strCache>
                  </c:strRef>
                </c:tx>
                <c:spPr>
                  <a:ln w="9525" cap="rnd">
                    <a:solidFill>
                      <a:schemeClr val="accent2">
                        <a:lumMod val="80000"/>
                      </a:schemeClr>
                    </a:solidFill>
                    <a:prstDash val="solid"/>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[MarketRequirements_GD.xlsm]Frequency!$AO$18:$AO$29</c15:sqref>
                        </c15:formulaRef>
                      </c:ext>
                    </c:extLst>
                    <c:numCache>
                      <c:formatCode>General</c:formatCode>
                      <c:ptCount val="12"/>
                      <c:pt idx="0">
                        <c:v>0.01</c:v>
                      </c:pt>
                      <c:pt idx="1">
                        <c:v>120</c:v>
                      </c:pt>
                      <c:pt idx="2">
                        <c:v>120</c:v>
                      </c:pt>
                      <c:pt idx="3">
                        <c:v>600</c:v>
                      </c:pt>
                      <c:pt idx="4">
                        <c:v>600</c:v>
                      </c:pt>
                      <c:pt idx="5">
                        <c:v>99999</c:v>
                      </c:pt>
                      <c:pt idx="6">
                        <c:v>99999</c:v>
                      </c:pt>
                      <c:pt idx="7">
                        <c:v>600</c:v>
                      </c:pt>
                      <c:pt idx="8">
                        <c:v>600</c:v>
                      </c:pt>
                      <c:pt idx="9">
                        <c:v>120</c:v>
                      </c:pt>
                      <c:pt idx="10">
                        <c:v>120</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[MarketRequirements_GD.xlsm]Frequency!$AQ$18:$AQ$29</c15:sqref>
                        </c15:formulaRef>
                      </c:ext>
                    </c:extLst>
                    <c:numCache>
                      <c:formatCode>General</c:formatCode>
                      <c:ptCount val="12"/>
                      <c:pt idx="0">
                        <c:v>0.94</c:v>
                      </c:pt>
                      <c:pt idx="1">
                        <c:v>0.94</c:v>
                      </c:pt>
                      <c:pt idx="2">
                        <c:v>0.96</c:v>
                      </c:pt>
                      <c:pt idx="3">
                        <c:v>0.96</c:v>
                      </c:pt>
                      <c:pt idx="4">
                        <c:v>0.98</c:v>
                      </c:pt>
                      <c:pt idx="5">
                        <c:v>0.98</c:v>
                      </c:pt>
                      <c:pt idx="6">
                        <c:v>1.02</c:v>
                      </c:pt>
                      <c:pt idx="7">
                        <c:v>1.02</c:v>
                      </c:pt>
                      <c:pt idx="8">
                        <c:v>1.04</c:v>
                      </c:pt>
                      <c:pt idx="9">
                        <c:v>1.04</c:v>
                      </c:pt>
                      <c:pt idx="10">
                        <c:v>1.1000000000000001</c:v>
                      </c:pt>
                      <c:pt idx="11">
                        <c:v>1.1000000000000001</c:v>
                      </c:pt>
                    </c:numCache>
                  </c:numRef>
                </c:yVal>
                <c:smooth val="0"/>
                <c:extLst xmlns:c15="http://schemas.microsoft.com/office/drawing/2012/chart">
                  <c:ext xmlns:c16="http://schemas.microsoft.com/office/drawing/2014/chart" uri="{C3380CC4-5D6E-409C-BE32-E72D297353CC}">
                    <c16:uniqueId val="{00000013-EDF5-492E-B035-6EED203E4AD7}"/>
                  </c:ext>
                </c:extLst>
              </c15:ser>
            </c15:filteredScatterSeries>
            <c15:filteredScatterSeries>
              <c15:ser>
                <c:idx val="11"/>
                <c:order val="14"/>
                <c:tx>
                  <c:strRef>
                    <c:extLst xmlns:c15="http://schemas.microsoft.com/office/drawing/2012/chart">
                      <c:ext xmlns:c15="http://schemas.microsoft.com/office/drawing/2012/chart" uri="{02D57815-91ED-43cb-92C2-25804820EDAC}">
                        <c15:formulaRef>
                          <c15:sqref>[MarketRequirements_GD.xlsm]Frequency!$AR$13</c15:sqref>
                        </c15:formulaRef>
                      </c:ext>
                    </c:extLst>
                    <c:strCache>
                      <c:ptCount val="1"/>
                      <c:pt idx="0">
                        <c:v>APC-AU-ONS-TSO-Tasmanian_Island-MAS</c:v>
                      </c:pt>
                    </c:strCache>
                  </c:strRef>
                </c:tx>
                <c:spPr>
                  <a:ln w="9525" cap="rnd">
                    <a:solidFill>
                      <a:schemeClr val="accent6">
                        <a:lumMod val="60000"/>
                      </a:schemeClr>
                    </a:solidFill>
                    <a:prstDash val="solid"/>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[MarketRequirements_GD.xlsm]Frequency!$AR$18:$AR$31</c15:sqref>
                        </c15:formulaRef>
                      </c:ext>
                    </c:extLst>
                    <c:numCache>
                      <c:formatCode>General</c:formatCode>
                      <c:ptCount val="14"/>
                      <c:pt idx="0">
                        <c:v>0.01</c:v>
                      </c:pt>
                      <c:pt idx="1">
                        <c:v>9</c:v>
                      </c:pt>
                      <c:pt idx="2">
                        <c:v>9</c:v>
                      </c:pt>
                      <c:pt idx="3">
                        <c:v>120</c:v>
                      </c:pt>
                      <c:pt idx="4">
                        <c:v>120</c:v>
                      </c:pt>
                      <c:pt idx="5">
                        <c:v>600</c:v>
                      </c:pt>
                      <c:pt idx="6">
                        <c:v>600</c:v>
                      </c:pt>
                      <c:pt idx="7">
                        <c:v>99999</c:v>
                      </c:pt>
                      <c:pt idx="8">
                        <c:v>99999</c:v>
                      </c:pt>
                      <c:pt idx="9">
                        <c:v>600</c:v>
                      </c:pt>
                      <c:pt idx="10">
                        <c:v>600</c:v>
                      </c:pt>
                      <c:pt idx="11">
                        <c:v>9</c:v>
                      </c:pt>
                      <c:pt idx="12">
                        <c:v>9</c:v>
                      </c:pt>
                      <c:pt idx="13">
                        <c:v>0.01</c:v>
                      </c:pt>
                    </c:numCache>
                  </c:numRef>
                </c:xVal>
                <c:yVal>
                  <c:numRef>
                    <c:extLst xmlns:c15="http://schemas.microsoft.com/office/drawing/2012/chart">
                      <c:ext xmlns:c15="http://schemas.microsoft.com/office/drawing/2012/chart" uri="{02D57815-91ED-43cb-92C2-25804820EDAC}">
                        <c15:formulaRef>
                          <c15:sqref>[MarketRequirements_GD.xlsm]Frequency!$AT$18:$AT$31</c15:sqref>
                        </c15:formulaRef>
                      </c:ext>
                    </c:extLst>
                    <c:numCache>
                      <c:formatCode>General</c:formatCode>
                      <c:ptCount val="14"/>
                      <c:pt idx="0">
                        <c:v>0.94</c:v>
                      </c:pt>
                      <c:pt idx="1">
                        <c:v>0.94</c:v>
                      </c:pt>
                      <c:pt idx="2">
                        <c:v>0.95</c:v>
                      </c:pt>
                      <c:pt idx="3">
                        <c:v>0.95</c:v>
                      </c:pt>
                      <c:pt idx="4">
                        <c:v>0.96</c:v>
                      </c:pt>
                      <c:pt idx="5">
                        <c:v>0.96</c:v>
                      </c:pt>
                      <c:pt idx="6">
                        <c:v>0.995</c:v>
                      </c:pt>
                      <c:pt idx="7">
                        <c:v>0.995</c:v>
                      </c:pt>
                      <c:pt idx="8">
                        <c:v>1.0049999999999999</c:v>
                      </c:pt>
                      <c:pt idx="9">
                        <c:v>1.0049999999999999</c:v>
                      </c:pt>
                      <c:pt idx="10">
                        <c:v>1.04</c:v>
                      </c:pt>
                      <c:pt idx="11">
                        <c:v>1.04</c:v>
                      </c:pt>
                      <c:pt idx="12">
                        <c:v>1.1000000000000001</c:v>
                      </c:pt>
                      <c:pt idx="13">
                        <c:v>1.1000000000000001</c:v>
                      </c:pt>
                    </c:numCache>
                  </c:numRef>
                </c:yVal>
                <c:smooth val="0"/>
                <c:extLst xmlns:c15="http://schemas.microsoft.com/office/drawing/2012/chart">
                  <c:ext xmlns:c16="http://schemas.microsoft.com/office/drawing/2014/chart" uri="{C3380CC4-5D6E-409C-BE32-E72D297353CC}">
                    <c16:uniqueId val="{00000014-EDF5-492E-B035-6EED203E4AD7}"/>
                  </c:ext>
                </c:extLst>
              </c15:ser>
            </c15:filteredScatterSeries>
            <c15:filteredScatterSeries>
              <c15:ser>
                <c:idx val="48"/>
                <c:order val="17"/>
                <c:tx>
                  <c:strRef>
                    <c:extLst xmlns:c15="http://schemas.microsoft.com/office/drawing/2012/chart">
                      <c:ext xmlns:c15="http://schemas.microsoft.com/office/drawing/2012/chart" uri="{02D57815-91ED-43cb-92C2-25804820EDAC}">
                        <c15:formulaRef>
                          <c15:sqref>[MarketRequirements_GD.xlsm]Frequency!$BA$13</c15:sqref>
                        </c15:formulaRef>
                      </c:ext>
                    </c:extLst>
                    <c:strCache>
                      <c:ptCount val="1"/>
                      <c:pt idx="0">
                        <c:v>APC-AU-ONS-TSO-WP-NAS</c:v>
                      </c:pt>
                    </c:strCache>
                  </c:strRef>
                </c:tx>
                <c:spPr>
                  <a:ln w="9525" cap="rnd">
                    <a:solidFill>
                      <a:schemeClr val="accent1">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[MarketRequirements_GD.xlsm]Frequency!$BA$18:$BA$29</c15:sqref>
                        </c15:formulaRef>
                      </c:ext>
                    </c:extLst>
                    <c:numCache>
                      <c:formatCode>General</c:formatCode>
                      <c:ptCount val="12"/>
                      <c:pt idx="0">
                        <c:v>0.01</c:v>
                      </c:pt>
                      <c:pt idx="1">
                        <c:v>10</c:v>
                      </c:pt>
                      <c:pt idx="2">
                        <c:v>10</c:v>
                      </c:pt>
                      <c:pt idx="3">
                        <c:v>300</c:v>
                      </c:pt>
                      <c:pt idx="4">
                        <c:v>300</c:v>
                      </c:pt>
                      <c:pt idx="5">
                        <c:v>900</c:v>
                      </c:pt>
                      <c:pt idx="6">
                        <c:v>900</c:v>
                      </c:pt>
                      <c:pt idx="7">
                        <c:v>99999</c:v>
                      </c:pt>
                      <c:pt idx="8">
                        <c:v>99999</c:v>
                      </c:pt>
                      <c:pt idx="9">
                        <c:v>120</c:v>
                      </c:pt>
                      <c:pt idx="10">
                        <c:v>120</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[MarketRequirements_GD.xlsm]Frequency!$BC$18:$BC$29</c15:sqref>
                        </c15:formulaRef>
                      </c:ext>
                    </c:extLst>
                    <c:numCache>
                      <c:formatCode>General</c:formatCode>
                      <c:ptCount val="12"/>
                      <c:pt idx="0">
                        <c:v>0.94</c:v>
                      </c:pt>
                      <c:pt idx="1">
                        <c:v>0.94</c:v>
                      </c:pt>
                      <c:pt idx="2">
                        <c:v>0.95</c:v>
                      </c:pt>
                      <c:pt idx="3">
                        <c:v>0.95</c:v>
                      </c:pt>
                      <c:pt idx="4">
                        <c:v>0.96</c:v>
                      </c:pt>
                      <c:pt idx="5">
                        <c:v>0.96</c:v>
                      </c:pt>
                      <c:pt idx="6">
                        <c:v>0.98</c:v>
                      </c:pt>
                      <c:pt idx="7">
                        <c:v>0.98</c:v>
                      </c:pt>
                      <c:pt idx="8">
                        <c:v>1.02</c:v>
                      </c:pt>
                      <c:pt idx="9">
                        <c:v>1.02</c:v>
                      </c:pt>
                      <c:pt idx="10">
                        <c:v>1.04</c:v>
                      </c:pt>
                      <c:pt idx="11">
                        <c:v>1.04</c:v>
                      </c:pt>
                    </c:numCache>
                  </c:numRef>
                </c:yVal>
                <c:smooth val="0"/>
                <c:extLst xmlns:c15="http://schemas.microsoft.com/office/drawing/2012/chart">
                  <c:ext xmlns:c16="http://schemas.microsoft.com/office/drawing/2014/chart" uri="{C3380CC4-5D6E-409C-BE32-E72D297353CC}">
                    <c16:uniqueId val="{00000015-EDF5-492E-B035-6EED203E4AD7}"/>
                  </c:ext>
                </c:extLst>
              </c15:ser>
            </c15:filteredScatterSeries>
            <c15:filteredScatterSeries>
              <c15:ser>
                <c:idx val="21"/>
                <c:order val="18"/>
                <c:tx>
                  <c:strRef>
                    <c:extLst xmlns:c15="http://schemas.microsoft.com/office/drawing/2012/chart">
                      <c:ext xmlns:c15="http://schemas.microsoft.com/office/drawing/2012/chart" uri="{02D57815-91ED-43cb-92C2-25804820EDAC}">
                        <c15:formulaRef>
                          <c15:sqref>[MarketRequirements_GD.xlsm]Frequency!$BD$13</c15:sqref>
                        </c15:formulaRef>
                      </c:ext>
                    </c:extLst>
                    <c:strCache>
                      <c:ptCount val="1"/>
                      <c:pt idx="0">
                        <c:v>APC-CN-ONS-TSO-State_Grid_TSO-GB_T_19963-2011</c:v>
                      </c:pt>
                    </c:strCache>
                  </c:strRef>
                </c:tx>
                <c:spPr>
                  <a:ln w="9525" cap="rnd">
                    <a:solidFill>
                      <a:schemeClr val="accent4">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[MarketRequirements_GD.xlsm]Frequency!$BD$18:$BD$25</c15:sqref>
                        </c15:formulaRef>
                      </c:ext>
                    </c:extLst>
                    <c:numCache>
                      <c:formatCode>General</c:formatCode>
                      <c:ptCount val="8"/>
                      <c:pt idx="0">
                        <c:v>0.01</c:v>
                      </c:pt>
                      <c:pt idx="1">
                        <c:v>1800</c:v>
                      </c:pt>
                      <c:pt idx="2">
                        <c:v>1800</c:v>
                      </c:pt>
                      <c:pt idx="3">
                        <c:v>99999</c:v>
                      </c:pt>
                      <c:pt idx="4">
                        <c:v>99999</c:v>
                      </c:pt>
                      <c:pt idx="5">
                        <c:v>300</c:v>
                      </c:pt>
                      <c:pt idx="6">
                        <c:v>300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[MarketRequirements_GD.xlsm]Frequency!$BF$18:$BF$25</c15:sqref>
                        </c15:formulaRef>
                      </c:ext>
                    </c:extLst>
                    <c:numCache>
                      <c:formatCode>General</c:formatCode>
                      <c:ptCount val="8"/>
                      <c:pt idx="0">
                        <c:v>0.96</c:v>
                      </c:pt>
                      <c:pt idx="1">
                        <c:v>0.96</c:v>
                      </c:pt>
                      <c:pt idx="2">
                        <c:v>0.99</c:v>
                      </c:pt>
                      <c:pt idx="3">
                        <c:v>0.99</c:v>
                      </c:pt>
                      <c:pt idx="4">
                        <c:v>1.004</c:v>
                      </c:pt>
                      <c:pt idx="5">
                        <c:v>1.004</c:v>
                      </c:pt>
                      <c:pt idx="6">
                        <c:v>1.02</c:v>
                      </c:pt>
                      <c:pt idx="7">
                        <c:v>1.02</c:v>
                      </c:pt>
                    </c:numCache>
                  </c:numRef>
                </c:yVal>
                <c:smooth val="0"/>
                <c:extLst xmlns:c15="http://schemas.microsoft.com/office/drawing/2012/chart">
                  <c:ext xmlns:c16="http://schemas.microsoft.com/office/drawing/2014/chart" uri="{C3380CC4-5D6E-409C-BE32-E72D297353CC}">
                    <c16:uniqueId val="{00000016-EDF5-492E-B035-6EED203E4AD7}"/>
                  </c:ext>
                </c:extLst>
              </c15:ser>
            </c15:filteredScatterSeries>
            <c15:filteredScatterSeries>
              <c15:ser>
                <c:idx val="22"/>
                <c:order val="19"/>
                <c:tx>
                  <c:strRef>
                    <c:extLst xmlns:c15="http://schemas.microsoft.com/office/drawing/2012/chart">
                      <c:ext xmlns:c15="http://schemas.microsoft.com/office/drawing/2012/chart" uri="{02D57815-91ED-43cb-92C2-25804820EDAC}">
                        <c15:formulaRef>
                          <c15:sqref>[MarketRequirements_GD.xlsm]Frequency!$BG$13</c15:sqref>
                        </c15:formulaRef>
                      </c:ext>
                    </c:extLst>
                    <c:strCache>
                      <c:ptCount val="1"/>
                      <c:pt idx="0">
                        <c:v>APC-CN-ONS-TSO-State_Grid_TSO-GB_T_19963_1-2021</c:v>
                      </c:pt>
                    </c:strCache>
                  </c:strRef>
                </c:tx>
                <c:spPr>
                  <a:ln w="9525" cap="rnd">
                    <a:solidFill>
                      <a:schemeClr val="accent5">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[MarketRequirements_GD.xlsm]Frequency!$BG$18:$BG$33</c15:sqref>
                        </c15:formulaRef>
                      </c:ext>
                    </c:extLst>
                    <c:numCache>
                      <c:formatCode>General</c:formatCode>
                      <c:ptCount val="16"/>
                      <c:pt idx="0">
                        <c:v>0.01</c:v>
                      </c:pt>
                      <c:pt idx="1">
                        <c:v>5</c:v>
                      </c:pt>
                      <c:pt idx="2">
                        <c:v>5</c:v>
                      </c:pt>
                      <c:pt idx="3">
                        <c:v>20</c:v>
                      </c:pt>
                      <c:pt idx="4">
                        <c:v>20</c:v>
                      </c:pt>
                      <c:pt idx="5">
                        <c:v>60</c:v>
                      </c:pt>
                      <c:pt idx="6">
                        <c:v>60</c:v>
                      </c:pt>
                      <c:pt idx="7">
                        <c:v>1800</c:v>
                      </c:pt>
                      <c:pt idx="8">
                        <c:v>1800</c:v>
                      </c:pt>
                      <c:pt idx="9">
                        <c:v>99999</c:v>
                      </c:pt>
                      <c:pt idx="10" formatCode="0">
                        <c:v>99999</c:v>
                      </c:pt>
                      <c:pt idx="11" formatCode="0">
                        <c:v>180</c:v>
                      </c:pt>
                      <c:pt idx="12" formatCode="0">
                        <c:v>180</c:v>
                      </c:pt>
                      <c:pt idx="13" formatCode="0">
                        <c:v>30</c:v>
                      </c:pt>
                      <c:pt idx="14" formatCode="0">
                        <c:v>30</c:v>
                      </c:pt>
                      <c:pt idx="15" formatCode="0.00">
                        <c:v>0.01</c:v>
                      </c:pt>
                    </c:numCache>
                  </c:numRef>
                </c:xVal>
                <c:yVal>
                  <c:numRef>
                    <c:extLst xmlns:c15="http://schemas.microsoft.com/office/drawing/2012/chart">
                      <c:ext xmlns:c15="http://schemas.microsoft.com/office/drawing/2012/chart" uri="{02D57815-91ED-43cb-92C2-25804820EDAC}">
                        <c15:formulaRef>
                          <c15:sqref>[MarketRequirements_GD.xlsm]Frequency!$BI$18:$BI$33</c15:sqref>
                        </c15:formulaRef>
                      </c:ext>
                    </c:extLst>
                    <c:numCache>
                      <c:formatCode>General</c:formatCode>
                      <c:ptCount val="16"/>
                      <c:pt idx="0">
                        <c:v>0.93</c:v>
                      </c:pt>
                      <c:pt idx="1">
                        <c:v>0.93</c:v>
                      </c:pt>
                      <c:pt idx="2">
                        <c:v>0.94</c:v>
                      </c:pt>
                      <c:pt idx="3">
                        <c:v>0.94</c:v>
                      </c:pt>
                      <c:pt idx="4">
                        <c:v>0.95</c:v>
                      </c:pt>
                      <c:pt idx="5">
                        <c:v>0.95</c:v>
                      </c:pt>
                      <c:pt idx="6">
                        <c:v>0.96</c:v>
                      </c:pt>
                      <c:pt idx="7">
                        <c:v>0.96</c:v>
                      </c:pt>
                      <c:pt idx="8">
                        <c:v>0.97</c:v>
                      </c:pt>
                      <c:pt idx="9">
                        <c:v>0.97</c:v>
                      </c:pt>
                      <c:pt idx="10">
                        <c:v>1.01</c:v>
                      </c:pt>
                      <c:pt idx="11">
                        <c:v>1.01</c:v>
                      </c:pt>
                      <c:pt idx="12">
                        <c:v>1.02</c:v>
                      </c:pt>
                      <c:pt idx="13">
                        <c:v>1.02</c:v>
                      </c:pt>
                      <c:pt idx="14">
                        <c:v>1.03</c:v>
                      </c:pt>
                      <c:pt idx="15">
                        <c:v>1.03</c:v>
                      </c:pt>
                    </c:numCache>
                  </c:numRef>
                </c:yVal>
                <c:smooth val="0"/>
                <c:extLst xmlns:c15="http://schemas.microsoft.com/office/drawing/2012/chart">
                  <c:ext xmlns:c16="http://schemas.microsoft.com/office/drawing/2014/chart" uri="{C3380CC4-5D6E-409C-BE32-E72D297353CC}">
                    <c16:uniqueId val="{00000017-EDF5-492E-B035-6EED203E4AD7}"/>
                  </c:ext>
                </c:extLst>
              </c15:ser>
            </c15:filteredScatterSeries>
            <c15:filteredScatterSeries>
              <c15:ser>
                <c:idx val="23"/>
                <c:order val="20"/>
                <c:tx>
                  <c:strRef>
                    <c:extLst xmlns:c15="http://schemas.microsoft.com/office/drawing/2012/chart">
                      <c:ext xmlns:c15="http://schemas.microsoft.com/office/drawing/2012/chart" uri="{02D57815-91ED-43cb-92C2-25804820EDAC}">
                        <c15:formulaRef>
                          <c15:sqref>[MarketRequirements_GD.xlsm]Frequency!$BJ$13</c15:sqref>
                        </c15:formulaRef>
                      </c:ext>
                    </c:extLst>
                    <c:strCache>
                      <c:ptCount val="1"/>
                      <c:pt idx="0">
                        <c:v>APC-CN-ONS-DSO-DSO</c:v>
                      </c:pt>
                    </c:strCache>
                  </c:strRef>
                </c:tx>
                <c:spPr>
                  <a:ln w="9525" cap="rnd">
                    <a:solidFill>
                      <a:schemeClr val="accent6">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[MarketRequirements_GD.xlsm]Frequency!$BJ$18:$BJ$27</c15:sqref>
                        </c15:formulaRef>
                      </c:ext>
                    </c:extLst>
                    <c:numCache>
                      <c:formatCode>General</c:formatCode>
                      <c:ptCount val="10"/>
                      <c:pt idx="0">
                        <c:v>0.01</c:v>
                      </c:pt>
                      <c:pt idx="1">
                        <c:v>60</c:v>
                      </c:pt>
                      <c:pt idx="2">
                        <c:v>60</c:v>
                      </c:pt>
                      <c:pt idx="3">
                        <c:v>600</c:v>
                      </c:pt>
                      <c:pt idx="4">
                        <c:v>600</c:v>
                      </c:pt>
                      <c:pt idx="5">
                        <c:v>99999</c:v>
                      </c:pt>
                      <c:pt idx="6">
                        <c:v>99999</c:v>
                      </c:pt>
                      <c:pt idx="7">
                        <c:v>99999</c:v>
                      </c:pt>
                      <c:pt idx="8">
                        <c:v>99999</c:v>
                      </c:pt>
                      <c:pt idx="9">
                        <c:v>0.01</c:v>
                      </c:pt>
                    </c:numCache>
                  </c:numRef>
                </c:xVal>
                <c:yVal>
                  <c:numRef>
                    <c:extLst xmlns:c15="http://schemas.microsoft.com/office/drawing/2012/chart">
                      <c:ext xmlns:c15="http://schemas.microsoft.com/office/drawing/2012/chart" uri="{02D57815-91ED-43cb-92C2-25804820EDAC}">
                        <c15:formulaRef>
                          <c15:sqref>[MarketRequirements_GD.xlsm]Frequency!$BL$18:$BL$27</c15:sqref>
                        </c15:formulaRef>
                      </c:ext>
                    </c:extLst>
                    <c:numCache>
                      <c:formatCode>General</c:formatCode>
                      <c:ptCount val="10"/>
                      <c:pt idx="0">
                        <c:v>0.95</c:v>
                      </c:pt>
                      <c:pt idx="1">
                        <c:v>0.95</c:v>
                      </c:pt>
                      <c:pt idx="2">
                        <c:v>0.96</c:v>
                      </c:pt>
                      <c:pt idx="3">
                        <c:v>0.96</c:v>
                      </c:pt>
                      <c:pt idx="4">
                        <c:v>0.99</c:v>
                      </c:pt>
                      <c:pt idx="5">
                        <c:v>0.99</c:v>
                      </c:pt>
                      <c:pt idx="6">
                        <c:v>1.004</c:v>
                      </c:pt>
                      <c:pt idx="7">
                        <c:v>1.004</c:v>
                      </c:pt>
                      <c:pt idx="8">
                        <c:v>1.01</c:v>
                      </c:pt>
                      <c:pt idx="9">
                        <c:v>1.01</c:v>
                      </c:pt>
                    </c:numCache>
                  </c:numRef>
                </c:yVal>
                <c:smooth val="0"/>
                <c:extLst xmlns:c15="http://schemas.microsoft.com/office/drawing/2012/chart">
                  <c:ext xmlns:c16="http://schemas.microsoft.com/office/drawing/2014/chart" uri="{C3380CC4-5D6E-409C-BE32-E72D297353CC}">
                    <c16:uniqueId val="{00000018-EDF5-492E-B035-6EED203E4AD7}"/>
                  </c:ext>
                </c:extLst>
              </c15:ser>
            </c15:filteredScatterSeries>
            <c15:filteredScatterSeries>
              <c15:ser>
                <c:idx val="24"/>
                <c:order val="21"/>
                <c:tx>
                  <c:strRef>
                    <c:extLst xmlns:c15="http://schemas.microsoft.com/office/drawing/2012/chart">
                      <c:ext xmlns:c15="http://schemas.microsoft.com/office/drawing/2012/chart" uri="{02D57815-91ED-43cb-92C2-25804820EDAC}">
                        <c15:formulaRef>
                          <c15:sqref>[MarketRequirements_GD.xlsm]Frequency!$BM$13</c15:sqref>
                        </c15:formulaRef>
                      </c:ext>
                    </c:extLst>
                    <c:strCache>
                      <c:ptCount val="1"/>
                      <c:pt idx="0">
                        <c:v>APC-CN-ONS-TSO-Ningxia</c:v>
                      </c:pt>
                    </c:strCache>
                  </c:strRef>
                </c:tx>
                <c:spPr>
                  <a:ln w="9525" cap="rnd">
                    <a:solidFill>
                      <a:schemeClr val="accent1">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[MarketRequirements_GD.xlsm]Frequency!$BM$18:$BM$27</c15:sqref>
                        </c15:formulaRef>
                      </c:ext>
                    </c:extLst>
                    <c:numCache>
                      <c:formatCode>General</c:formatCode>
                      <c:ptCount val="10"/>
                      <c:pt idx="0">
                        <c:v>0.01</c:v>
                      </c:pt>
                      <c:pt idx="1">
                        <c:v>1800</c:v>
                      </c:pt>
                      <c:pt idx="2">
                        <c:v>1800</c:v>
                      </c:pt>
                      <c:pt idx="3">
                        <c:v>99999</c:v>
                      </c:pt>
                      <c:pt idx="4">
                        <c:v>99999</c:v>
                      </c:pt>
                      <c:pt idx="5">
                        <c:v>300</c:v>
                      </c:pt>
                      <c:pt idx="6">
                        <c:v>300</c:v>
                      </c:pt>
                      <c:pt idx="7">
                        <c:v>10</c:v>
                      </c:pt>
                      <c:pt idx="8">
                        <c:v>10</c:v>
                      </c:pt>
                      <c:pt idx="9">
                        <c:v>0.01</c:v>
                      </c:pt>
                    </c:numCache>
                  </c:numRef>
                </c:xVal>
                <c:yVal>
                  <c:numRef>
                    <c:extLst xmlns:c15="http://schemas.microsoft.com/office/drawing/2012/chart">
                      <c:ext xmlns:c15="http://schemas.microsoft.com/office/drawing/2012/chart" uri="{02D57815-91ED-43cb-92C2-25804820EDAC}">
                        <c15:formulaRef>
                          <c15:sqref>[MarketRequirements_GD.xlsm]Frequency!$BO$18:$BO$27</c15:sqref>
                        </c15:formulaRef>
                      </c:ext>
                    </c:extLst>
                    <c:numCache>
                      <c:formatCode>General</c:formatCode>
                      <c:ptCount val="10"/>
                      <c:pt idx="0">
                        <c:v>0.96</c:v>
                      </c:pt>
                      <c:pt idx="1">
                        <c:v>0.96</c:v>
                      </c:pt>
                      <c:pt idx="2">
                        <c:v>0.99</c:v>
                      </c:pt>
                      <c:pt idx="3">
                        <c:v>0.99</c:v>
                      </c:pt>
                      <c:pt idx="4">
                        <c:v>1.004</c:v>
                      </c:pt>
                      <c:pt idx="5">
                        <c:v>1.004</c:v>
                      </c:pt>
                      <c:pt idx="6">
                        <c:v>1.02</c:v>
                      </c:pt>
                      <c:pt idx="7">
                        <c:v>1.02</c:v>
                      </c:pt>
                      <c:pt idx="8">
                        <c:v>1.03</c:v>
                      </c:pt>
                      <c:pt idx="9">
                        <c:v>1.03</c:v>
                      </c:pt>
                    </c:numCache>
                  </c:numRef>
                </c:yVal>
                <c:smooth val="0"/>
                <c:extLst xmlns:c15="http://schemas.microsoft.com/office/drawing/2012/chart">
                  <c:ext xmlns:c16="http://schemas.microsoft.com/office/drawing/2014/chart" uri="{C3380CC4-5D6E-409C-BE32-E72D297353CC}">
                    <c16:uniqueId val="{00000019-EDF5-492E-B035-6EED203E4AD7}"/>
                  </c:ext>
                </c:extLst>
              </c15:ser>
            </c15:filteredScatterSeries>
            <c15:filteredScatterSeries>
              <c15:ser>
                <c:idx val="25"/>
                <c:order val="22"/>
                <c:tx>
                  <c:strRef>
                    <c:extLst xmlns:c15="http://schemas.microsoft.com/office/drawing/2012/chart">
                      <c:ext xmlns:c15="http://schemas.microsoft.com/office/drawing/2012/chart" uri="{02D57815-91ED-43cb-92C2-25804820EDAC}">
                        <c15:formulaRef>
                          <c15:sqref>[MarketRequirements_GD.xlsm]Frequency!$BP$13</c15:sqref>
                        </c15:formulaRef>
                      </c:ext>
                    </c:extLst>
                    <c:strCache>
                      <c:ptCount val="1"/>
                      <c:pt idx="0">
                        <c:v>APC-CN-ONS-TSO-Xiliguole_UHV_area</c:v>
                      </c:pt>
                    </c:strCache>
                  </c:strRef>
                </c:tx>
                <c:spPr>
                  <a:ln w="9525" cap="rnd">
                    <a:solidFill>
                      <a:schemeClr val="accent2">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[MarketRequirements_GD.xlsm]Frequency!$BP$18:$BP$23</c15:sqref>
                        </c15:formulaRef>
                      </c:ext>
                    </c:extLst>
                    <c:numCache>
                      <c:formatCode>General</c:formatCode>
                      <c:ptCount val="6"/>
                      <c:pt idx="0">
                        <c:v>0.01</c:v>
                      </c:pt>
                      <c:pt idx="1">
                        <c:v>1800</c:v>
                      </c:pt>
                      <c:pt idx="2">
                        <c:v>1800</c:v>
                      </c:pt>
                      <c:pt idx="3">
                        <c:v>99999</c:v>
                      </c:pt>
                      <c:pt idx="4">
                        <c:v>99999</c:v>
                      </c:pt>
                      <c:pt idx="5">
                        <c:v>300</c:v>
                      </c:pt>
                    </c:numCache>
                  </c:numRef>
                </c:xVal>
                <c:yVal>
                  <c:numRef>
                    <c:extLst xmlns:c15="http://schemas.microsoft.com/office/drawing/2012/chart">
                      <c:ext xmlns:c15="http://schemas.microsoft.com/office/drawing/2012/chart" uri="{02D57815-91ED-43cb-92C2-25804820EDAC}">
                        <c15:formulaRef>
                          <c15:sqref>[MarketRequirements_GD.xlsm]Frequency!$BR$18:$BR$23</c15:sqref>
                        </c15:formulaRef>
                      </c:ext>
                    </c:extLst>
                    <c:numCache>
                      <c:formatCode>General</c:formatCode>
                      <c:ptCount val="6"/>
                      <c:pt idx="0">
                        <c:v>0.96</c:v>
                      </c:pt>
                      <c:pt idx="1">
                        <c:v>0.96</c:v>
                      </c:pt>
                      <c:pt idx="2">
                        <c:v>0.99</c:v>
                      </c:pt>
                      <c:pt idx="3">
                        <c:v>0.99</c:v>
                      </c:pt>
                      <c:pt idx="4">
                        <c:v>1.004</c:v>
                      </c:pt>
                      <c:pt idx="5">
                        <c:v>1.004</c:v>
                      </c:pt>
                    </c:numCache>
                  </c:numRef>
                </c:yVal>
                <c:smooth val="0"/>
                <c:extLst xmlns:c15="http://schemas.microsoft.com/office/drawing/2012/chart">
                  <c:ext xmlns:c16="http://schemas.microsoft.com/office/drawing/2014/chart" uri="{C3380CC4-5D6E-409C-BE32-E72D297353CC}">
                    <c16:uniqueId val="{0000001A-EDF5-492E-B035-6EED203E4AD7}"/>
                  </c:ext>
                </c:extLst>
              </c15:ser>
            </c15:filteredScatterSeries>
            <c15:filteredScatterSeries>
              <c15:ser>
                <c:idx val="26"/>
                <c:order val="23"/>
                <c:tx>
                  <c:strRef>
                    <c:extLst xmlns:c15="http://schemas.microsoft.com/office/drawing/2012/chart">
                      <c:ext xmlns:c15="http://schemas.microsoft.com/office/drawing/2012/chart" uri="{02D57815-91ED-43cb-92C2-25804820EDAC}">
                        <c15:formulaRef>
                          <c15:sqref>[MarketRequirements_GD.xlsm]Frequency!$BS$13</c15:sqref>
                        </c15:formulaRef>
                      </c:ext>
                    </c:extLst>
                    <c:strCache>
                      <c:ptCount val="1"/>
                      <c:pt idx="0">
                        <c:v>APC-CN-ONS-TSO-Shandong</c:v>
                      </c:pt>
                    </c:strCache>
                  </c:strRef>
                </c:tx>
                <c:spPr>
                  <a:ln w="9525" cap="rnd">
                    <a:solidFill>
                      <a:schemeClr val="accent3">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[MarketRequirements_GD.xlsm]Frequency!$BS$18:$BS$27</c15:sqref>
                        </c15:formulaRef>
                      </c:ext>
                    </c:extLst>
                    <c:numCache>
                      <c:formatCode>General</c:formatCode>
                      <c:ptCount val="10"/>
                      <c:pt idx="0">
                        <c:v>0.01</c:v>
                      </c:pt>
                      <c:pt idx="1">
                        <c:v>0.5</c:v>
                      </c:pt>
                      <c:pt idx="2">
                        <c:v>0.5</c:v>
                      </c:pt>
                      <c:pt idx="3">
                        <c:v>1800</c:v>
                      </c:pt>
                      <c:pt idx="4">
                        <c:v>1800</c:v>
                      </c:pt>
                      <c:pt idx="5">
                        <c:v>99999</c:v>
                      </c:pt>
                      <c:pt idx="6">
                        <c:v>99999</c:v>
                      </c:pt>
                      <c:pt idx="7">
                        <c:v>300</c:v>
                      </c:pt>
                      <c:pt idx="8">
                        <c:v>300</c:v>
                      </c:pt>
                      <c:pt idx="9">
                        <c:v>0.01</c:v>
                      </c:pt>
                    </c:numCache>
                  </c:numRef>
                </c:xVal>
                <c:yVal>
                  <c:numRef>
                    <c:extLst xmlns:c15="http://schemas.microsoft.com/office/drawing/2012/chart">
                      <c:ext xmlns:c15="http://schemas.microsoft.com/office/drawing/2012/chart" uri="{02D57815-91ED-43cb-92C2-25804820EDAC}">
                        <c15:formulaRef>
                          <c15:sqref>[MarketRequirements_GD.xlsm]Frequency!$BU$18:$BU$27</c15:sqref>
                        </c15:formulaRef>
                      </c:ext>
                    </c:extLst>
                    <c:numCache>
                      <c:formatCode>General</c:formatCode>
                      <c:ptCount val="10"/>
                      <c:pt idx="0">
                        <c:v>0.95</c:v>
                      </c:pt>
                      <c:pt idx="1">
                        <c:v>0.95</c:v>
                      </c:pt>
                      <c:pt idx="2">
                        <c:v>0.96</c:v>
                      </c:pt>
                      <c:pt idx="3">
                        <c:v>0.96</c:v>
                      </c:pt>
                      <c:pt idx="4">
                        <c:v>0.99</c:v>
                      </c:pt>
                      <c:pt idx="5">
                        <c:v>0.99</c:v>
                      </c:pt>
                      <c:pt idx="6">
                        <c:v>1.004</c:v>
                      </c:pt>
                      <c:pt idx="7">
                        <c:v>1.004</c:v>
                      </c:pt>
                      <c:pt idx="8">
                        <c:v>1.02</c:v>
                      </c:pt>
                      <c:pt idx="9">
                        <c:v>1.02</c:v>
                      </c:pt>
                    </c:numCache>
                  </c:numRef>
                </c:yVal>
                <c:smooth val="0"/>
                <c:extLst xmlns:c15="http://schemas.microsoft.com/office/drawing/2012/chart">
                  <c:ext xmlns:c16="http://schemas.microsoft.com/office/drawing/2014/chart" uri="{C3380CC4-5D6E-409C-BE32-E72D297353CC}">
                    <c16:uniqueId val="{0000001B-EDF5-492E-B035-6EED203E4AD7}"/>
                  </c:ext>
                </c:extLst>
              </c15:ser>
            </c15:filteredScatterSeries>
            <c15:filteredScatterSeries>
              <c15:ser>
                <c:idx val="7"/>
                <c:order val="24"/>
                <c:tx>
                  <c:strRef>
                    <c:extLst xmlns:c15="http://schemas.microsoft.com/office/drawing/2012/chart">
                      <c:ext xmlns:c15="http://schemas.microsoft.com/office/drawing/2012/chart" uri="{02D57815-91ED-43cb-92C2-25804820EDAC}">
                        <c15:formulaRef>
                          <c15:sqref>[MarketRequirements_GD.xlsm]Frequency!$BV$13</c15:sqref>
                        </c15:formulaRef>
                      </c:ext>
                    </c:extLst>
                    <c:strCache>
                      <c:ptCount val="1"/>
                      <c:pt idx="0">
                        <c:v>APC-IN-ONS-ALL</c:v>
                      </c:pt>
                    </c:strCache>
                  </c:strRef>
                </c:tx>
                <c:spPr>
                  <a:ln w="9525" cap="rnd">
                    <a:solidFill>
                      <a:schemeClr val="accent2">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[MarketRequirements_GD.xlsm]Frequency!$BV$18:$BV$23</c15:sqref>
                        </c15:formulaRef>
                      </c:ext>
                    </c:extLst>
                    <c:numCache>
                      <c:formatCode>General</c:formatCode>
                      <c:ptCount val="6"/>
                      <c:pt idx="0">
                        <c:v>0.01</c:v>
                      </c:pt>
                      <c:pt idx="1">
                        <c:v>99999</c:v>
                      </c:pt>
                      <c:pt idx="2">
                        <c:v>99999</c:v>
                      </c:pt>
                      <c:pt idx="3">
                        <c:v>99999</c:v>
                      </c:pt>
                      <c:pt idx="4">
                        <c:v>99999</c:v>
                      </c:pt>
                      <c:pt idx="5">
                        <c:v>0.01</c:v>
                      </c:pt>
                    </c:numCache>
                  </c:numRef>
                </c:xVal>
                <c:yVal>
                  <c:numRef>
                    <c:extLst xmlns:c15="http://schemas.microsoft.com/office/drawing/2012/chart">
                      <c:ext xmlns:c15="http://schemas.microsoft.com/office/drawing/2012/chart" uri="{02D57815-91ED-43cb-92C2-25804820EDAC}">
                        <c15:formulaRef>
                          <c15:sqref>[MarketRequirements_GD.xlsm]Frequency!$BX$18:$BX$23</c15:sqref>
                        </c15:formulaRef>
                      </c:ext>
                    </c:extLst>
                    <c:numCache>
                      <c:formatCode>General</c:formatCode>
                      <c:ptCount val="6"/>
                      <c:pt idx="0">
                        <c:v>0.95</c:v>
                      </c:pt>
                      <c:pt idx="1">
                        <c:v>0.95</c:v>
                      </c:pt>
                      <c:pt idx="2">
                        <c:v>0.998</c:v>
                      </c:pt>
                      <c:pt idx="3">
                        <c:v>1.0009999999999999</c:v>
                      </c:pt>
                      <c:pt idx="4">
                        <c:v>1.04</c:v>
                      </c:pt>
                      <c:pt idx="5">
                        <c:v>1.04</c:v>
                      </c:pt>
                    </c:numCache>
                  </c:numRef>
                </c:yVal>
                <c:smooth val="0"/>
                <c:extLst xmlns:c15="http://schemas.microsoft.com/office/drawing/2012/chart">
                  <c:ext xmlns:c16="http://schemas.microsoft.com/office/drawing/2014/chart" uri="{C3380CC4-5D6E-409C-BE32-E72D297353CC}">
                    <c16:uniqueId val="{0000001C-EDF5-492E-B035-6EED203E4AD7}"/>
                  </c:ext>
                </c:extLst>
              </c15:ser>
            </c15:filteredScatterSeries>
            <c15:filteredScatterSeries>
              <c15:ser>
                <c:idx val="56"/>
                <c:order val="26"/>
                <c:tx>
                  <c:strRef>
                    <c:extLst xmlns:c15="http://schemas.microsoft.com/office/drawing/2012/chart">
                      <c:ext xmlns:c15="http://schemas.microsoft.com/office/drawing/2012/chart" uri="{02D57815-91ED-43cb-92C2-25804820EDAC}">
                        <c15:formulaRef>
                          <c15:sqref>[MarketRequirements_GD.xlsm]Frequency!$CB$13</c15:sqref>
                        </c15:formulaRef>
                      </c:ext>
                    </c:extLst>
                    <c:strCache>
                      <c:ptCount val="1"/>
                      <c:pt idx="0">
                        <c:v>APC-NZ-ONS-ALL-South</c:v>
                      </c:pt>
                    </c:strCache>
                  </c:strRef>
                </c:tx>
                <c:spPr>
                  <a:ln w="9525" cap="rnd">
                    <a:solidFill>
                      <a:schemeClr val="accent3"/>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[MarketRequirements_GD.xlsm]Frequency!$CB$18:$CB$21</c15:sqref>
                        </c15:formulaRef>
                      </c:ext>
                    </c:extLst>
                    <c:numCache>
                      <c:formatCode>General</c:formatCode>
                      <c:ptCount val="4"/>
                      <c:pt idx="0">
                        <c:v>0.01</c:v>
                      </c:pt>
                      <c:pt idx="1">
                        <c:v>30</c:v>
                      </c:pt>
                      <c:pt idx="2">
                        <c:v>30</c:v>
                      </c:pt>
                      <c:pt idx="3">
                        <c:v>99999</c:v>
                      </c:pt>
                    </c:numCache>
                  </c:numRef>
                </c:xVal>
                <c:yVal>
                  <c:numRef>
                    <c:extLst xmlns:c15="http://schemas.microsoft.com/office/drawing/2012/chart">
                      <c:ext xmlns:c15="http://schemas.microsoft.com/office/drawing/2012/chart" uri="{02D57815-91ED-43cb-92C2-25804820EDAC}">
                        <c15:formulaRef>
                          <c15:sqref>[MarketRequirements_GD.xlsm]Frequency!$CD$18:$CD$21</c15:sqref>
                        </c15:formulaRef>
                      </c:ext>
                    </c:extLst>
                    <c:numCache>
                      <c:formatCode>General</c:formatCode>
                      <c:ptCount val="4"/>
                      <c:pt idx="0">
                        <c:v>0.9</c:v>
                      </c:pt>
                      <c:pt idx="1">
                        <c:v>0.9</c:v>
                      </c:pt>
                      <c:pt idx="2">
                        <c:v>0.94</c:v>
                      </c:pt>
                      <c:pt idx="3">
                        <c:v>0.94</c:v>
                      </c:pt>
                    </c:numCache>
                  </c:numRef>
                </c:yVal>
                <c:smooth val="0"/>
                <c:extLst xmlns:c15="http://schemas.microsoft.com/office/drawing/2012/chart">
                  <c:ext xmlns:c16="http://schemas.microsoft.com/office/drawing/2014/chart" uri="{C3380CC4-5D6E-409C-BE32-E72D297353CC}">
                    <c16:uniqueId val="{0000001D-EDF5-492E-B035-6EED203E4AD7}"/>
                  </c:ext>
                </c:extLst>
              </c15:ser>
            </c15:filteredScatterSeries>
            <c15:filteredScatterSeries>
              <c15:ser>
                <c:idx val="8"/>
                <c:order val="27"/>
                <c:tx>
                  <c:strRef>
                    <c:extLst xmlns:c15="http://schemas.microsoft.com/office/drawing/2012/chart">
                      <c:ext xmlns:c15="http://schemas.microsoft.com/office/drawing/2012/chart" uri="{02D57815-91ED-43cb-92C2-25804820EDAC}">
                        <c15:formulaRef>
                          <c15:sqref>[MarketRequirements_GD.xlsm]Frequency!$CE$13</c15:sqref>
                        </c15:formulaRef>
                      </c:ext>
                    </c:extLst>
                    <c:strCache>
                      <c:ptCount val="1"/>
                      <c:pt idx="0">
                        <c:v>APC-JP-ALL-TSO-50Hz-Tohoku</c:v>
                      </c:pt>
                    </c:strCache>
                  </c:strRef>
                </c:tx>
                <c:spPr>
                  <a:ln w="9525" cap="rnd">
                    <a:solidFill>
                      <a:schemeClr val="accent3">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[MarketRequirements_GD.xlsm]Frequency!$CE$18:$CE$25</c15:sqref>
                        </c15:formulaRef>
                      </c:ext>
                    </c:extLst>
                    <c:numCache>
                      <c:formatCode>General</c:formatCode>
                      <c:ptCount val="8"/>
                      <c:pt idx="0">
                        <c:v>0.01</c:v>
                      </c:pt>
                      <c:pt idx="1">
                        <c:v>2</c:v>
                      </c:pt>
                      <c:pt idx="2">
                        <c:v>30</c:v>
                      </c:pt>
                      <c:pt idx="3" formatCode="0">
                        <c:v>600</c:v>
                      </c:pt>
                      <c:pt idx="4">
                        <c:v>99999</c:v>
                      </c:pt>
                      <c:pt idx="5">
                        <c:v>99999</c:v>
                      </c:pt>
                      <c:pt idx="6" formatCode="0">
                        <c:v>2</c:v>
                      </c:pt>
                      <c:pt idx="7" formatCode="0.00">
                        <c:v>0.01</c:v>
                      </c:pt>
                    </c:numCache>
                  </c:numRef>
                </c:xVal>
                <c:yVal>
                  <c:numRef>
                    <c:extLst xmlns:c15="http://schemas.microsoft.com/office/drawing/2012/chart">
                      <c:ext xmlns:c15="http://schemas.microsoft.com/office/drawing/2012/chart" uri="{02D57815-91ED-43cb-92C2-25804820EDAC}">
                        <c15:formulaRef>
                          <c15:sqref>[MarketRequirements_GD.xlsm]Frequency!$CG$18:$CG$25</c15:sqref>
                        </c15:formulaRef>
                      </c:ext>
                    </c:extLst>
                    <c:numCache>
                      <c:formatCode>General</c:formatCode>
                      <c:ptCount val="8"/>
                      <c:pt idx="0">
                        <c:v>0.95</c:v>
                      </c:pt>
                      <c:pt idx="1">
                        <c:v>0.95</c:v>
                      </c:pt>
                      <c:pt idx="2">
                        <c:v>0.95</c:v>
                      </c:pt>
                      <c:pt idx="3">
                        <c:v>0.97</c:v>
                      </c:pt>
                      <c:pt idx="4">
                        <c:v>0.97</c:v>
                      </c:pt>
                      <c:pt idx="5">
                        <c:v>1.01</c:v>
                      </c:pt>
                      <c:pt idx="6">
                        <c:v>1.01</c:v>
                      </c:pt>
                      <c:pt idx="7">
                        <c:v>1.01</c:v>
                      </c:pt>
                    </c:numCache>
                  </c:numRef>
                </c:yVal>
                <c:smooth val="0"/>
                <c:extLst xmlns:c15="http://schemas.microsoft.com/office/drawing/2012/chart">
                  <c:ext xmlns:c16="http://schemas.microsoft.com/office/drawing/2014/chart" uri="{C3380CC4-5D6E-409C-BE32-E72D297353CC}">
                    <c16:uniqueId val="{0000001E-EDF5-492E-B035-6EED203E4AD7}"/>
                  </c:ext>
                </c:extLst>
              </c15:ser>
            </c15:filteredScatterSeries>
            <c15:filteredScatterSeries>
              <c15:ser>
                <c:idx val="9"/>
                <c:order val="28"/>
                <c:tx>
                  <c:strRef>
                    <c:extLst xmlns:c15="http://schemas.microsoft.com/office/drawing/2012/chart">
                      <c:ext xmlns:c15="http://schemas.microsoft.com/office/drawing/2012/chart" uri="{02D57815-91ED-43cb-92C2-25804820EDAC}">
                        <c15:formulaRef>
                          <c15:sqref>[MarketRequirements_GD.xlsm]Frequency!$CH$13</c15:sqref>
                        </c15:formulaRef>
                      </c:ext>
                    </c:extLst>
                    <c:strCache>
                      <c:ptCount val="1"/>
                      <c:pt idx="0">
                        <c:v>APC-JP-ALL-TSO-50Hz-Hokkaido</c:v>
                      </c:pt>
                    </c:strCache>
                  </c:strRef>
                </c:tx>
                <c:spPr>
                  <a:ln w="9525" cap="rnd">
                    <a:solidFill>
                      <a:schemeClr val="accent4">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[MarketRequirements_GD.xlsm]Frequency!$CH$18:$CH$24</c15:sqref>
                        </c15:formulaRef>
                      </c:ext>
                    </c:extLst>
                    <c:numCache>
                      <c:formatCode>General</c:formatCode>
                      <c:ptCount val="7"/>
                      <c:pt idx="0">
                        <c:v>0.01</c:v>
                      </c:pt>
                      <c:pt idx="1">
                        <c:v>2</c:v>
                      </c:pt>
                      <c:pt idx="2">
                        <c:v>30</c:v>
                      </c:pt>
                      <c:pt idx="3">
                        <c:v>99999</c:v>
                      </c:pt>
                      <c:pt idx="4">
                        <c:v>99999</c:v>
                      </c:pt>
                      <c:pt idx="5" formatCode="0">
                        <c:v>2</c:v>
                      </c:pt>
                      <c:pt idx="6" formatCode="0.00">
                        <c:v>0.01</c:v>
                      </c:pt>
                    </c:numCache>
                  </c:numRef>
                </c:xVal>
                <c:yVal>
                  <c:numRef>
                    <c:extLst xmlns:c15="http://schemas.microsoft.com/office/drawing/2012/chart">
                      <c:ext xmlns:c15="http://schemas.microsoft.com/office/drawing/2012/chart" uri="{02D57815-91ED-43cb-92C2-25804820EDAC}">
                        <c15:formulaRef>
                          <c15:sqref>[MarketRequirements_GD.xlsm]Frequency!$CJ$18:$CJ$24</c15:sqref>
                        </c15:formulaRef>
                      </c:ext>
                    </c:extLst>
                    <c:numCache>
                      <c:formatCode>General</c:formatCode>
                      <c:ptCount val="7"/>
                      <c:pt idx="0">
                        <c:v>0.94</c:v>
                      </c:pt>
                      <c:pt idx="1">
                        <c:v>0.94</c:v>
                      </c:pt>
                      <c:pt idx="2">
                        <c:v>0.94</c:v>
                      </c:pt>
                      <c:pt idx="3">
                        <c:v>0.97</c:v>
                      </c:pt>
                      <c:pt idx="4">
                        <c:v>1.01</c:v>
                      </c:pt>
                      <c:pt idx="5">
                        <c:v>1.03</c:v>
                      </c:pt>
                      <c:pt idx="6">
                        <c:v>1.03</c:v>
                      </c:pt>
                    </c:numCache>
                  </c:numRef>
                </c:yVal>
                <c:smooth val="0"/>
                <c:extLst xmlns:c15="http://schemas.microsoft.com/office/drawing/2012/chart">
                  <c:ext xmlns:c16="http://schemas.microsoft.com/office/drawing/2014/chart" uri="{C3380CC4-5D6E-409C-BE32-E72D297353CC}">
                    <c16:uniqueId val="{0000001F-EDF5-492E-B035-6EED203E4AD7}"/>
                  </c:ext>
                </c:extLst>
              </c15:ser>
            </c15:filteredScatterSeries>
            <c15:filteredScatterSeries>
              <c15:ser>
                <c:idx val="10"/>
                <c:order val="29"/>
                <c:tx>
                  <c:strRef>
                    <c:extLst xmlns:c15="http://schemas.microsoft.com/office/drawing/2012/chart">
                      <c:ext xmlns:c15="http://schemas.microsoft.com/office/drawing/2012/chart" uri="{02D57815-91ED-43cb-92C2-25804820EDAC}">
                        <c15:formulaRef>
                          <c15:sqref>[MarketRequirements_GD.xlsm]Frequency!$CK$13</c15:sqref>
                        </c15:formulaRef>
                      </c:ext>
                    </c:extLst>
                    <c:strCache>
                      <c:ptCount val="1"/>
                      <c:pt idx="0">
                        <c:v>APC-JP-ALL-TSO-50Hz-Tokyo</c:v>
                      </c:pt>
                    </c:strCache>
                  </c:strRef>
                </c:tx>
                <c:spPr>
                  <a:ln w="9525" cap="rnd">
                    <a:solidFill>
                      <a:schemeClr val="accent5">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[MarketRequirements_GD.xlsm]Frequency!$CK$18:$CK$26</c15:sqref>
                        </c15:formulaRef>
                      </c:ext>
                    </c:extLst>
                    <c:numCache>
                      <c:formatCode>General</c:formatCode>
                      <c:ptCount val="9"/>
                      <c:pt idx="0">
                        <c:v>0.01</c:v>
                      </c:pt>
                      <c:pt idx="1">
                        <c:v>2</c:v>
                      </c:pt>
                      <c:pt idx="2">
                        <c:v>30</c:v>
                      </c:pt>
                      <c:pt idx="3">
                        <c:v>60</c:v>
                      </c:pt>
                      <c:pt idx="4">
                        <c:v>600</c:v>
                      </c:pt>
                      <c:pt idx="5">
                        <c:v>99999</c:v>
                      </c:pt>
                      <c:pt idx="6">
                        <c:v>99999</c:v>
                      </c:pt>
                      <c:pt idx="7">
                        <c:v>2</c:v>
                      </c:pt>
                      <c:pt idx="8">
                        <c:v>0.01</c:v>
                      </c:pt>
                    </c:numCache>
                  </c:numRef>
                </c:xVal>
                <c:yVal>
                  <c:numRef>
                    <c:extLst xmlns:c15="http://schemas.microsoft.com/office/drawing/2012/chart">
                      <c:ext xmlns:c15="http://schemas.microsoft.com/office/drawing/2012/chart" uri="{02D57815-91ED-43cb-92C2-25804820EDAC}">
                        <c15:formulaRef>
                          <c15:sqref>[MarketRequirements_GD.xlsm]Frequency!$CM$18:$CM$26</c15:sqref>
                        </c15:formulaRef>
                      </c:ext>
                    </c:extLst>
                    <c:numCache>
                      <c:formatCode>General</c:formatCode>
                      <c:ptCount val="9"/>
                      <c:pt idx="0">
                        <c:v>0.95</c:v>
                      </c:pt>
                      <c:pt idx="1">
                        <c:v>0.95</c:v>
                      </c:pt>
                      <c:pt idx="2">
                        <c:v>0.95</c:v>
                      </c:pt>
                      <c:pt idx="3">
                        <c:v>0.96</c:v>
                      </c:pt>
                      <c:pt idx="4">
                        <c:v>0.97</c:v>
                      </c:pt>
                      <c:pt idx="5">
                        <c:v>0.97</c:v>
                      </c:pt>
                      <c:pt idx="6">
                        <c:v>1.01</c:v>
                      </c:pt>
                      <c:pt idx="7">
                        <c:v>1.03</c:v>
                      </c:pt>
                      <c:pt idx="8">
                        <c:v>1.03</c:v>
                      </c:pt>
                    </c:numCache>
                  </c:numRef>
                </c:yVal>
                <c:smooth val="0"/>
                <c:extLst xmlns:c15="http://schemas.microsoft.com/office/drawing/2012/chart">
                  <c:ext xmlns:c16="http://schemas.microsoft.com/office/drawing/2014/chart" uri="{C3380CC4-5D6E-409C-BE32-E72D297353CC}">
                    <c16:uniqueId val="{00000020-EDF5-492E-B035-6EED203E4AD7}"/>
                  </c:ext>
                </c:extLst>
              </c15:ser>
            </c15:filteredScatterSeries>
            <c15:filteredScatterSeries>
              <c15:ser>
                <c:idx val="12"/>
                <c:order val="30"/>
                <c:tx>
                  <c:strRef>
                    <c:extLst xmlns:c15="http://schemas.microsoft.com/office/drawing/2012/chart">
                      <c:ext xmlns:c15="http://schemas.microsoft.com/office/drawing/2012/chart" uri="{02D57815-91ED-43cb-92C2-25804820EDAC}">
                        <c15:formulaRef>
                          <c15:sqref>[MarketRequirements_GD.xlsm]Frequency!$CN$13</c15:sqref>
                        </c15:formulaRef>
                      </c:ext>
                    </c:extLst>
                    <c:strCache>
                      <c:ptCount val="1"/>
                      <c:pt idx="0">
                        <c:v>APC-JP-ALL-TSO-60Hz-Kansai</c:v>
                      </c:pt>
                    </c:strCache>
                  </c:strRef>
                </c:tx>
                <c:spPr>
                  <a:ln w="9525" cap="rnd">
                    <a:solidFill>
                      <a:schemeClr val="accent1">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[MarketRequirements_GD.xlsm]Frequency!$CN$18:$CN$26</c15:sqref>
                        </c15:formulaRef>
                      </c:ext>
                    </c:extLst>
                    <c:numCache>
                      <c:formatCode>General</c:formatCode>
                      <c:ptCount val="9"/>
                      <c:pt idx="0">
                        <c:v>0.01</c:v>
                      </c:pt>
                      <c:pt idx="1">
                        <c:v>2</c:v>
                      </c:pt>
                      <c:pt idx="2">
                        <c:v>30</c:v>
                      </c:pt>
                      <c:pt idx="3">
                        <c:v>60</c:v>
                      </c:pt>
                      <c:pt idx="4">
                        <c:v>600</c:v>
                      </c:pt>
                      <c:pt idx="5">
                        <c:v>99999</c:v>
                      </c:pt>
                      <c:pt idx="6">
                        <c:v>99999</c:v>
                      </c:pt>
                      <c:pt idx="7">
                        <c:v>2</c:v>
                      </c:pt>
                      <c:pt idx="8">
                        <c:v>0.01</c:v>
                      </c:pt>
                    </c:numCache>
                  </c:numRef>
                </c:xVal>
                <c:yVal>
                  <c:numRef>
                    <c:extLst xmlns:c15="http://schemas.microsoft.com/office/drawing/2012/chart">
                      <c:ext xmlns:c15="http://schemas.microsoft.com/office/drawing/2012/chart" uri="{02D57815-91ED-43cb-92C2-25804820EDAC}">
                        <c15:formulaRef>
                          <c15:sqref>[MarketRequirements_GD.xlsm]Frequency!$CP$18:$CP$26</c15:sqref>
                        </c15:formulaRef>
                      </c:ext>
                    </c:extLst>
                    <c:numCache>
                      <c:formatCode>General</c:formatCode>
                      <c:ptCount val="9"/>
                      <c:pt idx="0">
                        <c:v>0.95</c:v>
                      </c:pt>
                      <c:pt idx="1">
                        <c:v>0.95</c:v>
                      </c:pt>
                      <c:pt idx="2">
                        <c:v>0.95</c:v>
                      </c:pt>
                      <c:pt idx="3">
                        <c:v>0.96000000000000008</c:v>
                      </c:pt>
                      <c:pt idx="4">
                        <c:v>0.97000000000000008</c:v>
                      </c:pt>
                      <c:pt idx="5">
                        <c:v>0.97000000000000008</c:v>
                      </c:pt>
                      <c:pt idx="6" formatCode="0.00">
                        <c:v>1.02</c:v>
                      </c:pt>
                      <c:pt idx="7">
                        <c:v>1.02</c:v>
                      </c:pt>
                      <c:pt idx="8">
                        <c:v>1.02</c:v>
                      </c:pt>
                    </c:numCache>
                  </c:numRef>
                </c:yVal>
                <c:smooth val="0"/>
                <c:extLst xmlns:c15="http://schemas.microsoft.com/office/drawing/2012/chart">
                  <c:ext xmlns:c16="http://schemas.microsoft.com/office/drawing/2014/chart" uri="{C3380CC4-5D6E-409C-BE32-E72D297353CC}">
                    <c16:uniqueId val="{00000021-EDF5-492E-B035-6EED203E4AD7}"/>
                  </c:ext>
                </c:extLst>
              </c15:ser>
            </c15:filteredScatterSeries>
            <c15:filteredScatterSeries>
              <c15:ser>
                <c:idx val="13"/>
                <c:order val="31"/>
                <c:tx>
                  <c:strRef>
                    <c:extLst xmlns:c15="http://schemas.microsoft.com/office/drawing/2012/chart">
                      <c:ext xmlns:c15="http://schemas.microsoft.com/office/drawing/2012/chart" uri="{02D57815-91ED-43cb-92C2-25804820EDAC}">
                        <c15:formulaRef>
                          <c15:sqref>[MarketRequirements_GD.xlsm]Frequency!$CQ$13</c15:sqref>
                        </c15:formulaRef>
                      </c:ext>
                    </c:extLst>
                    <c:strCache>
                      <c:ptCount val="1"/>
                      <c:pt idx="0">
                        <c:v>APC-JP-ALL-TSO-60Hz-Chugoku</c:v>
                      </c:pt>
                    </c:strCache>
                  </c:strRef>
                </c:tx>
                <c:spPr>
                  <a:ln w="9525" cap="rnd">
                    <a:solidFill>
                      <a:schemeClr val="accent2">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[MarketRequirements_GD.xlsm]Frequency!$CQ$18:$CQ$26</c15:sqref>
                        </c15:formulaRef>
                      </c:ext>
                    </c:extLst>
                    <c:numCache>
                      <c:formatCode>General</c:formatCode>
                      <c:ptCount val="9"/>
                      <c:pt idx="0">
                        <c:v>0.01</c:v>
                      </c:pt>
                      <c:pt idx="1">
                        <c:v>2</c:v>
                      </c:pt>
                      <c:pt idx="2">
                        <c:v>30</c:v>
                      </c:pt>
                      <c:pt idx="3">
                        <c:v>60</c:v>
                      </c:pt>
                      <c:pt idx="4">
                        <c:v>600</c:v>
                      </c:pt>
                      <c:pt idx="5">
                        <c:v>99999</c:v>
                      </c:pt>
                      <c:pt idx="6">
                        <c:v>99999</c:v>
                      </c:pt>
                      <c:pt idx="7">
                        <c:v>2</c:v>
                      </c:pt>
                      <c:pt idx="8">
                        <c:v>0.01</c:v>
                      </c:pt>
                    </c:numCache>
                  </c:numRef>
                </c:xVal>
                <c:yVal>
                  <c:numRef>
                    <c:extLst xmlns:c15="http://schemas.microsoft.com/office/drawing/2012/chart">
                      <c:ext xmlns:c15="http://schemas.microsoft.com/office/drawing/2012/chart" uri="{02D57815-91ED-43cb-92C2-25804820EDAC}">
                        <c15:formulaRef>
                          <c15:sqref>[MarketRequirements_GD.xlsm]Frequency!$CS$18:$CS$26</c15:sqref>
                        </c15:formulaRef>
                      </c:ext>
                    </c:extLst>
                    <c:numCache>
                      <c:formatCode>General</c:formatCode>
                      <c:ptCount val="9"/>
                      <c:pt idx="0">
                        <c:v>0.95</c:v>
                      </c:pt>
                      <c:pt idx="1">
                        <c:v>0.95</c:v>
                      </c:pt>
                      <c:pt idx="2">
                        <c:v>0.95</c:v>
                      </c:pt>
                      <c:pt idx="3">
                        <c:v>0.96000000000000008</c:v>
                      </c:pt>
                      <c:pt idx="4">
                        <c:v>0.97000000000000008</c:v>
                      </c:pt>
                      <c:pt idx="5">
                        <c:v>0.97000000000000008</c:v>
                      </c:pt>
                      <c:pt idx="6">
                        <c:v>1.0166666666666666</c:v>
                      </c:pt>
                      <c:pt idx="7">
                        <c:v>1.0166666666666666</c:v>
                      </c:pt>
                      <c:pt idx="8">
                        <c:v>1.0166666666666666</c:v>
                      </c:pt>
                    </c:numCache>
                  </c:numRef>
                </c:yVal>
                <c:smooth val="0"/>
                <c:extLst xmlns:c15="http://schemas.microsoft.com/office/drawing/2012/chart">
                  <c:ext xmlns:c16="http://schemas.microsoft.com/office/drawing/2014/chart" uri="{C3380CC4-5D6E-409C-BE32-E72D297353CC}">
                    <c16:uniqueId val="{00000022-EDF5-492E-B035-6EED203E4AD7}"/>
                  </c:ext>
                </c:extLst>
              </c15:ser>
            </c15:filteredScatterSeries>
            <c15:filteredScatterSeries>
              <c15:ser>
                <c:idx val="14"/>
                <c:order val="32"/>
                <c:tx>
                  <c:strRef>
                    <c:extLst xmlns:c15="http://schemas.microsoft.com/office/drawing/2012/chart">
                      <c:ext xmlns:c15="http://schemas.microsoft.com/office/drawing/2012/chart" uri="{02D57815-91ED-43cb-92C2-25804820EDAC}">
                        <c15:formulaRef>
                          <c15:sqref>[MarketRequirements_GD.xlsm]Frequency!$CT$13</c15:sqref>
                        </c15:formulaRef>
                      </c:ext>
                    </c:extLst>
                    <c:strCache>
                      <c:ptCount val="1"/>
                      <c:pt idx="0">
                        <c:v>APC-JP-ALL-TSO-60Hz-Rest of Honshu</c:v>
                      </c:pt>
                    </c:strCache>
                  </c:strRef>
                </c:tx>
                <c:spPr>
                  <a:ln w="9525" cap="rnd">
                    <a:solidFill>
                      <a:schemeClr val="accent3">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[MarketRequirements_GD.xlsm]Frequency!$CT$18:$CT$26</c15:sqref>
                        </c15:formulaRef>
                      </c:ext>
                    </c:extLst>
                    <c:numCache>
                      <c:formatCode>General</c:formatCode>
                      <c:ptCount val="9"/>
                      <c:pt idx="0">
                        <c:v>0.01</c:v>
                      </c:pt>
                      <c:pt idx="1">
                        <c:v>2</c:v>
                      </c:pt>
                      <c:pt idx="2">
                        <c:v>30</c:v>
                      </c:pt>
                      <c:pt idx="3">
                        <c:v>60</c:v>
                      </c:pt>
                      <c:pt idx="4">
                        <c:v>600</c:v>
                      </c:pt>
                      <c:pt idx="5">
                        <c:v>99999</c:v>
                      </c:pt>
                      <c:pt idx="6">
                        <c:v>99999</c:v>
                      </c:pt>
                      <c:pt idx="7">
                        <c:v>2</c:v>
                      </c:pt>
                      <c:pt idx="8">
                        <c:v>0.01</c:v>
                      </c:pt>
                    </c:numCache>
                  </c:numRef>
                </c:xVal>
                <c:yVal>
                  <c:numRef>
                    <c:extLst xmlns:c15="http://schemas.microsoft.com/office/drawing/2012/chart">
                      <c:ext xmlns:c15="http://schemas.microsoft.com/office/drawing/2012/chart" uri="{02D57815-91ED-43cb-92C2-25804820EDAC}">
                        <c15:formulaRef>
                          <c15:sqref>[MarketRequirements_GD.xlsm]Frequency!$CV$18:$CV$26</c15:sqref>
                        </c15:formulaRef>
                      </c:ext>
                    </c:extLst>
                    <c:numCache>
                      <c:formatCode>General</c:formatCode>
                      <c:ptCount val="9"/>
                      <c:pt idx="0">
                        <c:v>0.95</c:v>
                      </c:pt>
                      <c:pt idx="1">
                        <c:v>0.95</c:v>
                      </c:pt>
                      <c:pt idx="2">
                        <c:v>0.95</c:v>
                      </c:pt>
                      <c:pt idx="3">
                        <c:v>0.96000000000000008</c:v>
                      </c:pt>
                      <c:pt idx="4">
                        <c:v>0.97000000000000008</c:v>
                      </c:pt>
                      <c:pt idx="5">
                        <c:v>0.97000000000000008</c:v>
                      </c:pt>
                      <c:pt idx="6">
                        <c:v>1.0166666666666666</c:v>
                      </c:pt>
                      <c:pt idx="7">
                        <c:v>1.03</c:v>
                      </c:pt>
                      <c:pt idx="8">
                        <c:v>1.03</c:v>
                      </c:pt>
                    </c:numCache>
                  </c:numRef>
                </c:yVal>
                <c:smooth val="0"/>
                <c:extLst xmlns:c15="http://schemas.microsoft.com/office/drawing/2012/chart">
                  <c:ext xmlns:c16="http://schemas.microsoft.com/office/drawing/2014/chart" uri="{C3380CC4-5D6E-409C-BE32-E72D297353CC}">
                    <c16:uniqueId val="{00000023-EDF5-492E-B035-6EED203E4AD7}"/>
                  </c:ext>
                </c:extLst>
              </c15:ser>
            </c15:filteredScatterSeries>
            <c15:filteredScatterSeries>
              <c15:ser>
                <c:idx val="15"/>
                <c:order val="33"/>
                <c:tx>
                  <c:strRef>
                    <c:extLst xmlns:c15="http://schemas.microsoft.com/office/drawing/2012/chart">
                      <c:ext xmlns:c15="http://schemas.microsoft.com/office/drawing/2012/chart" uri="{02D57815-91ED-43cb-92C2-25804820EDAC}">
                        <c15:formulaRef>
                          <c15:sqref>[MarketRequirements_GD.xlsm]Frequency!$CW$13</c15:sqref>
                        </c15:formulaRef>
                      </c:ext>
                    </c:extLst>
                    <c:strCache>
                      <c:ptCount val="1"/>
                      <c:pt idx="0">
                        <c:v>APC-JP-ALL-TSO-60Hz-Chubu</c:v>
                      </c:pt>
                    </c:strCache>
                  </c:strRef>
                </c:tx>
                <c:spPr>
                  <a:ln w="9525" cap="rnd">
                    <a:solidFill>
                      <a:schemeClr val="accent4">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[MarketRequirements_GD.xlsm]Frequency!$CW$18:$CW$26</c15:sqref>
                        </c15:formulaRef>
                      </c:ext>
                    </c:extLst>
                    <c:numCache>
                      <c:formatCode>General</c:formatCode>
                      <c:ptCount val="9"/>
                      <c:pt idx="0">
                        <c:v>0.01</c:v>
                      </c:pt>
                      <c:pt idx="1">
                        <c:v>2</c:v>
                      </c:pt>
                      <c:pt idx="2">
                        <c:v>30</c:v>
                      </c:pt>
                      <c:pt idx="3">
                        <c:v>60</c:v>
                      </c:pt>
                      <c:pt idx="4">
                        <c:v>600</c:v>
                      </c:pt>
                      <c:pt idx="5">
                        <c:v>99999</c:v>
                      </c:pt>
                      <c:pt idx="6">
                        <c:v>99999</c:v>
                      </c:pt>
                      <c:pt idx="7">
                        <c:v>2</c:v>
                      </c:pt>
                      <c:pt idx="8">
                        <c:v>0.01</c:v>
                      </c:pt>
                    </c:numCache>
                  </c:numRef>
                </c:xVal>
                <c:yVal>
                  <c:numRef>
                    <c:extLst xmlns:c15="http://schemas.microsoft.com/office/drawing/2012/chart">
                      <c:ext xmlns:c15="http://schemas.microsoft.com/office/drawing/2012/chart" uri="{02D57815-91ED-43cb-92C2-25804820EDAC}">
                        <c15:formulaRef>
                          <c15:sqref>[MarketRequirements_GD.xlsm]Frequency!$CY$18:$CY$26</c15:sqref>
                        </c15:formulaRef>
                      </c:ext>
                    </c:extLst>
                    <c:numCache>
                      <c:formatCode>General</c:formatCode>
                      <c:ptCount val="9"/>
                      <c:pt idx="0">
                        <c:v>0.95</c:v>
                      </c:pt>
                      <c:pt idx="1">
                        <c:v>0.95</c:v>
                      </c:pt>
                      <c:pt idx="2">
                        <c:v>0.95</c:v>
                      </c:pt>
                      <c:pt idx="3">
                        <c:v>0.96000000000000008</c:v>
                      </c:pt>
                      <c:pt idx="4">
                        <c:v>0.97000000000000008</c:v>
                      </c:pt>
                      <c:pt idx="5">
                        <c:v>0.97000000000000008</c:v>
                      </c:pt>
                      <c:pt idx="6">
                        <c:v>1.0083333333333333</c:v>
                      </c:pt>
                      <c:pt idx="7">
                        <c:v>1.03</c:v>
                      </c:pt>
                      <c:pt idx="8">
                        <c:v>1.03</c:v>
                      </c:pt>
                    </c:numCache>
                  </c:numRef>
                </c:yVal>
                <c:smooth val="0"/>
                <c:extLst xmlns:c15="http://schemas.microsoft.com/office/drawing/2012/chart">
                  <c:ext xmlns:c16="http://schemas.microsoft.com/office/drawing/2014/chart" uri="{C3380CC4-5D6E-409C-BE32-E72D297353CC}">
                    <c16:uniqueId val="{00000024-EDF5-492E-B035-6EED203E4AD7}"/>
                  </c:ext>
                </c:extLst>
              </c15:ser>
            </c15:filteredScatterSeries>
            <c15:filteredScatterSeries>
              <c15:ser>
                <c:idx val="16"/>
                <c:order val="34"/>
                <c:tx>
                  <c:strRef>
                    <c:extLst xmlns:c15="http://schemas.microsoft.com/office/drawing/2012/chart">
                      <c:ext xmlns:c15="http://schemas.microsoft.com/office/drawing/2012/chart" uri="{02D57815-91ED-43cb-92C2-25804820EDAC}">
                        <c15:formulaRef>
                          <c15:sqref>[MarketRequirements_GD.xlsm]Frequency!$CZ$13</c15:sqref>
                        </c15:formulaRef>
                      </c:ext>
                    </c:extLst>
                    <c:strCache>
                      <c:ptCount val="1"/>
                      <c:pt idx="0">
                        <c:v>APC-JP-ALL-TSO-60Hz-Kyushu</c:v>
                      </c:pt>
                    </c:strCache>
                  </c:strRef>
                </c:tx>
                <c:spPr>
                  <a:ln w="9525" cap="rnd">
                    <a:solidFill>
                      <a:schemeClr val="accent5">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[MarketRequirements_GD.xlsm]Frequency!$CZ$18:$CZ$26</c15:sqref>
                        </c15:formulaRef>
                      </c:ext>
                    </c:extLst>
                    <c:numCache>
                      <c:formatCode>General</c:formatCode>
                      <c:ptCount val="9"/>
                      <c:pt idx="0">
                        <c:v>0.01</c:v>
                      </c:pt>
                      <c:pt idx="1">
                        <c:v>2</c:v>
                      </c:pt>
                      <c:pt idx="2">
                        <c:v>30</c:v>
                      </c:pt>
                      <c:pt idx="3">
                        <c:v>60</c:v>
                      </c:pt>
                      <c:pt idx="4">
                        <c:v>600</c:v>
                      </c:pt>
                      <c:pt idx="5">
                        <c:v>99999</c:v>
                      </c:pt>
                      <c:pt idx="6" formatCode="0">
                        <c:v>99999</c:v>
                      </c:pt>
                      <c:pt idx="7" formatCode="0.00">
                        <c:v>2</c:v>
                      </c:pt>
                      <c:pt idx="8">
                        <c:v>0.01</c:v>
                      </c:pt>
                    </c:numCache>
                  </c:numRef>
                </c:xVal>
                <c:yVal>
                  <c:numRef>
                    <c:extLst xmlns:c15="http://schemas.microsoft.com/office/drawing/2012/chart">
                      <c:ext xmlns:c15="http://schemas.microsoft.com/office/drawing/2012/chart" uri="{02D57815-91ED-43cb-92C2-25804820EDAC}">
                        <c15:formulaRef>
                          <c15:sqref>[MarketRequirements_GD.xlsm]Frequency!$DB$18:$DB$26</c15:sqref>
                        </c15:formulaRef>
                      </c:ext>
                    </c:extLst>
                    <c:numCache>
                      <c:formatCode>0.00</c:formatCode>
                      <c:ptCount val="9"/>
                      <c:pt idx="0">
                        <c:v>0.95</c:v>
                      </c:pt>
                      <c:pt idx="1">
                        <c:v>0.95</c:v>
                      </c:pt>
                      <c:pt idx="2">
                        <c:v>0.95</c:v>
                      </c:pt>
                      <c:pt idx="3">
                        <c:v>0.96000000000000008</c:v>
                      </c:pt>
                      <c:pt idx="4">
                        <c:v>0.97000000000000008</c:v>
                      </c:pt>
                      <c:pt idx="5">
                        <c:v>0.97000000000000008</c:v>
                      </c:pt>
                      <c:pt idx="6">
                        <c:v>1.0083333333333333</c:v>
                      </c:pt>
                      <c:pt idx="7">
                        <c:v>1.0083333333333333</c:v>
                      </c:pt>
                      <c:pt idx="8">
                        <c:v>1.0083333333333333</c:v>
                      </c:pt>
                    </c:numCache>
                  </c:numRef>
                </c:yVal>
                <c:smooth val="0"/>
                <c:extLst xmlns:c15="http://schemas.microsoft.com/office/drawing/2012/chart">
                  <c:ext xmlns:c16="http://schemas.microsoft.com/office/drawing/2014/chart" uri="{C3380CC4-5D6E-409C-BE32-E72D297353CC}">
                    <c16:uniqueId val="{00000025-EDF5-492E-B035-6EED203E4AD7}"/>
                  </c:ext>
                </c:extLst>
              </c15:ser>
            </c15:filteredScatterSeries>
            <c15:filteredScatterSeries>
              <c15:ser>
                <c:idx val="75"/>
                <c:order val="35"/>
                <c:tx>
                  <c:strRef>
                    <c:extLst xmlns:c15="http://schemas.microsoft.com/office/drawing/2012/chart">
                      <c:ext xmlns:c15="http://schemas.microsoft.com/office/drawing/2012/chart" uri="{02D57815-91ED-43cb-92C2-25804820EDAC}">
                        <c15:formulaRef>
                          <c15:sqref>[MarketRequirements_GD.xlsm]Frequency!$DC$13</c15:sqref>
                        </c15:formulaRef>
                      </c:ext>
                    </c:extLst>
                    <c:strCache>
                      <c:ptCount val="1"/>
                      <c:pt idx="0">
                        <c:v>APC-KR-ALL-TSO</c:v>
                      </c:pt>
                    </c:strCache>
                  </c:strRef>
                </c:tx>
                <c:spPr>
                  <a:ln w="9525" cap="rnd">
                    <a:solidFill>
                      <a:schemeClr val="accent4">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[MarketRequirements_GD.xlsm]Frequency!$DC$18:$DC$23</c15:sqref>
                        </c15:formulaRef>
                      </c:ext>
                    </c:extLst>
                    <c:numCache>
                      <c:formatCode>General</c:formatCode>
                      <c:ptCount val="6"/>
                      <c:pt idx="0">
                        <c:v>0.01</c:v>
                      </c:pt>
                      <c:pt idx="1">
                        <c:v>20</c:v>
                      </c:pt>
                      <c:pt idx="2">
                        <c:v>20</c:v>
                      </c:pt>
                      <c:pt idx="3">
                        <c:v>99999</c:v>
                      </c:pt>
                      <c:pt idx="4">
                        <c:v>99999</c:v>
                      </c:pt>
                      <c:pt idx="5">
                        <c:v>0.01</c:v>
                      </c:pt>
                    </c:numCache>
                  </c:numRef>
                </c:xVal>
                <c:yVal>
                  <c:numRef>
                    <c:extLst xmlns:c15="http://schemas.microsoft.com/office/drawing/2012/chart">
                      <c:ext xmlns:c15="http://schemas.microsoft.com/office/drawing/2012/chart" uri="{02D57815-91ED-43cb-92C2-25804820EDAC}">
                        <c15:formulaRef>
                          <c15:sqref>[MarketRequirements_GD.xlsm]Frequency!$DE$18:$DE$23</c15:sqref>
                        </c15:formulaRef>
                      </c:ext>
                    </c:extLst>
                    <c:numCache>
                      <c:formatCode>0.0000</c:formatCode>
                      <c:ptCount val="6"/>
                      <c:pt idx="0">
                        <c:v>0.95833333333333337</c:v>
                      </c:pt>
                      <c:pt idx="1">
                        <c:v>0.95833333333333337</c:v>
                      </c:pt>
                      <c:pt idx="2" formatCode="0.000">
                        <c:v>0.97499999999999998</c:v>
                      </c:pt>
                      <c:pt idx="3" formatCode="0.000">
                        <c:v>0.97499999999999998</c:v>
                      </c:pt>
                      <c:pt idx="4" formatCode="0.000">
                        <c:v>1.0249999999999999</c:v>
                      </c:pt>
                      <c:pt idx="5" formatCode="0.000">
                        <c:v>1.0249999999999999</c:v>
                      </c:pt>
                    </c:numCache>
                  </c:numRef>
                </c:yVal>
                <c:smooth val="0"/>
                <c:extLst xmlns:c15="http://schemas.microsoft.com/office/drawing/2012/chart">
                  <c:ext xmlns:c16="http://schemas.microsoft.com/office/drawing/2014/chart" uri="{C3380CC4-5D6E-409C-BE32-E72D297353CC}">
                    <c16:uniqueId val="{00000026-EDF5-492E-B035-6EED203E4AD7}"/>
                  </c:ext>
                </c:extLst>
              </c15:ser>
            </c15:filteredScatterSeries>
            <c15:filteredScatterSeries>
              <c15:ser>
                <c:idx val="71"/>
                <c:order val="36"/>
                <c:tx>
                  <c:strRef>
                    <c:extLst xmlns:c15="http://schemas.microsoft.com/office/drawing/2012/chart">
                      <c:ext xmlns:c15="http://schemas.microsoft.com/office/drawing/2012/chart" uri="{02D57815-91ED-43cb-92C2-25804820EDAC}">
                        <c15:formulaRef>
                          <c15:sqref>[MarketRequirements_GD.xlsm]Frequency!$DF$13</c15:sqref>
                        </c15:formulaRef>
                      </c:ext>
                    </c:extLst>
                    <c:strCache>
                      <c:ptCount val="1"/>
                      <c:pt idx="0">
                        <c:v>APC-TW-OFS-TSO</c:v>
                      </c:pt>
                    </c:strCache>
                  </c:strRef>
                </c:tx>
                <c:spPr>
                  <a:ln w="9525" cap="rnd">
                    <a:solidFill>
                      <a:schemeClr val="accent6">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[MarketRequirements_GD.xlsm]Frequency!$DF$18:$DF$23</c15:sqref>
                        </c15:formulaRef>
                      </c:ext>
                    </c:extLst>
                    <c:numCache>
                      <c:formatCode>General</c:formatCode>
                      <c:ptCount val="6"/>
                      <c:pt idx="0">
                        <c:v>0.01</c:v>
                      </c:pt>
                      <c:pt idx="1">
                        <c:v>20</c:v>
                      </c:pt>
                      <c:pt idx="2">
                        <c:v>20</c:v>
                      </c:pt>
                      <c:pt idx="3">
                        <c:v>1800</c:v>
                      </c:pt>
                      <c:pt idx="4">
                        <c:v>1800</c:v>
                      </c:pt>
                      <c:pt idx="5">
                        <c:v>99999</c:v>
                      </c:pt>
                    </c:numCache>
                  </c:numRef>
                </c:xVal>
                <c:yVal>
                  <c:numRef>
                    <c:extLst xmlns:c15="http://schemas.microsoft.com/office/drawing/2012/chart">
                      <c:ext xmlns:c15="http://schemas.microsoft.com/office/drawing/2012/chart" uri="{02D57815-91ED-43cb-92C2-25804820EDAC}">
                        <c15:formulaRef>
                          <c15:sqref>[MarketRequirements_GD.xlsm]Frequency!$DH$18:$DH$23</c15:sqref>
                        </c15:formulaRef>
                      </c:ext>
                    </c:extLst>
                    <c:numCache>
                      <c:formatCode>0.00</c:formatCode>
                      <c:ptCount val="6"/>
                      <c:pt idx="0">
                        <c:v>0.95</c:v>
                      </c:pt>
                      <c:pt idx="1">
                        <c:v>0.95</c:v>
                      </c:pt>
                      <c:pt idx="2">
                        <c:v>0.95833333333333337</c:v>
                      </c:pt>
                      <c:pt idx="3">
                        <c:v>0.95833333333333337</c:v>
                      </c:pt>
                      <c:pt idx="4">
                        <c:v>0.97499999999999998</c:v>
                      </c:pt>
                      <c:pt idx="5">
                        <c:v>0.97499999999999998</c:v>
                      </c:pt>
                    </c:numCache>
                  </c:numRef>
                </c:yVal>
                <c:smooth val="0"/>
                <c:extLst xmlns:c15="http://schemas.microsoft.com/office/drawing/2012/chart">
                  <c:ext xmlns:c16="http://schemas.microsoft.com/office/drawing/2014/chart" uri="{C3380CC4-5D6E-409C-BE32-E72D297353CC}">
                    <c16:uniqueId val="{00000027-EDF5-492E-B035-6EED203E4AD7}"/>
                  </c:ext>
                </c:extLst>
              </c15:ser>
            </c15:filteredScatterSeries>
            <c15:filteredScatterSeries>
              <c15:ser>
                <c:idx val="20"/>
                <c:order val="37"/>
                <c:tx>
                  <c:strRef>
                    <c:extLst xmlns:c15="http://schemas.microsoft.com/office/drawing/2012/chart">
                      <c:ext xmlns:c15="http://schemas.microsoft.com/office/drawing/2012/chart" uri="{02D57815-91ED-43cb-92C2-25804820EDAC}">
                        <c15:formulaRef>
                          <c15:sqref>[MarketRequirements_GD.xlsm]Frequency!$DI$13</c15:sqref>
                        </c15:formulaRef>
                      </c:ext>
                    </c:extLst>
                    <c:strCache>
                      <c:ptCount val="1"/>
                      <c:pt idx="0">
                        <c:v>APC-VN-ONS</c:v>
                      </c:pt>
                    </c:strCache>
                  </c:strRef>
                </c:tx>
                <c:spPr>
                  <a:ln w="9525" cap="rnd">
                    <a:solidFill>
                      <a:schemeClr val="accent3">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[MarketRequirements_GD.xlsm]Frequency!$DI$18:$DI$29</c15:sqref>
                        </c15:formulaRef>
                      </c:ext>
                    </c:extLst>
                    <c:numCache>
                      <c:formatCode>0</c:formatCode>
                      <c:ptCount val="12"/>
                      <c:pt idx="0" formatCode="0.00">
                        <c:v>0.01</c:v>
                      </c:pt>
                      <c:pt idx="1">
                        <c:v>600</c:v>
                      </c:pt>
                      <c:pt idx="2">
                        <c:v>600</c:v>
                      </c:pt>
                      <c:pt idx="3">
                        <c:v>1800</c:v>
                      </c:pt>
                      <c:pt idx="4">
                        <c:v>1800</c:v>
                      </c:pt>
                      <c:pt idx="5">
                        <c:v>99999</c:v>
                      </c:pt>
                      <c:pt idx="6">
                        <c:v>99999</c:v>
                      </c:pt>
                      <c:pt idx="7">
                        <c:v>1800</c:v>
                      </c:pt>
                      <c:pt idx="8">
                        <c:v>1800</c:v>
                      </c:pt>
                      <c:pt idx="9">
                        <c:v>60</c:v>
                      </c:pt>
                      <c:pt idx="10">
                        <c:v>60</c:v>
                      </c:pt>
                      <c:pt idx="11" formatCode="0.00">
                        <c:v>0.01</c:v>
                      </c:pt>
                    </c:numCache>
                  </c:numRef>
                </c:xVal>
                <c:yVal>
                  <c:numRef>
                    <c:extLst xmlns:c15="http://schemas.microsoft.com/office/drawing/2012/chart">
                      <c:ext xmlns:c15="http://schemas.microsoft.com/office/drawing/2012/chart" uri="{02D57815-91ED-43cb-92C2-25804820EDAC}">
                        <c15:formulaRef>
                          <c15:sqref>[MarketRequirements_GD.xlsm]Frequency!$DK$18:$DK$29</c15:sqref>
                        </c15:formulaRef>
                      </c:ext>
                    </c:extLst>
                    <c:numCache>
                      <c:formatCode>General</c:formatCode>
                      <c:ptCount val="12"/>
                      <c:pt idx="0">
                        <c:v>0.95</c:v>
                      </c:pt>
                      <c:pt idx="1">
                        <c:v>0.95</c:v>
                      </c:pt>
                      <c:pt idx="2">
                        <c:v>0.96</c:v>
                      </c:pt>
                      <c:pt idx="3">
                        <c:v>0.96</c:v>
                      </c:pt>
                      <c:pt idx="4">
                        <c:v>0.98</c:v>
                      </c:pt>
                      <c:pt idx="5">
                        <c:v>0.98</c:v>
                      </c:pt>
                      <c:pt idx="6">
                        <c:v>1.02</c:v>
                      </c:pt>
                      <c:pt idx="7">
                        <c:v>1.02</c:v>
                      </c:pt>
                      <c:pt idx="8">
                        <c:v>1.03</c:v>
                      </c:pt>
                      <c:pt idx="9">
                        <c:v>1.03</c:v>
                      </c:pt>
                      <c:pt idx="10">
                        <c:v>1.04</c:v>
                      </c:pt>
                      <c:pt idx="11">
                        <c:v>1.04</c:v>
                      </c:pt>
                    </c:numCache>
                  </c:numRef>
                </c:yVal>
                <c:smooth val="0"/>
                <c:extLst xmlns:c15="http://schemas.microsoft.com/office/drawing/2012/chart">
                  <c:ext xmlns:c16="http://schemas.microsoft.com/office/drawing/2014/chart" uri="{C3380CC4-5D6E-409C-BE32-E72D297353CC}">
                    <c16:uniqueId val="{00000028-EDF5-492E-B035-6EED203E4AD7}"/>
                  </c:ext>
                </c:extLst>
              </c15:ser>
            </c15:filteredScatterSeries>
            <c15:filteredScatterSeries>
              <c15:ser>
                <c:idx val="62"/>
                <c:order val="38"/>
                <c:tx>
                  <c:strRef>
                    <c:extLst xmlns:c15="http://schemas.microsoft.com/office/drawing/2012/chart">
                      <c:ext xmlns:c15="http://schemas.microsoft.com/office/drawing/2012/chart" uri="{02D57815-91ED-43cb-92C2-25804820EDAC}">
                        <c15:formulaRef>
                          <c15:sqref>[MarketRequirements_GD.xlsm]Frequency!$DL$13</c15:sqref>
                        </c15:formulaRef>
                      </c:ext>
                    </c:extLst>
                    <c:strCache>
                      <c:ptCount val="1"/>
                      <c:pt idx="0">
                        <c:v>EUR-Continental-ALL-ALL</c:v>
                      </c:pt>
                    </c:strCache>
                  </c:strRef>
                </c:tx>
                <c:spPr>
                  <a:ln w="9525" cap="rnd">
                    <a:solidFill>
                      <a:schemeClr val="accent3">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[MarketRequirements_GD.xlsm]Frequency!$DL$18:$DL$25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[MarketRequirements_GD.xlsm]Frequency!$DN$18:$DN$25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29-EDF5-492E-B035-6EED203E4AD7}"/>
                  </c:ext>
                </c:extLst>
              </c15:ser>
            </c15:filteredScatterSeries>
            <c15:filteredScatterSeries>
              <c15:ser>
                <c:idx val="63"/>
                <c:order val="39"/>
                <c:tx>
                  <c:strRef>
                    <c:extLst xmlns:c15="http://schemas.microsoft.com/office/drawing/2012/chart">
                      <c:ext xmlns:c15="http://schemas.microsoft.com/office/drawing/2012/chart" uri="{02D57815-91ED-43cb-92C2-25804820EDAC}">
                        <c15:formulaRef>
                          <c15:sqref>[MarketRequirements_GD.xlsm]Frequency!$DO$13</c15:sqref>
                        </c15:formulaRef>
                      </c:ext>
                    </c:extLst>
                    <c:strCache>
                      <c:ptCount val="1"/>
                      <c:pt idx="0">
                        <c:v>EUR-Nordic-ALL-ALL</c:v>
                      </c:pt>
                    </c:strCache>
                  </c:strRef>
                </c:tx>
                <c:spPr>
                  <a:ln w="9525" cap="rnd">
                    <a:solidFill>
                      <a:schemeClr val="accent4">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[MarketRequirements_GD.xlsm]Frequency!$DO$18:$DO$25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[MarketRequirements_GD.xlsm]Frequency!$DQ$18:$DQ$25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2A-EDF5-492E-B035-6EED203E4AD7}"/>
                  </c:ext>
                </c:extLst>
              </c15:ser>
            </c15:filteredScatterSeries>
            <c15:filteredScatterSeries>
              <c15:ser>
                <c:idx val="65"/>
                <c:order val="41"/>
                <c:tx>
                  <c:strRef>
                    <c:extLst xmlns:c15="http://schemas.microsoft.com/office/drawing/2012/chart">
                      <c:ext xmlns:c15="http://schemas.microsoft.com/office/drawing/2012/chart" uri="{02D57815-91ED-43cb-92C2-25804820EDAC}">
                        <c15:formulaRef>
                          <c15:sqref>[MarketRequirements_GD.xlsm]Frequency!$DU$13</c15:sqref>
                        </c15:formulaRef>
                      </c:ext>
                    </c:extLst>
                    <c:strCache>
                      <c:ptCount val="1"/>
                      <c:pt idx="0">
                        <c:v>EUR-IE_NI-ALL-ALL</c:v>
                      </c:pt>
                    </c:strCache>
                  </c:strRef>
                </c:tx>
                <c:spPr>
                  <a:ln w="9525" cap="rnd">
                    <a:solidFill>
                      <a:schemeClr val="accent6">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[MarketRequirements_GD.xlsm]Frequency!$DU$18:$DU$25</c15:sqref>
                        </c15:formulaRef>
                      </c:ext>
                    </c:extLst>
                    <c:numCache>
                      <c:formatCode>General</c:formatCode>
                      <c:ptCount val="8"/>
                      <c:pt idx="0">
                        <c:v>0.01</c:v>
                      </c:pt>
                      <c:pt idx="1">
                        <c:v>5400</c:v>
                      </c:pt>
                      <c:pt idx="2">
                        <c:v>5400</c:v>
                      </c:pt>
                      <c:pt idx="3">
                        <c:v>99999</c:v>
                      </c:pt>
                      <c:pt idx="4">
                        <c:v>99999</c:v>
                      </c:pt>
                      <c:pt idx="5">
                        <c:v>5400</c:v>
                      </c:pt>
                      <c:pt idx="6">
                        <c:v>5400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[MarketRequirements_GD.xlsm]Frequency!$DW$18:$DW$25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2B-EDF5-492E-B035-6EED203E4AD7}"/>
                  </c:ext>
                </c:extLst>
              </c15:ser>
            </c15:filteredScatterSeries>
            <c15:filteredScatterSeries>
              <c15:ser>
                <c:idx val="66"/>
                <c:order val="42"/>
                <c:tx>
                  <c:strRef>
                    <c:extLst xmlns:c15="http://schemas.microsoft.com/office/drawing/2012/chart">
                      <c:ext xmlns:c15="http://schemas.microsoft.com/office/drawing/2012/chart" uri="{02D57815-91ED-43cb-92C2-25804820EDAC}">
                        <c15:formulaRef>
                          <c15:sqref>[MarketRequirements_GD.xlsm]Frequency!$DX$13</c15:sqref>
                        </c15:formulaRef>
                      </c:ext>
                    </c:extLst>
                    <c:strCache>
                      <c:ptCount val="1"/>
                      <c:pt idx="0">
                        <c:v>EUR-Baltic-ALL-ALL</c:v>
                      </c:pt>
                    </c:strCache>
                  </c:strRef>
                </c:tx>
                <c:spPr>
                  <a:ln w="9525" cap="rnd">
                    <a:solidFill>
                      <a:schemeClr val="accent1">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[MarketRequirements_GD.xlsm]Frequency!$DX$18:$DX$25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[MarketRequirements_GD.xlsm]Frequency!$DZ$18:$DZ$25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2C-EDF5-492E-B035-6EED203E4AD7}"/>
                  </c:ext>
                </c:extLst>
              </c15:ser>
            </c15:filteredScatterSeries>
            <c15:filteredScatterSeries>
              <c15:ser>
                <c:idx val="69"/>
                <c:order val="44"/>
                <c:tx>
                  <c:strRef>
                    <c:extLst xmlns:c15="http://schemas.microsoft.com/office/drawing/2012/chart">
                      <c:ext xmlns:c15="http://schemas.microsoft.com/office/drawing/2012/chart" uri="{02D57815-91ED-43cb-92C2-25804820EDAC}">
                        <c15:formulaRef>
                          <c15:sqref>[MarketRequirements_GD.xlsm]Frequency!$ED$13</c15:sqref>
                        </c15:formulaRef>
                      </c:ext>
                    </c:extLst>
                    <c:strCache>
                      <c:ptCount val="1"/>
                      <c:pt idx="0">
                        <c:v>LAT-CL-ONS-ALL</c:v>
                      </c:pt>
                    </c:strCache>
                  </c:strRef>
                </c:tx>
                <c:spPr>
                  <a:ln w="9525" cap="rnd">
                    <a:solidFill>
                      <a:schemeClr val="accent4">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[MarketRequirements_GD.xlsm]Frequency!$ED$18:$ED$27</c15:sqref>
                        </c15:formulaRef>
                      </c:ext>
                    </c:extLst>
                    <c:numCache>
                      <c:formatCode>General</c:formatCode>
                      <c:ptCount val="10"/>
                      <c:pt idx="0">
                        <c:v>0.01</c:v>
                      </c:pt>
                      <c:pt idx="1">
                        <c:v>1800</c:v>
                      </c:pt>
                      <c:pt idx="2">
                        <c:v>1800</c:v>
                      </c:pt>
                      <c:pt idx="3">
                        <c:v>5400</c:v>
                      </c:pt>
                      <c:pt idx="4">
                        <c:v>5400</c:v>
                      </c:pt>
                      <c:pt idx="5">
                        <c:v>99999</c:v>
                      </c:pt>
                      <c:pt idx="6">
                        <c:v>99999</c:v>
                      </c:pt>
                      <c:pt idx="7">
                        <c:v>5400</c:v>
                      </c:pt>
                      <c:pt idx="8">
                        <c:v>5400</c:v>
                      </c:pt>
                      <c:pt idx="9">
                        <c:v>0.01</c:v>
                      </c:pt>
                    </c:numCache>
                  </c:numRef>
                </c:xVal>
                <c:yVal>
                  <c:numRef>
                    <c:extLst xmlns:c15="http://schemas.microsoft.com/office/drawing/2012/chart">
                      <c:ext xmlns:c15="http://schemas.microsoft.com/office/drawing/2012/chart" uri="{02D57815-91ED-43cb-92C2-25804820EDAC}">
                        <c15:formulaRef>
                          <c15:sqref>[MarketRequirements_GD.xlsm]Frequency!$EF$18:$EF$27</c15:sqref>
                        </c15:formulaRef>
                      </c:ext>
                    </c:extLst>
                    <c:numCache>
                      <c:formatCode>General</c:formatCode>
                      <c:ptCount val="10"/>
                      <c:pt idx="0">
                        <c:v>0.95</c:v>
                      </c:pt>
                      <c:pt idx="1">
                        <c:v>0.95</c:v>
                      </c:pt>
                      <c:pt idx="2">
                        <c:v>0.96</c:v>
                      </c:pt>
                      <c:pt idx="3">
                        <c:v>0.96</c:v>
                      </c:pt>
                      <c:pt idx="4">
                        <c:v>0.98</c:v>
                      </c:pt>
                      <c:pt idx="5">
                        <c:v>0.98</c:v>
                      </c:pt>
                      <c:pt idx="6">
                        <c:v>1.02</c:v>
                      </c:pt>
                      <c:pt idx="7">
                        <c:v>1.02</c:v>
                      </c:pt>
                      <c:pt idx="8">
                        <c:v>1.03</c:v>
                      </c:pt>
                      <c:pt idx="9">
                        <c:v>1.03</c:v>
                      </c:pt>
                    </c:numCache>
                  </c:numRef>
                </c:yVal>
                <c:smooth val="0"/>
                <c:extLst xmlns:c15="http://schemas.microsoft.com/office/drawing/2012/chart">
                  <c:ext xmlns:c16="http://schemas.microsoft.com/office/drawing/2014/chart" uri="{C3380CC4-5D6E-409C-BE32-E72D297353CC}">
                    <c16:uniqueId val="{0000002D-EDF5-492E-B035-6EED203E4AD7}"/>
                  </c:ext>
                </c:extLst>
              </c15:ser>
            </c15:filteredScatterSeries>
            <c15:filteredScatterSeries>
              <c15:ser>
                <c:idx val="28"/>
                <c:order val="45"/>
                <c:tx>
                  <c:strRef>
                    <c:extLst xmlns:c15="http://schemas.microsoft.com/office/drawing/2012/chart">
                      <c:ext xmlns:c15="http://schemas.microsoft.com/office/drawing/2012/chart" uri="{02D57815-91ED-43cb-92C2-25804820EDAC}">
                        <c15:formulaRef>
                          <c15:sqref>[MarketRequirements_GD.xlsm]Frequency!$EG$13</c15:sqref>
                        </c15:formulaRef>
                      </c:ext>
                    </c:extLst>
                    <c:strCache>
                      <c:ptCount val="1"/>
                      <c:pt idx="0">
                        <c:v>LAT-CO-ONS</c:v>
                      </c:pt>
                    </c:strCache>
                  </c:strRef>
                </c:tx>
                <c:spPr>
                  <a:ln w="9525" cap="rnd">
                    <a:solidFill>
                      <a:schemeClr val="accent5">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[MarketRequirements_GD.xlsm]Frequency!$EG$18:$EG$21</c15:sqref>
                        </c15:formulaRef>
                      </c:ext>
                    </c:extLst>
                    <c:numCache>
                      <c:formatCode>General</c:formatCode>
                      <c:ptCount val="4"/>
                      <c:pt idx="0">
                        <c:v>0.01</c:v>
                      </c:pt>
                      <c:pt idx="1">
                        <c:v>99999</c:v>
                      </c:pt>
                      <c:pt idx="2">
                        <c:v>99999</c:v>
                      </c:pt>
                      <c:pt idx="3">
                        <c:v>0.01</c:v>
                      </c:pt>
                    </c:numCache>
                  </c:numRef>
                </c:xVal>
                <c:yVal>
                  <c:numRef>
                    <c:extLst xmlns:c15="http://schemas.microsoft.com/office/drawing/2012/chart">
                      <c:ext xmlns:c15="http://schemas.microsoft.com/office/drawing/2012/chart" uri="{02D57815-91ED-43cb-92C2-25804820EDAC}">
                        <c15:formulaRef>
                          <c15:sqref>[MarketRequirements_GD.xlsm]Frequency!$EI$18:$EI$21</c15:sqref>
                        </c15:formulaRef>
                      </c:ext>
                    </c:extLst>
                    <c:numCache>
                      <c:formatCode>General</c:formatCode>
                      <c:ptCount val="4"/>
                      <c:pt idx="0">
                        <c:v>0.95833333333333337</c:v>
                      </c:pt>
                      <c:pt idx="1">
                        <c:v>0.95833333333333337</c:v>
                      </c:pt>
                      <c:pt idx="2">
                        <c:v>1.05</c:v>
                      </c:pt>
                      <c:pt idx="3">
                        <c:v>1.05</c:v>
                      </c:pt>
                    </c:numCache>
                  </c:numRef>
                </c:yVal>
                <c:smooth val="0"/>
                <c:extLst xmlns:c15="http://schemas.microsoft.com/office/drawing/2012/chart">
                  <c:ext xmlns:c16="http://schemas.microsoft.com/office/drawing/2014/chart" uri="{C3380CC4-5D6E-409C-BE32-E72D297353CC}">
                    <c16:uniqueId val="{0000002E-EDF5-492E-B035-6EED203E4AD7}"/>
                  </c:ext>
                </c:extLst>
              </c15:ser>
            </c15:filteredScatterSeries>
            <c15:filteredScatterSeries>
              <c15:ser>
                <c:idx val="67"/>
                <c:order val="46"/>
                <c:tx>
                  <c:strRef>
                    <c:extLst xmlns:c15="http://schemas.microsoft.com/office/drawing/2012/chart">
                      <c:ext xmlns:c15="http://schemas.microsoft.com/office/drawing/2012/chart" uri="{02D57815-91ED-43cb-92C2-25804820EDAC}">
                        <c15:formulaRef>
                          <c15:sqref>[MarketRequirements_GD.xlsm]Frequency!$EJ$13</c15:sqref>
                        </c15:formulaRef>
                      </c:ext>
                    </c:extLst>
                    <c:strCache>
                      <c:ptCount val="1"/>
                      <c:pt idx="0">
                        <c:v>LAT-EC-ONS-ALL</c:v>
                      </c:pt>
                    </c:strCache>
                  </c:strRef>
                </c:tx>
                <c:spPr>
                  <a:ln w="9525" cap="rnd">
                    <a:solidFill>
                      <a:schemeClr val="accent2">
                        <a:lumMod val="80000"/>
                        <a:lumOff val="2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[MarketRequirements_GD.xlsm]Frequency!$EJ$18:$EJ$29</c15:sqref>
                        </c15:formulaRef>
                      </c:ext>
                    </c:extLst>
                    <c:numCache>
                      <c:formatCode>0</c:formatCode>
                      <c:ptCount val="12"/>
                      <c:pt idx="0" formatCode="0.00">
                        <c:v>0.01</c:v>
                      </c:pt>
                      <c:pt idx="1">
                        <c:v>10</c:v>
                      </c:pt>
                      <c:pt idx="2">
                        <c:v>10</c:v>
                      </c:pt>
                      <c:pt idx="3">
                        <c:v>20</c:v>
                      </c:pt>
                      <c:pt idx="4">
                        <c:v>20</c:v>
                      </c:pt>
                      <c:pt idx="5">
                        <c:v>99999</c:v>
                      </c:pt>
                      <c:pt idx="6">
                        <c:v>99999</c:v>
                      </c:pt>
                      <c:pt idx="7">
                        <c:v>20</c:v>
                      </c:pt>
                      <c:pt idx="8">
                        <c:v>20</c:v>
                      </c:pt>
                      <c:pt idx="9">
                        <c:v>10</c:v>
                      </c:pt>
                      <c:pt idx="10">
                        <c:v>10</c:v>
                      </c:pt>
                      <c:pt idx="11" formatCode="0.00">
                        <c:v>0.01</c:v>
                      </c:pt>
                    </c:numCache>
                  </c:numRef>
                </c:xVal>
                <c:yVal>
                  <c:numRef>
                    <c:extLst xmlns:c15="http://schemas.microsoft.com/office/drawing/2012/chart">
                      <c:ext xmlns:c15="http://schemas.microsoft.com/office/drawing/2012/chart" uri="{02D57815-91ED-43cb-92C2-25804820EDAC}">
                        <c15:formulaRef>
                          <c15:sqref>[MarketRequirements_GD.xlsm]Frequency!$EL$18:$EL$29</c15:sqref>
                        </c15:formulaRef>
                      </c:ext>
                    </c:extLst>
                    <c:numCache>
                      <c:formatCode>0.00</c:formatCode>
                      <c:ptCount val="12"/>
                      <c:pt idx="0">
                        <c:v>0.95833333333333337</c:v>
                      </c:pt>
                      <c:pt idx="1">
                        <c:v>0.95833333333333337</c:v>
                      </c:pt>
                      <c:pt idx="2">
                        <c:v>0.96666666666666667</c:v>
                      </c:pt>
                      <c:pt idx="3">
                        <c:v>0.96666666666666667</c:v>
                      </c:pt>
                      <c:pt idx="4">
                        <c:v>0.98333333333333328</c:v>
                      </c:pt>
                      <c:pt idx="5">
                        <c:v>0.98333333333333328</c:v>
                      </c:pt>
                      <c:pt idx="6">
                        <c:v>1.0166666666666666</c:v>
                      </c:pt>
                      <c:pt idx="7">
                        <c:v>1.0166666666666666</c:v>
                      </c:pt>
                      <c:pt idx="8">
                        <c:v>1.0249999999999999</c:v>
                      </c:pt>
                      <c:pt idx="9">
                        <c:v>1.0249999999999999</c:v>
                      </c:pt>
                      <c:pt idx="10">
                        <c:v>1.0333333333333334</c:v>
                      </c:pt>
                      <c:pt idx="11">
                        <c:v>1.0333333333333334</c:v>
                      </c:pt>
                    </c:numCache>
                  </c:numRef>
                </c:yVal>
                <c:smooth val="0"/>
                <c:extLst xmlns:c15="http://schemas.microsoft.com/office/drawing/2012/chart">
                  <c:ext xmlns:c16="http://schemas.microsoft.com/office/drawing/2014/chart" uri="{C3380CC4-5D6E-409C-BE32-E72D297353CC}">
                    <c16:uniqueId val="{0000002F-EDF5-492E-B035-6EED203E4AD7}"/>
                  </c:ext>
                </c:extLst>
              </c15:ser>
            </c15:filteredScatterSeries>
            <c15:filteredScatterSeries>
              <c15:ser>
                <c:idx val="36"/>
                <c:order val="47"/>
                <c:tx>
                  <c:strRef>
                    <c:extLst xmlns:c15="http://schemas.microsoft.com/office/drawing/2012/chart">
                      <c:ext xmlns:c15="http://schemas.microsoft.com/office/drawing/2012/chart" uri="{02D57815-91ED-43cb-92C2-25804820EDAC}">
                        <c15:formulaRef>
                          <c15:sqref>[MarketRequirements_GD.xlsm]Frequency!$EM$13</c15:sqref>
                        </c15:formulaRef>
                      </c:ext>
                    </c:extLst>
                    <c:strCache>
                      <c:ptCount val="1"/>
                      <c:pt idx="0">
                        <c:v>LAT-MX-ONS-ALL-Grid_Code_2016</c:v>
                      </c:pt>
                    </c:strCache>
                  </c:strRef>
                </c:tx>
                <c:spPr>
                  <a:ln w="9525" cap="rnd">
                    <a:solidFill>
                      <a:schemeClr val="accent1">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[MarketRequirements_GD.xlsm]Frequency!$EM$18:$EM$29</c15:sqref>
                        </c15:formulaRef>
                      </c:ext>
                    </c:extLst>
                    <c:numCache>
                      <c:formatCode>0</c:formatCode>
                      <c:ptCount val="12"/>
                      <c:pt idx="0" formatCode="General">
                        <c:v>0.01</c:v>
                      </c:pt>
                      <c:pt idx="1">
                        <c:v>900</c:v>
                      </c:pt>
                      <c:pt idx="2">
                        <c:v>900.01</c:v>
                      </c:pt>
                      <c:pt idx="3">
                        <c:v>1800</c:v>
                      </c:pt>
                      <c:pt idx="4">
                        <c:v>1800.01</c:v>
                      </c:pt>
                      <c:pt idx="5">
                        <c:v>99999</c:v>
                      </c:pt>
                      <c:pt idx="6">
                        <c:v>99999</c:v>
                      </c:pt>
                      <c:pt idx="7" formatCode="General">
                        <c:v>1800</c:v>
                      </c:pt>
                      <c:pt idx="8">
                        <c:v>1800</c:v>
                      </c:pt>
                      <c:pt idx="9">
                        <c:v>900.1</c:v>
                      </c:pt>
                      <c:pt idx="10">
                        <c:v>900</c:v>
                      </c:pt>
                      <c:pt idx="11" formatCode="0.00">
                        <c:v>0.01</c:v>
                      </c:pt>
                    </c:numCache>
                  </c:numRef>
                </c:xVal>
                <c:yVal>
                  <c:numRef>
                    <c:extLst xmlns:c15="http://schemas.microsoft.com/office/drawing/2012/chart">
                      <c:ext xmlns:c15="http://schemas.microsoft.com/office/drawing/2012/chart" uri="{02D57815-91ED-43cb-92C2-25804820EDAC}">
                        <c15:formulaRef>
                          <c15:sqref>[MarketRequirements_GD.xlsm]Frequency!$EO$18:$EO$29</c15:sqref>
                        </c15:formulaRef>
                      </c:ext>
                    </c:extLst>
                    <c:numCache>
                      <c:formatCode>0.00</c:formatCode>
                      <c:ptCount val="12"/>
                      <c:pt idx="0">
                        <c:v>0.95</c:v>
                      </c:pt>
                      <c:pt idx="1">
                        <c:v>0.95</c:v>
                      </c:pt>
                      <c:pt idx="2">
                        <c:v>0.97000000000000008</c:v>
                      </c:pt>
                      <c:pt idx="3">
                        <c:v>0.97000000000000008</c:v>
                      </c:pt>
                      <c:pt idx="4">
                        <c:v>0.98</c:v>
                      </c:pt>
                      <c:pt idx="5">
                        <c:v>0.98</c:v>
                      </c:pt>
                      <c:pt idx="6">
                        <c:v>1.02</c:v>
                      </c:pt>
                      <c:pt idx="7">
                        <c:v>1.02</c:v>
                      </c:pt>
                      <c:pt idx="8">
                        <c:v>1.03</c:v>
                      </c:pt>
                      <c:pt idx="9">
                        <c:v>1.03</c:v>
                      </c:pt>
                      <c:pt idx="10">
                        <c:v>1.04</c:v>
                      </c:pt>
                      <c:pt idx="11">
                        <c:v>1.04</c:v>
                      </c:pt>
                    </c:numCache>
                  </c:numRef>
                </c:yVal>
                <c:smooth val="0"/>
                <c:extLst xmlns:c15="http://schemas.microsoft.com/office/drawing/2012/chart">
                  <c:ext xmlns:c16="http://schemas.microsoft.com/office/drawing/2014/chart" uri="{C3380CC4-5D6E-409C-BE32-E72D297353CC}">
                    <c16:uniqueId val="{00000030-EDF5-492E-B035-6EED203E4AD7}"/>
                  </c:ext>
                </c:extLst>
              </c15:ser>
            </c15:filteredScatterSeries>
            <c15:filteredScatterSeries>
              <c15:ser>
                <c:idx val="37"/>
                <c:order val="48"/>
                <c:tx>
                  <c:strRef>
                    <c:extLst xmlns:c15="http://schemas.microsoft.com/office/drawing/2012/chart">
                      <c:ext xmlns:c15="http://schemas.microsoft.com/office/drawing/2012/chart" uri="{02D57815-91ED-43cb-92C2-25804820EDAC}">
                        <c15:formulaRef>
                          <c15:sqref>[MarketRequirements_GD.xlsm]Frequency!$EP$13</c15:sqref>
                        </c15:formulaRef>
                      </c:ext>
                    </c:extLst>
                    <c:strCache>
                      <c:ptCount val="1"/>
                      <c:pt idx="0">
                        <c:v>LAT-MX-ONS-ALL-Grid_Code_2019_Draft</c:v>
                      </c:pt>
                    </c:strCache>
                  </c:strRef>
                </c:tx>
                <c:spPr>
                  <a:ln w="9525" cap="rnd">
                    <a:solidFill>
                      <a:schemeClr val="accent2">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[MarketRequirements_GD.xlsm]Frequency!$EP$18:$EP$25</c15:sqref>
                        </c15:formulaRef>
                      </c:ext>
                    </c:extLst>
                    <c:numCache>
                      <c:formatCode>0</c:formatCode>
                      <c:ptCount val="8"/>
                      <c:pt idx="0" formatCode="General">
                        <c:v>0.01</c:v>
                      </c:pt>
                      <c:pt idx="1">
                        <c:v>600</c:v>
                      </c:pt>
                      <c:pt idx="2">
                        <c:v>600</c:v>
                      </c:pt>
                      <c:pt idx="3">
                        <c:v>99999</c:v>
                      </c:pt>
                      <c:pt idx="4">
                        <c:v>99999</c:v>
                      </c:pt>
                      <c:pt idx="5">
                        <c:v>600</c:v>
                      </c:pt>
                      <c:pt idx="6">
                        <c:v>600</c:v>
                      </c:pt>
                      <c:pt idx="7" formatCode="General">
                        <c:v>0.01</c:v>
                      </c:pt>
                    </c:numCache>
                  </c:numRef>
                </c:xVal>
                <c:yVal>
                  <c:numRef>
                    <c:extLst xmlns:c15="http://schemas.microsoft.com/office/drawing/2012/chart">
                      <c:ext xmlns:c15="http://schemas.microsoft.com/office/drawing/2012/chart" uri="{02D57815-91ED-43cb-92C2-25804820EDAC}">
                        <c15:formulaRef>
                          <c15:sqref>[MarketRequirements_GD.xlsm]Frequency!$ER$18:$ER$25</c15:sqref>
                        </c15:formulaRef>
                      </c:ext>
                    </c:extLst>
                    <c:numCache>
                      <c:formatCode>0.00</c:formatCode>
                      <c:ptCount val="8"/>
                      <c:pt idx="0">
                        <c:v>0.95833333333333337</c:v>
                      </c:pt>
                      <c:pt idx="1">
                        <c:v>0.95833333333333337</c:v>
                      </c:pt>
                      <c:pt idx="2">
                        <c:v>0.98</c:v>
                      </c:pt>
                      <c:pt idx="3">
                        <c:v>0.98</c:v>
                      </c:pt>
                      <c:pt idx="4">
                        <c:v>1.02</c:v>
                      </c:pt>
                      <c:pt idx="5">
                        <c:v>1.02</c:v>
                      </c:pt>
                      <c:pt idx="6">
                        <c:v>1.0333333333333334</c:v>
                      </c:pt>
                      <c:pt idx="7">
                        <c:v>1.0333333333333334</c:v>
                      </c:pt>
                    </c:numCache>
                  </c:numRef>
                </c:yVal>
                <c:smooth val="0"/>
                <c:extLst xmlns:c15="http://schemas.microsoft.com/office/drawing/2012/chart">
                  <c:ext xmlns:c16="http://schemas.microsoft.com/office/drawing/2014/chart" uri="{C3380CC4-5D6E-409C-BE32-E72D297353CC}">
                    <c16:uniqueId val="{00000031-EDF5-492E-B035-6EED203E4AD7}"/>
                  </c:ext>
                </c:extLst>
              </c15:ser>
            </c15:filteredScatterSeries>
            <c15:filteredScatterSeries>
              <c15:ser>
                <c:idx val="77"/>
                <c:order val="49"/>
                <c:tx>
                  <c:strRef>
                    <c:extLst xmlns:c15="http://schemas.microsoft.com/office/drawing/2012/chart">
                      <c:ext xmlns:c15="http://schemas.microsoft.com/office/drawing/2012/chart" uri="{02D57815-91ED-43cb-92C2-25804820EDAC}">
                        <c15:formulaRef>
                          <c15:sqref>[MarketRequirements_GD.xlsm]Frequency!$ES$13</c15:sqref>
                        </c15:formulaRef>
                      </c:ext>
                    </c:extLst>
                    <c:strCache>
                      <c:ptCount val="1"/>
                      <c:pt idx="0">
                        <c:v>LAT-PE-ONS-TSO</c:v>
                      </c:pt>
                    </c:strCache>
                  </c:strRef>
                </c:tx>
                <c:spPr>
                  <a:ln w="9525" cap="rnd">
                    <a:solidFill>
                      <a:schemeClr val="accent6">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[MarketRequirements_GD.xlsm]Frequency!$ES$18:$ES$31</c15:sqref>
                        </c15:formulaRef>
                      </c:ext>
                    </c:extLst>
                    <c:numCache>
                      <c:formatCode>0</c:formatCode>
                      <c:ptCount val="14"/>
                      <c:pt idx="0" formatCode="0.0">
                        <c:v>0.3</c:v>
                      </c:pt>
                      <c:pt idx="1">
                        <c:v>10</c:v>
                      </c:pt>
                      <c:pt idx="2">
                        <c:v>10</c:v>
                      </c:pt>
                      <c:pt idx="3">
                        <c:v>30</c:v>
                      </c:pt>
                      <c:pt idx="4">
                        <c:v>30</c:v>
                      </c:pt>
                      <c:pt idx="5">
                        <c:v>1800</c:v>
                      </c:pt>
                      <c:pt idx="6">
                        <c:v>1800.01</c:v>
                      </c:pt>
                      <c:pt idx="7">
                        <c:v>99999</c:v>
                      </c:pt>
                      <c:pt idx="8">
                        <c:v>99999</c:v>
                      </c:pt>
                      <c:pt idx="9" formatCode="General">
                        <c:v>1800</c:v>
                      </c:pt>
                      <c:pt idx="10">
                        <c:v>1800</c:v>
                      </c:pt>
                      <c:pt idx="11">
                        <c:v>30</c:v>
                      </c:pt>
                      <c:pt idx="12">
                        <c:v>30</c:v>
                      </c:pt>
                      <c:pt idx="13" formatCode="0.00">
                        <c:v>0.3</c:v>
                      </c:pt>
                    </c:numCache>
                  </c:numRef>
                </c:xVal>
                <c:yVal>
                  <c:numRef>
                    <c:extLst xmlns:c15="http://schemas.microsoft.com/office/drawing/2012/chart">
                      <c:ext xmlns:c15="http://schemas.microsoft.com/office/drawing/2012/chart" uri="{02D57815-91ED-43cb-92C2-25804820EDAC}">
                        <c15:formulaRef>
                          <c15:sqref>[MarketRequirements_GD.xlsm]Frequency!$EU$18:$EU$31</c15:sqref>
                        </c15:formulaRef>
                      </c:ext>
                    </c:extLst>
                    <c:numCache>
                      <c:formatCode>0.00</c:formatCode>
                      <c:ptCount val="14"/>
                      <c:pt idx="0">
                        <c:v>0.95</c:v>
                      </c:pt>
                      <c:pt idx="1">
                        <c:v>0.95</c:v>
                      </c:pt>
                      <c:pt idx="2">
                        <c:v>0.96333333333333326</c:v>
                      </c:pt>
                      <c:pt idx="3">
                        <c:v>0.96333333333333326</c:v>
                      </c:pt>
                      <c:pt idx="4">
                        <c:v>0.97333333333333327</c:v>
                      </c:pt>
                      <c:pt idx="5">
                        <c:v>0.97333333333333327</c:v>
                      </c:pt>
                      <c:pt idx="6">
                        <c:v>0.99</c:v>
                      </c:pt>
                      <c:pt idx="7">
                        <c:v>0.99</c:v>
                      </c:pt>
                      <c:pt idx="8">
                        <c:v>1.01</c:v>
                      </c:pt>
                      <c:pt idx="9">
                        <c:v>1.01</c:v>
                      </c:pt>
                      <c:pt idx="10" formatCode="0.000">
                        <c:v>1.0266666666666666</c:v>
                      </c:pt>
                      <c:pt idx="11" formatCode="0.000">
                        <c:v>1.0266666666666666</c:v>
                      </c:pt>
                      <c:pt idx="12" formatCode="0.000">
                        <c:v>1.0333333333333334</c:v>
                      </c:pt>
                      <c:pt idx="13" formatCode="0.000">
                        <c:v>1.0333333333333334</c:v>
                      </c:pt>
                    </c:numCache>
                  </c:numRef>
                </c:yVal>
                <c:smooth val="0"/>
                <c:extLst xmlns:c15="http://schemas.microsoft.com/office/drawing/2012/chart">
                  <c:ext xmlns:c16="http://schemas.microsoft.com/office/drawing/2014/chart" uri="{C3380CC4-5D6E-409C-BE32-E72D297353CC}">
                    <c16:uniqueId val="{00000032-EDF5-492E-B035-6EED203E4AD7}"/>
                  </c:ext>
                </c:extLst>
              </c15:ser>
            </c15:filteredScatterSeries>
            <c15:filteredScatterSeries>
              <c15:ser>
                <c:idx val="61"/>
                <c:order val="50"/>
                <c:tx>
                  <c:strRef>
                    <c:extLst xmlns:c15="http://schemas.microsoft.com/office/drawing/2012/chart">
                      <c:ext xmlns:c15="http://schemas.microsoft.com/office/drawing/2012/chart" uri="{02D57815-91ED-43cb-92C2-25804820EDAC}">
                        <c15:formulaRef>
                          <c15:sqref>[MarketRequirements_GD.xlsm]Frequency!$EV$13</c15:sqref>
                        </c15:formulaRef>
                      </c:ext>
                    </c:extLst>
                    <c:strCache>
                      <c:ptCount val="1"/>
                      <c:pt idx="0">
                        <c:v>MED-AE-ONS-TSO</c:v>
                      </c:pt>
                    </c:strCache>
                  </c:strRef>
                </c:tx>
                <c:spPr>
                  <a:ln w="9525" cap="rnd">
                    <a:solidFill>
                      <a:schemeClr val="accent2">
                        <a:lumMod val="6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[MarketRequirements_GD.xlsm]Frequency!$EV$18:$EV$21</c15:sqref>
                        </c15:formulaRef>
                      </c:ext>
                    </c:extLst>
                    <c:numCache>
                      <c:formatCode>General</c:formatCode>
                      <c:ptCount val="4"/>
                      <c:pt idx="0">
                        <c:v>0.01</c:v>
                      </c:pt>
                      <c:pt idx="1">
                        <c:v>99999</c:v>
                      </c:pt>
                      <c:pt idx="2">
                        <c:v>99999</c:v>
                      </c:pt>
                      <c:pt idx="3">
                        <c:v>0.01</c:v>
                      </c:pt>
                    </c:numCache>
                  </c:numRef>
                </c:xVal>
                <c:yVal>
                  <c:numRef>
                    <c:extLst xmlns:c15="http://schemas.microsoft.com/office/drawing/2012/chart">
                      <c:ext xmlns:c15="http://schemas.microsoft.com/office/drawing/2012/chart" uri="{02D57815-91ED-43cb-92C2-25804820EDAC}">
                        <c15:formulaRef>
                          <c15:sqref>[MarketRequirements_GD.xlsm]Frequency!$EX$18:$EX$21</c15:sqref>
                        </c15:formulaRef>
                      </c:ext>
                    </c:extLst>
                    <c:numCache>
                      <c:formatCode>General</c:formatCode>
                      <c:ptCount val="4"/>
                      <c:pt idx="0">
                        <c:v>0.94</c:v>
                      </c:pt>
                      <c:pt idx="1">
                        <c:v>0.94</c:v>
                      </c:pt>
                      <c:pt idx="2">
                        <c:v>1.06</c:v>
                      </c:pt>
                      <c:pt idx="3">
                        <c:v>1.06</c:v>
                      </c:pt>
                    </c:numCache>
                  </c:numRef>
                </c:yVal>
                <c:smooth val="0"/>
                <c:extLst xmlns:c15="http://schemas.microsoft.com/office/drawing/2012/chart">
                  <c:ext xmlns:c16="http://schemas.microsoft.com/office/drawing/2014/chart" uri="{C3380CC4-5D6E-409C-BE32-E72D297353CC}">
                    <c16:uniqueId val="{00000033-EDF5-492E-B035-6EED203E4AD7}"/>
                  </c:ext>
                </c:extLst>
              </c15:ser>
            </c15:filteredScatterSeries>
            <c15:filteredScatterSeries>
              <c15:ser>
                <c:idx val="76"/>
                <c:order val="51"/>
                <c:tx>
                  <c:strRef>
                    <c:extLst xmlns:c15="http://schemas.microsoft.com/office/drawing/2012/chart">
                      <c:ext xmlns:c15="http://schemas.microsoft.com/office/drawing/2012/chart" uri="{02D57815-91ED-43cb-92C2-25804820EDAC}">
                        <c15:formulaRef>
                          <c15:sqref>[MarketRequirements_GD.xlsm]Frequency!$EY$13</c15:sqref>
                        </c15:formulaRef>
                      </c:ext>
                    </c:extLst>
                    <c:strCache>
                      <c:ptCount val="1"/>
                      <c:pt idx="0">
                        <c:v>MED-CY-ONS-ALL</c:v>
                      </c:pt>
                    </c:strCache>
                  </c:strRef>
                </c:tx>
                <c:spPr>
                  <a:ln w="9525" cap="rnd">
                    <a:solidFill>
                      <a:schemeClr val="accent5">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[MarketRequirements_GD.xlsm]Frequency!$EY$18:$EY$27</c15:sqref>
                        </c15:formulaRef>
                      </c:ext>
                    </c:extLst>
                    <c:numCache>
                      <c:formatCode>0</c:formatCode>
                      <c:ptCount val="10"/>
                      <c:pt idx="0" formatCode="0.00">
                        <c:v>0.01</c:v>
                      </c:pt>
                      <c:pt idx="1">
                        <c:v>10</c:v>
                      </c:pt>
                      <c:pt idx="2">
                        <c:v>10</c:v>
                      </c:pt>
                      <c:pt idx="3">
                        <c:v>3600</c:v>
                      </c:pt>
                      <c:pt idx="4">
                        <c:v>3600</c:v>
                      </c:pt>
                      <c:pt idx="5">
                        <c:v>99999</c:v>
                      </c:pt>
                      <c:pt idx="6">
                        <c:v>99999</c:v>
                      </c:pt>
                      <c:pt idx="7">
                        <c:v>3600</c:v>
                      </c:pt>
                      <c:pt idx="8">
                        <c:v>3600</c:v>
                      </c:pt>
                      <c:pt idx="9" formatCode="0.00">
                        <c:v>0.01</c:v>
                      </c:pt>
                    </c:numCache>
                  </c:numRef>
                </c:xVal>
                <c:yVal>
                  <c:numRef>
                    <c:extLst xmlns:c15="http://schemas.microsoft.com/office/drawing/2012/chart">
                      <c:ext xmlns:c15="http://schemas.microsoft.com/office/drawing/2012/chart" uri="{02D57815-91ED-43cb-92C2-25804820EDAC}">
                        <c15:formulaRef>
                          <c15:sqref>[MarketRequirements_GD.xlsm]Frequency!$FA$18:$FA$27</c15:sqref>
                        </c15:formulaRef>
                      </c:ext>
                    </c:extLst>
                    <c:numCache>
                      <c:formatCode>0.00</c:formatCode>
                      <c:ptCount val="10"/>
                      <c:pt idx="0">
                        <c:v>0.94</c:v>
                      </c:pt>
                      <c:pt idx="1">
                        <c:v>0.94</c:v>
                      </c:pt>
                      <c:pt idx="2">
                        <c:v>0.95</c:v>
                      </c:pt>
                      <c:pt idx="3">
                        <c:v>0.95</c:v>
                      </c:pt>
                      <c:pt idx="4">
                        <c:v>0.99</c:v>
                      </c:pt>
                      <c:pt idx="5">
                        <c:v>0.99</c:v>
                      </c:pt>
                      <c:pt idx="6">
                        <c:v>1.01</c:v>
                      </c:pt>
                      <c:pt idx="7">
                        <c:v>1.01</c:v>
                      </c:pt>
                      <c:pt idx="8">
                        <c:v>1.04</c:v>
                      </c:pt>
                      <c:pt idx="9">
                        <c:v>1.04</c:v>
                      </c:pt>
                    </c:numCache>
                  </c:numRef>
                </c:yVal>
                <c:smooth val="0"/>
                <c:extLst xmlns:c15="http://schemas.microsoft.com/office/drawing/2012/chart">
                  <c:ext xmlns:c16="http://schemas.microsoft.com/office/drawing/2014/chart" uri="{C3380CC4-5D6E-409C-BE32-E72D297353CC}">
                    <c16:uniqueId val="{00000034-EDF5-492E-B035-6EED203E4AD7}"/>
                  </c:ext>
                </c:extLst>
              </c15:ser>
            </c15:filteredScatterSeries>
            <c15:filteredScatterSeries>
              <c15:ser>
                <c:idx val="50"/>
                <c:order val="52"/>
                <c:tx>
                  <c:strRef>
                    <c:extLst xmlns:c15="http://schemas.microsoft.com/office/drawing/2012/chart">
                      <c:ext xmlns:c15="http://schemas.microsoft.com/office/drawing/2012/chart" uri="{02D57815-91ED-43cb-92C2-25804820EDAC}">
                        <c15:formulaRef>
                          <c15:sqref>[MarketRequirements_GD.xlsm]Frequency!$FB$13</c15:sqref>
                        </c15:formulaRef>
                      </c:ext>
                    </c:extLst>
                    <c:strCache>
                      <c:ptCount val="1"/>
                      <c:pt idx="0">
                        <c:v>MED-ES-ONS-TSO-Peninsular</c:v>
                      </c:pt>
                    </c:strCache>
                  </c:strRef>
                </c:tx>
                <c:spPr>
                  <a:ln w="9525" cap="rnd">
                    <a:solidFill>
                      <a:schemeClr val="accent3">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[MarketRequirements_GD.xlsm]Frequency!$FB$18:$FB$25</c15:sqref>
                        </c15:formulaRef>
                      </c:ext>
                    </c:extLst>
                    <c:numCache>
                      <c:formatCode>0</c:formatCode>
                      <c:ptCount val="8"/>
                      <c:pt idx="0" formatCode="0.00">
                        <c:v>0.01</c:v>
                      </c:pt>
                      <c:pt idx="1">
                        <c:v>1800</c:v>
                      </c:pt>
                      <c:pt idx="2">
                        <c:v>1800</c:v>
                      </c:pt>
                      <c:pt idx="3">
                        <c:v>99999</c:v>
                      </c:pt>
                      <c:pt idx="4">
                        <c:v>99999</c:v>
                      </c:pt>
                      <c:pt idx="5">
                        <c:v>1800</c:v>
                      </c:pt>
                      <c:pt idx="6">
                        <c:v>1800</c:v>
                      </c:pt>
                      <c:pt idx="7" formatCode="0.00">
                        <c:v>0.01</c:v>
                      </c:pt>
                    </c:numCache>
                  </c:numRef>
                </c:xVal>
                <c:yVal>
                  <c:numRef>
                    <c:extLst xmlns:c15="http://schemas.microsoft.com/office/drawing/2012/chart">
                      <c:ext xmlns:c15="http://schemas.microsoft.com/office/drawing/2012/chart" uri="{02D57815-91ED-43cb-92C2-25804820EDAC}">
                        <c15:formulaRef>
                          <c15:sqref>[MarketRequirements_GD.xlsm]Frequency!$FD$18:$FD$25</c15:sqref>
                        </c15:formulaRef>
                      </c:ext>
                    </c:extLst>
                    <c:numCache>
                      <c:formatCode>0.00</c:formatCode>
                      <c:ptCount val="8"/>
                      <c:pt idx="0">
                        <c:v>0.95</c:v>
                      </c:pt>
                      <c:pt idx="1">
                        <c:v>0.95</c:v>
                      </c:pt>
                      <c:pt idx="2">
                        <c:v>0.97</c:v>
                      </c:pt>
                      <c:pt idx="3">
                        <c:v>0.97</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35-EDF5-492E-B035-6EED203E4AD7}"/>
                  </c:ext>
                </c:extLst>
              </c15:ser>
            </c15:filteredScatterSeries>
            <c15:filteredScatterSeries>
              <c15:ser>
                <c:idx val="30"/>
                <c:order val="53"/>
                <c:tx>
                  <c:strRef>
                    <c:extLst xmlns:c15="http://schemas.microsoft.com/office/drawing/2012/chart">
                      <c:ext xmlns:c15="http://schemas.microsoft.com/office/drawing/2012/chart" uri="{02D57815-91ED-43cb-92C2-25804820EDAC}">
                        <c15:formulaRef>
                          <c15:sqref>[MarketRequirements_GD.xlsm]Frequency!$FE$13</c15:sqref>
                        </c15:formulaRef>
                      </c:ext>
                    </c:extLst>
                    <c:strCache>
                      <c:ptCount val="1"/>
                      <c:pt idx="0">
                        <c:v>MED-ES-ONS-TSO-Canary_Islands</c:v>
                      </c:pt>
                    </c:strCache>
                  </c:strRef>
                </c:tx>
                <c:spPr>
                  <a:ln w="9525" cap="rnd">
                    <a:solidFill>
                      <a:schemeClr val="accent1">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[MarketRequirements_GD.xlsm]Frequency!$FE$18:$FE$27</c15:sqref>
                        </c15:formulaRef>
                      </c:ext>
                    </c:extLst>
                    <c:numCache>
                      <c:formatCode>0</c:formatCode>
                      <c:ptCount val="10"/>
                      <c:pt idx="0" formatCode="0.00">
                        <c:v>0.01</c:v>
                      </c:pt>
                      <c:pt idx="1">
                        <c:v>3</c:v>
                      </c:pt>
                      <c:pt idx="2">
                        <c:v>3</c:v>
                      </c:pt>
                      <c:pt idx="3">
                        <c:v>3600</c:v>
                      </c:pt>
                      <c:pt idx="4">
                        <c:v>3600</c:v>
                      </c:pt>
                      <c:pt idx="5">
                        <c:v>99999</c:v>
                      </c:pt>
                      <c:pt idx="6">
                        <c:v>99999</c:v>
                      </c:pt>
                      <c:pt idx="7">
                        <c:v>3600</c:v>
                      </c:pt>
                      <c:pt idx="8">
                        <c:v>3600</c:v>
                      </c:pt>
                      <c:pt idx="9" formatCode="0.00">
                        <c:v>0.01</c:v>
                      </c:pt>
                    </c:numCache>
                  </c:numRef>
                </c:xVal>
                <c:yVal>
                  <c:numRef>
                    <c:extLst xmlns:c15="http://schemas.microsoft.com/office/drawing/2012/chart">
                      <c:ext xmlns:c15="http://schemas.microsoft.com/office/drawing/2012/chart" uri="{02D57815-91ED-43cb-92C2-25804820EDAC}">
                        <c15:formulaRef>
                          <c15:sqref>[MarketRequirements_GD.xlsm]Frequency!$FG$18:$FG$27</c15:sqref>
                        </c15:formulaRef>
                      </c:ext>
                    </c:extLst>
                    <c:numCache>
                      <c:formatCode>0.00</c:formatCode>
                      <c:ptCount val="10"/>
                      <c:pt idx="0">
                        <c:v>0.94</c:v>
                      </c:pt>
                      <c:pt idx="1">
                        <c:v>0.94</c:v>
                      </c:pt>
                      <c:pt idx="2">
                        <c:v>0.95</c:v>
                      </c:pt>
                      <c:pt idx="3">
                        <c:v>0.95</c:v>
                      </c:pt>
                      <c:pt idx="4">
                        <c:v>0.96</c:v>
                      </c:pt>
                      <c:pt idx="5">
                        <c:v>0.96</c:v>
                      </c:pt>
                      <c:pt idx="6">
                        <c:v>1.02</c:v>
                      </c:pt>
                      <c:pt idx="7">
                        <c:v>1.02</c:v>
                      </c:pt>
                      <c:pt idx="8">
                        <c:v>1.04</c:v>
                      </c:pt>
                      <c:pt idx="9">
                        <c:v>1.04</c:v>
                      </c:pt>
                    </c:numCache>
                  </c:numRef>
                </c:yVal>
                <c:smooth val="0"/>
                <c:extLst xmlns:c15="http://schemas.microsoft.com/office/drawing/2012/chart">
                  <c:ext xmlns:c16="http://schemas.microsoft.com/office/drawing/2014/chart" uri="{C3380CC4-5D6E-409C-BE32-E72D297353CC}">
                    <c16:uniqueId val="{00000036-EDF5-492E-B035-6EED203E4AD7}"/>
                  </c:ext>
                </c:extLst>
              </c15:ser>
            </c15:filteredScatterSeries>
            <c15:filteredScatterSeries>
              <c15:ser>
                <c:idx val="31"/>
                <c:order val="54"/>
                <c:tx>
                  <c:strRef>
                    <c:extLst xmlns:c15="http://schemas.microsoft.com/office/drawing/2012/chart">
                      <c:ext xmlns:c15="http://schemas.microsoft.com/office/drawing/2012/chart" uri="{02D57815-91ED-43cb-92C2-25804820EDAC}">
                        <c15:formulaRef>
                          <c15:sqref>[MarketRequirements_GD.xlsm]Frequency!$FH$13</c15:sqref>
                        </c15:formulaRef>
                      </c:ext>
                    </c:extLst>
                    <c:strCache>
                      <c:ptCount val="1"/>
                      <c:pt idx="0">
                        <c:v>MED-FR-ONS-DSO-Mainland</c:v>
                      </c:pt>
                    </c:strCache>
                  </c:strRef>
                </c:tx>
                <c:spPr>
                  <a:ln w="9525" cap="rnd">
                    <a:solidFill>
                      <a:schemeClr val="accent2">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[MarketRequirements_GD.xlsm]Frequency!$FH$18:$FH$33</c15:sqref>
                        </c15:formulaRef>
                      </c:ext>
                    </c:extLst>
                    <c:numCache>
                      <c:formatCode>General</c:formatCode>
                      <c:ptCount val="16"/>
                      <c:pt idx="0">
                        <c:v>0.01</c:v>
                      </c:pt>
                      <c:pt idx="1">
                        <c:v>20</c:v>
                      </c:pt>
                      <c:pt idx="2">
                        <c:v>20</c:v>
                      </c:pt>
                      <c:pt idx="3">
                        <c:v>180</c:v>
                      </c:pt>
                      <c:pt idx="4">
                        <c:v>180</c:v>
                      </c:pt>
                      <c:pt idx="5">
                        <c:v>18000</c:v>
                      </c:pt>
                      <c:pt idx="6">
                        <c:v>18000.009999999998</c:v>
                      </c:pt>
                      <c:pt idx="7">
                        <c:v>99999</c:v>
                      </c:pt>
                      <c:pt idx="8">
                        <c:v>99999</c:v>
                      </c:pt>
                      <c:pt idx="9">
                        <c:v>3600</c:v>
                      </c:pt>
                      <c:pt idx="10">
                        <c:v>3600</c:v>
                      </c:pt>
                      <c:pt idx="11">
                        <c:v>900</c:v>
                      </c:pt>
                      <c:pt idx="12">
                        <c:v>900</c:v>
                      </c:pt>
                      <c:pt idx="13">
                        <c:v>20</c:v>
                      </c:pt>
                      <c:pt idx="14">
                        <c:v>20</c:v>
                      </c:pt>
                      <c:pt idx="15">
                        <c:v>0.01</c:v>
                      </c:pt>
                    </c:numCache>
                  </c:numRef>
                </c:xVal>
                <c:yVal>
                  <c:numRef>
                    <c:extLst xmlns:c15="http://schemas.microsoft.com/office/drawing/2012/chart">
                      <c:ext xmlns:c15="http://schemas.microsoft.com/office/drawing/2012/chart" uri="{02D57815-91ED-43cb-92C2-25804820EDAC}">
                        <c15:formulaRef>
                          <c15:sqref>[MarketRequirements_GD.xlsm]Frequency!$FJ$18:$FJ$33</c15:sqref>
                        </c15:formulaRef>
                      </c:ext>
                    </c:extLst>
                    <c:numCache>
                      <c:formatCode>0.00</c:formatCode>
                      <c:ptCount val="16"/>
                      <c:pt idx="0">
                        <c:v>0.94</c:v>
                      </c:pt>
                      <c:pt idx="1">
                        <c:v>0.94</c:v>
                      </c:pt>
                      <c:pt idx="2">
                        <c:v>0.95</c:v>
                      </c:pt>
                      <c:pt idx="3">
                        <c:v>0.95</c:v>
                      </c:pt>
                      <c:pt idx="4">
                        <c:v>0.98</c:v>
                      </c:pt>
                      <c:pt idx="5">
                        <c:v>0.98</c:v>
                      </c:pt>
                      <c:pt idx="6">
                        <c:v>0.99</c:v>
                      </c:pt>
                      <c:pt idx="7">
                        <c:v>0.99</c:v>
                      </c:pt>
                      <c:pt idx="8">
                        <c:v>1.01</c:v>
                      </c:pt>
                      <c:pt idx="9">
                        <c:v>1.01</c:v>
                      </c:pt>
                      <c:pt idx="10">
                        <c:v>1.02</c:v>
                      </c:pt>
                      <c:pt idx="11">
                        <c:v>1.02</c:v>
                      </c:pt>
                      <c:pt idx="12">
                        <c:v>1.03</c:v>
                      </c:pt>
                      <c:pt idx="13">
                        <c:v>1.03</c:v>
                      </c:pt>
                      <c:pt idx="14">
                        <c:v>1.04</c:v>
                      </c:pt>
                      <c:pt idx="15">
                        <c:v>1.04</c:v>
                      </c:pt>
                    </c:numCache>
                  </c:numRef>
                </c:yVal>
                <c:smooth val="0"/>
                <c:extLst xmlns:c15="http://schemas.microsoft.com/office/drawing/2012/chart">
                  <c:ext xmlns:c16="http://schemas.microsoft.com/office/drawing/2014/chart" uri="{C3380CC4-5D6E-409C-BE32-E72D297353CC}">
                    <c16:uniqueId val="{00000037-EDF5-492E-B035-6EED203E4AD7}"/>
                  </c:ext>
                </c:extLst>
              </c15:ser>
            </c15:filteredScatterSeries>
            <c15:filteredScatterSeries>
              <c15:ser>
                <c:idx val="32"/>
                <c:order val="55"/>
                <c:tx>
                  <c:strRef>
                    <c:extLst xmlns:c15="http://schemas.microsoft.com/office/drawing/2012/chart">
                      <c:ext xmlns:c15="http://schemas.microsoft.com/office/drawing/2012/chart" uri="{02D57815-91ED-43cb-92C2-25804820EDAC}">
                        <c15:formulaRef>
                          <c15:sqref>[MarketRequirements_GD.xlsm]Frequency!$FK$13</c15:sqref>
                        </c15:formulaRef>
                      </c:ext>
                    </c:extLst>
                    <c:strCache>
                      <c:ptCount val="1"/>
                      <c:pt idx="0">
                        <c:v>MED-FR-ONS-DSO-Island</c:v>
                      </c:pt>
                    </c:strCache>
                  </c:strRef>
                </c:tx>
                <c:spPr>
                  <a:ln w="9525" cap="rnd">
                    <a:solidFill>
                      <a:schemeClr val="accent3">
                        <a:lumMod val="50000"/>
                      </a:schemeClr>
                    </a:solidFill>
                    <a:prstDash val="dashDot"/>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[MarketRequirements_GD.xlsm]Frequency!$FK$18:$FK$29</c15:sqref>
                        </c15:formulaRef>
                      </c:ext>
                    </c:extLst>
                    <c:numCache>
                      <c:formatCode>General</c:formatCode>
                      <c:ptCount val="12"/>
                      <c:pt idx="0">
                        <c:v>0.01</c:v>
                      </c:pt>
                      <c:pt idx="1">
                        <c:v>0.4</c:v>
                      </c:pt>
                      <c:pt idx="2">
                        <c:v>0.4</c:v>
                      </c:pt>
                      <c:pt idx="3">
                        <c:v>60</c:v>
                      </c:pt>
                      <c:pt idx="4">
                        <c:v>60</c:v>
                      </c:pt>
                      <c:pt idx="5">
                        <c:v>180</c:v>
                      </c:pt>
                      <c:pt idx="6">
                        <c:v>180</c:v>
                      </c:pt>
                      <c:pt idx="7">
                        <c:v>99999</c:v>
                      </c:pt>
                      <c:pt idx="8">
                        <c:v>99999</c:v>
                      </c:pt>
                      <c:pt idx="9">
                        <c:v>5</c:v>
                      </c:pt>
                      <c:pt idx="10">
                        <c:v>5</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[MarketRequirements_GD.xlsm]Frequency!$FM$18:$FM$29</c15:sqref>
                        </c15:formulaRef>
                      </c:ext>
                    </c:extLst>
                    <c:numCache>
                      <c:formatCode>0.00</c:formatCode>
                      <c:ptCount val="12"/>
                      <c:pt idx="0">
                        <c:v>0.9</c:v>
                      </c:pt>
                      <c:pt idx="1">
                        <c:v>0.9</c:v>
                      </c:pt>
                      <c:pt idx="2">
                        <c:v>0.92</c:v>
                      </c:pt>
                      <c:pt idx="3">
                        <c:v>0.92</c:v>
                      </c:pt>
                      <c:pt idx="4">
                        <c:v>0.94</c:v>
                      </c:pt>
                      <c:pt idx="5">
                        <c:v>0.94</c:v>
                      </c:pt>
                      <c:pt idx="6">
                        <c:v>0.96</c:v>
                      </c:pt>
                      <c:pt idx="7">
                        <c:v>0.96</c:v>
                      </c:pt>
                      <c:pt idx="8">
                        <c:v>1.04</c:v>
                      </c:pt>
                      <c:pt idx="9">
                        <c:v>1.04</c:v>
                      </c:pt>
                      <c:pt idx="10">
                        <c:v>1.06</c:v>
                      </c:pt>
                      <c:pt idx="11">
                        <c:v>1.06</c:v>
                      </c:pt>
                    </c:numCache>
                  </c:numRef>
                </c:yVal>
                <c:smooth val="0"/>
                <c:extLst xmlns:c15="http://schemas.microsoft.com/office/drawing/2012/chart">
                  <c:ext xmlns:c16="http://schemas.microsoft.com/office/drawing/2014/chart" uri="{C3380CC4-5D6E-409C-BE32-E72D297353CC}">
                    <c16:uniqueId val="{00000038-EDF5-492E-B035-6EED203E4AD7}"/>
                  </c:ext>
                </c:extLst>
              </c15:ser>
            </c15:filteredScatterSeries>
            <c15:filteredScatterSeries>
              <c15:ser>
                <c:idx val="33"/>
                <c:order val="56"/>
                <c:tx>
                  <c:strRef>
                    <c:extLst xmlns:c15="http://schemas.microsoft.com/office/drawing/2012/chart">
                      <c:ext xmlns:c15="http://schemas.microsoft.com/office/drawing/2012/chart" uri="{02D57815-91ED-43cb-92C2-25804820EDAC}">
                        <c15:formulaRef>
                          <c15:sqref>[MarketRequirements_GD.xlsm]Frequency!$FN$13</c15:sqref>
                        </c15:formulaRef>
                      </c:ext>
                    </c:extLst>
                    <c:strCache>
                      <c:ptCount val="1"/>
                      <c:pt idx="0">
                        <c:v>MED-FR-ONS-ALL</c:v>
                      </c:pt>
                    </c:strCache>
                  </c:strRef>
                </c:tx>
                <c:spPr>
                  <a:ln w="9525" cap="rnd">
                    <a:solidFill>
                      <a:schemeClr val="accent4">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[MarketRequirements_GD.xlsm]Frequency!$FN$18:$FN$25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[MarketRequirements_GD.xlsm]Frequency!$FP$18:$FP$25</c15:sqref>
                        </c15:formulaRef>
                      </c:ext>
                    </c:extLst>
                    <c:numCache>
                      <c:formatCode>0.00</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39-EDF5-492E-B035-6EED203E4AD7}"/>
                  </c:ext>
                </c:extLst>
              </c15:ser>
            </c15:filteredScatterSeries>
            <c15:filteredScatterSeries>
              <c15:ser>
                <c:idx val="78"/>
                <c:order val="57"/>
                <c:tx>
                  <c:strRef>
                    <c:extLst xmlns:c15="http://schemas.microsoft.com/office/drawing/2012/chart">
                      <c:ext xmlns:c15="http://schemas.microsoft.com/office/drawing/2012/chart" uri="{02D57815-91ED-43cb-92C2-25804820EDAC}">
                        <c15:formulaRef>
                          <c15:sqref>[MarketRequirements_GD.xlsm]Frequency!$FQ$13</c15:sqref>
                        </c15:formulaRef>
                      </c:ext>
                    </c:extLst>
                    <c:strCache>
                      <c:ptCount val="1"/>
                      <c:pt idx="0">
                        <c:v>MED-FR-OFS-TSO-DC_PPM</c:v>
                      </c:pt>
                    </c:strCache>
                  </c:strRef>
                </c:tx>
                <c:spPr>
                  <a:ln w="9525" cap="rnd">
                    <a:solidFill>
                      <a:schemeClr val="accent1">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[MarketRequirements_GD.xlsm]Frequency!$FQ$18:$FQ$29</c15:sqref>
                        </c15:formulaRef>
                      </c:ext>
                    </c:extLst>
                    <c:numCache>
                      <c:formatCode>General</c:formatCode>
                      <c:ptCount val="12"/>
                      <c:pt idx="0">
                        <c:v>0.01</c:v>
                      </c:pt>
                      <c:pt idx="1">
                        <c:v>20</c:v>
                      </c:pt>
                      <c:pt idx="2">
                        <c:v>20</c:v>
                      </c:pt>
                      <c:pt idx="3">
                        <c:v>5400</c:v>
                      </c:pt>
                      <c:pt idx="4">
                        <c:v>5400</c:v>
                      </c:pt>
                      <c:pt idx="5">
                        <c:v>99999</c:v>
                      </c:pt>
                      <c:pt idx="6">
                        <c:v>99999</c:v>
                      </c:pt>
                      <c:pt idx="7">
                        <c:v>5400</c:v>
                      </c:pt>
                      <c:pt idx="8">
                        <c:v>5400</c:v>
                      </c:pt>
                      <c:pt idx="9">
                        <c:v>900</c:v>
                      </c:pt>
                      <c:pt idx="10">
                        <c:v>900</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[MarketRequirements_GD.xlsm]Frequency!$FS$18:$FS$29</c15:sqref>
                        </c15:formulaRef>
                      </c:ext>
                    </c:extLst>
                    <c:numCache>
                      <c:formatCode>0.00</c:formatCode>
                      <c:ptCount val="12"/>
                      <c:pt idx="0">
                        <c:v>0.94</c:v>
                      </c:pt>
                      <c:pt idx="1">
                        <c:v>0.94</c:v>
                      </c:pt>
                      <c:pt idx="2">
                        <c:v>0.95</c:v>
                      </c:pt>
                      <c:pt idx="3">
                        <c:v>0.95</c:v>
                      </c:pt>
                      <c:pt idx="4">
                        <c:v>0.98</c:v>
                      </c:pt>
                      <c:pt idx="5">
                        <c:v>0.98</c:v>
                      </c:pt>
                      <c:pt idx="6">
                        <c:v>1.02</c:v>
                      </c:pt>
                      <c:pt idx="7">
                        <c:v>1.02</c:v>
                      </c:pt>
                      <c:pt idx="8">
                        <c:v>1.03</c:v>
                      </c:pt>
                      <c:pt idx="9">
                        <c:v>1.03</c:v>
                      </c:pt>
                      <c:pt idx="10">
                        <c:v>1.04</c:v>
                      </c:pt>
                      <c:pt idx="11">
                        <c:v>1.04</c:v>
                      </c:pt>
                    </c:numCache>
                  </c:numRef>
                </c:yVal>
                <c:smooth val="0"/>
                <c:extLst xmlns:c15="http://schemas.microsoft.com/office/drawing/2012/chart">
                  <c:ext xmlns:c16="http://schemas.microsoft.com/office/drawing/2014/chart" uri="{C3380CC4-5D6E-409C-BE32-E72D297353CC}">
                    <c16:uniqueId val="{0000003A-EDF5-492E-B035-6EED203E4AD7}"/>
                  </c:ext>
                </c:extLst>
              </c15:ser>
            </c15:filteredScatterSeries>
            <c15:filteredScatterSeries>
              <c15:ser>
                <c:idx val="34"/>
                <c:order val="58"/>
                <c:tx>
                  <c:strRef>
                    <c:extLst xmlns:c15="http://schemas.microsoft.com/office/drawing/2012/chart">
                      <c:ext xmlns:c15="http://schemas.microsoft.com/office/drawing/2012/chart" uri="{02D57815-91ED-43cb-92C2-25804820EDAC}">
                        <c15:formulaRef>
                          <c15:sqref>[MarketRequirements_GD.xlsm]Frequency!$FT$13</c15:sqref>
                        </c15:formulaRef>
                      </c:ext>
                    </c:extLst>
                    <c:strCache>
                      <c:ptCount val="1"/>
                      <c:pt idx="0">
                        <c:v>MED-GR-ONS-ALL</c:v>
                      </c:pt>
                    </c:strCache>
                  </c:strRef>
                </c:tx>
                <c:spPr>
                  <a:ln w="9525" cap="rnd">
                    <a:solidFill>
                      <a:schemeClr val="accent5">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[MarketRequirements_GD.xlsm]Frequency!$FT$18:$FT$25</c15:sqref>
                        </c15:formulaRef>
                      </c:ext>
                    </c:extLst>
                    <c:numCache>
                      <c:formatCode>0</c:formatCode>
                      <c:ptCount val="8"/>
                      <c:pt idx="0" formatCode="General">
                        <c:v>0.01</c:v>
                      </c:pt>
                      <c:pt idx="1">
                        <c:v>1800</c:v>
                      </c:pt>
                      <c:pt idx="2">
                        <c:v>1800</c:v>
                      </c:pt>
                      <c:pt idx="3">
                        <c:v>99999</c:v>
                      </c:pt>
                      <c:pt idx="4">
                        <c:v>99999</c:v>
                      </c:pt>
                      <c:pt idx="5">
                        <c:v>1800</c:v>
                      </c:pt>
                      <c:pt idx="6">
                        <c:v>1800</c:v>
                      </c:pt>
                      <c:pt idx="7" formatCode="General">
                        <c:v>0.01</c:v>
                      </c:pt>
                    </c:numCache>
                  </c:numRef>
                </c:xVal>
                <c:yVal>
                  <c:numRef>
                    <c:extLst xmlns:c15="http://schemas.microsoft.com/office/drawing/2012/chart">
                      <c:ext xmlns:c15="http://schemas.microsoft.com/office/drawing/2012/chart" uri="{02D57815-91ED-43cb-92C2-25804820EDAC}">
                        <c15:formulaRef>
                          <c15:sqref>[MarketRequirements_GD.xlsm]Frequency!$FV$18:$FV$25</c15:sqref>
                        </c15:formulaRef>
                      </c:ext>
                    </c:extLst>
                    <c:numCache>
                      <c:formatCode>0.00</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3B-EDF5-492E-B035-6EED203E4AD7}"/>
                  </c:ext>
                </c:extLst>
              </c15:ser>
            </c15:filteredScatterSeries>
            <c15:filteredScatterSeries>
              <c15:ser>
                <c:idx val="35"/>
                <c:order val="59"/>
                <c:tx>
                  <c:strRef>
                    <c:extLst xmlns:c15="http://schemas.microsoft.com/office/drawing/2012/chart">
                      <c:ext xmlns:c15="http://schemas.microsoft.com/office/drawing/2012/chart" uri="{02D57815-91ED-43cb-92C2-25804820EDAC}">
                        <c15:formulaRef>
                          <c15:sqref>[MarketRequirements_GD.xlsm]Frequency!$FW$13</c15:sqref>
                        </c15:formulaRef>
                      </c:ext>
                    </c:extLst>
                    <c:strCache>
                      <c:ptCount val="1"/>
                      <c:pt idx="0">
                        <c:v>MED-IT-ONS-TSO</c:v>
                      </c:pt>
                    </c:strCache>
                  </c:strRef>
                </c:tx>
                <c:spPr>
                  <a:ln w="9525" cap="rnd">
                    <a:solidFill>
                      <a:schemeClr val="accent6">
                        <a:lumMod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[MarketRequirements_GD.xlsm]Frequency!$FW$18:$FW$25</c15:sqref>
                        </c15:formulaRef>
                      </c:ext>
                    </c:extLst>
                    <c:numCache>
                      <c:formatCode>0</c:formatCode>
                      <c:ptCount val="8"/>
                      <c:pt idx="0" formatCode="General">
                        <c:v>0.1</c:v>
                      </c:pt>
                      <c:pt idx="1">
                        <c:v>4</c:v>
                      </c:pt>
                      <c:pt idx="2">
                        <c:v>4</c:v>
                      </c:pt>
                      <c:pt idx="3">
                        <c:v>99999</c:v>
                      </c:pt>
                      <c:pt idx="4">
                        <c:v>99999</c:v>
                      </c:pt>
                      <c:pt idx="5">
                        <c:v>1</c:v>
                      </c:pt>
                      <c:pt idx="6">
                        <c:v>1</c:v>
                      </c:pt>
                      <c:pt idx="7" formatCode="0.0">
                        <c:v>0.1</c:v>
                      </c:pt>
                    </c:numCache>
                  </c:numRef>
                </c:xVal>
                <c:yVal>
                  <c:numRef>
                    <c:extLst xmlns:c15="http://schemas.microsoft.com/office/drawing/2012/chart">
                      <c:ext xmlns:c15="http://schemas.microsoft.com/office/drawing/2012/chart" uri="{02D57815-91ED-43cb-92C2-25804820EDAC}">
                        <c15:formulaRef>
                          <c15:sqref>[MarketRequirements_GD.xlsm]Frequency!$FY$18:$FY$25</c15:sqref>
                        </c15:formulaRef>
                      </c:ext>
                    </c:extLst>
                    <c:numCache>
                      <c:formatCode>0.00</c:formatCode>
                      <c:ptCount val="8"/>
                      <c:pt idx="0">
                        <c:v>0.93</c:v>
                      </c:pt>
                      <c:pt idx="1">
                        <c:v>0.93</c:v>
                      </c:pt>
                      <c:pt idx="2">
                        <c:v>0.95</c:v>
                      </c:pt>
                      <c:pt idx="3">
                        <c:v>0.95</c:v>
                      </c:pt>
                      <c:pt idx="4">
                        <c:v>1.03</c:v>
                      </c:pt>
                      <c:pt idx="5">
                        <c:v>1.03</c:v>
                      </c:pt>
                      <c:pt idx="6">
                        <c:v>1.05</c:v>
                      </c:pt>
                      <c:pt idx="7">
                        <c:v>1.05</c:v>
                      </c:pt>
                    </c:numCache>
                  </c:numRef>
                </c:yVal>
                <c:smooth val="0"/>
                <c:extLst xmlns:c15="http://schemas.microsoft.com/office/drawing/2012/chart">
                  <c:ext xmlns:c16="http://schemas.microsoft.com/office/drawing/2014/chart" uri="{C3380CC4-5D6E-409C-BE32-E72D297353CC}">
                    <c16:uniqueId val="{0000003C-EDF5-492E-B035-6EED203E4AD7}"/>
                  </c:ext>
                </c:extLst>
              </c15:ser>
            </c15:filteredScatterSeries>
            <c15:filteredScatterSeries>
              <c15:ser>
                <c:idx val="53"/>
                <c:order val="60"/>
                <c:tx>
                  <c:strRef>
                    <c:extLst xmlns:c15="http://schemas.microsoft.com/office/drawing/2012/chart">
                      <c:ext xmlns:c15="http://schemas.microsoft.com/office/drawing/2012/chart" uri="{02D57815-91ED-43cb-92C2-25804820EDAC}">
                        <c15:formulaRef>
                          <c15:sqref>[MarketRequirements_GD.xlsm]Frequency!$FZ$13</c15:sqref>
                        </c15:formulaRef>
                      </c:ext>
                    </c:extLst>
                    <c:strCache>
                      <c:ptCount val="1"/>
                      <c:pt idx="0">
                        <c:v>MED-KE-ONS-TSO</c:v>
                      </c:pt>
                    </c:strCache>
                  </c:strRef>
                </c:tx>
                <c:spPr>
                  <a:ln w="9525" cap="rnd">
                    <a:solidFill>
                      <a:schemeClr val="accent6">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[MarketRequirements_GD.xlsm]Frequency!$FZ$18:$FZ$35</c15:sqref>
                        </c15:formulaRef>
                      </c:ext>
                    </c:extLst>
                    <c:numCache>
                      <c:formatCode>0.0</c:formatCode>
                      <c:ptCount val="18"/>
                      <c:pt idx="0" formatCode="General">
                        <c:v>0.01</c:v>
                      </c:pt>
                      <c:pt idx="1">
                        <c:v>0.2</c:v>
                      </c:pt>
                      <c:pt idx="2">
                        <c:v>0.2</c:v>
                      </c:pt>
                      <c:pt idx="3" formatCode="0">
                        <c:v>180</c:v>
                      </c:pt>
                      <c:pt idx="4" formatCode="0">
                        <c:v>180</c:v>
                      </c:pt>
                      <c:pt idx="5" formatCode="0">
                        <c:v>1800</c:v>
                      </c:pt>
                      <c:pt idx="6" formatCode="0">
                        <c:v>1800</c:v>
                      </c:pt>
                      <c:pt idx="7" formatCode="General">
                        <c:v>3600</c:v>
                      </c:pt>
                      <c:pt idx="8" formatCode="0">
                        <c:v>3600</c:v>
                      </c:pt>
                      <c:pt idx="9" formatCode="0">
                        <c:v>99999</c:v>
                      </c:pt>
                      <c:pt idx="10" formatCode="0">
                        <c:v>99999</c:v>
                      </c:pt>
                      <c:pt idx="11" formatCode="0">
                        <c:v>3600</c:v>
                      </c:pt>
                      <c:pt idx="12" formatCode="0">
                        <c:v>3600</c:v>
                      </c:pt>
                      <c:pt idx="13" formatCode="0">
                        <c:v>1800</c:v>
                      </c:pt>
                      <c:pt idx="14" formatCode="0">
                        <c:v>1800</c:v>
                      </c:pt>
                      <c:pt idx="15" formatCode="General">
                        <c:v>20</c:v>
                      </c:pt>
                      <c:pt idx="16" formatCode="0">
                        <c:v>20</c:v>
                      </c:pt>
                      <c:pt idx="17" formatCode="General">
                        <c:v>0.01</c:v>
                      </c:pt>
                    </c:numCache>
                  </c:numRef>
                </c:xVal>
                <c:yVal>
                  <c:numRef>
                    <c:extLst xmlns:c15="http://schemas.microsoft.com/office/drawing/2012/chart">
                      <c:ext xmlns:c15="http://schemas.microsoft.com/office/drawing/2012/chart" uri="{02D57815-91ED-43cb-92C2-25804820EDAC}">
                        <c15:formulaRef>
                          <c15:sqref>[MarketRequirements_GD.xlsm]Frequency!$GB$18:$GB$35</c15:sqref>
                        </c15:formulaRef>
                      </c:ext>
                    </c:extLst>
                    <c:numCache>
                      <c:formatCode>0.00</c:formatCode>
                      <c:ptCount val="18"/>
                      <c:pt idx="0">
                        <c:v>0.94</c:v>
                      </c:pt>
                      <c:pt idx="1">
                        <c:v>0.94</c:v>
                      </c:pt>
                      <c:pt idx="2">
                        <c:v>0.95</c:v>
                      </c:pt>
                      <c:pt idx="3">
                        <c:v>0.95</c:v>
                      </c:pt>
                      <c:pt idx="4">
                        <c:v>0.96</c:v>
                      </c:pt>
                      <c:pt idx="5">
                        <c:v>0.96</c:v>
                      </c:pt>
                      <c:pt idx="6">
                        <c:v>0.98</c:v>
                      </c:pt>
                      <c:pt idx="7">
                        <c:v>0.98</c:v>
                      </c:pt>
                      <c:pt idx="8">
                        <c:v>0.99</c:v>
                      </c:pt>
                      <c:pt idx="9">
                        <c:v>0.99</c:v>
                      </c:pt>
                      <c:pt idx="10">
                        <c:v>1.01</c:v>
                      </c:pt>
                      <c:pt idx="11">
                        <c:v>1.01</c:v>
                      </c:pt>
                      <c:pt idx="12">
                        <c:v>1.02</c:v>
                      </c:pt>
                      <c:pt idx="13">
                        <c:v>1.02</c:v>
                      </c:pt>
                      <c:pt idx="14">
                        <c:v>1.03</c:v>
                      </c:pt>
                      <c:pt idx="15">
                        <c:v>1.03</c:v>
                      </c:pt>
                      <c:pt idx="16">
                        <c:v>1.04</c:v>
                      </c:pt>
                      <c:pt idx="17">
                        <c:v>1.04</c:v>
                      </c:pt>
                    </c:numCache>
                  </c:numRef>
                </c:yVal>
                <c:smooth val="0"/>
                <c:extLst xmlns:c15="http://schemas.microsoft.com/office/drawing/2012/chart">
                  <c:ext xmlns:c16="http://schemas.microsoft.com/office/drawing/2014/chart" uri="{C3380CC4-5D6E-409C-BE32-E72D297353CC}">
                    <c16:uniqueId val="{0000003D-EDF5-492E-B035-6EED203E4AD7}"/>
                  </c:ext>
                </c:extLst>
              </c15:ser>
            </c15:filteredScatterSeries>
            <c15:filteredScatterSeries>
              <c15:ser>
                <c:idx val="74"/>
                <c:order val="61"/>
                <c:tx>
                  <c:strRef>
                    <c:extLst xmlns:c15="http://schemas.microsoft.com/office/drawing/2012/chart">
                      <c:ext xmlns:c15="http://schemas.microsoft.com/office/drawing/2012/chart" uri="{02D57815-91ED-43cb-92C2-25804820EDAC}">
                        <c15:formulaRef>
                          <c15:sqref>[MarketRequirements_GD.xlsm]Frequency!$GC$13</c15:sqref>
                        </c15:formulaRef>
                      </c:ext>
                    </c:extLst>
                    <c:strCache>
                      <c:ptCount val="1"/>
                      <c:pt idx="0">
                        <c:v>MED-MA-ONS-TSO</c:v>
                      </c:pt>
                    </c:strCache>
                  </c:strRef>
                </c:tx>
                <c:spPr>
                  <a:ln w="9525" cap="rnd">
                    <a:solidFill>
                      <a:schemeClr val="accent3">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[MarketRequirements_GD.xlsm]Frequency!$GC$18:$GC$25</c15:sqref>
                        </c15:formulaRef>
                      </c:ext>
                    </c:extLst>
                    <c:numCache>
                      <c:formatCode>0.0</c:formatCode>
                      <c:ptCount val="8"/>
                      <c:pt idx="0" formatCode="General">
                        <c:v>0.01</c:v>
                      </c:pt>
                      <c:pt idx="1">
                        <c:v>10</c:v>
                      </c:pt>
                      <c:pt idx="2">
                        <c:v>10</c:v>
                      </c:pt>
                      <c:pt idx="3" formatCode="0">
                        <c:v>99999</c:v>
                      </c:pt>
                      <c:pt idx="4" formatCode="0">
                        <c:v>99999</c:v>
                      </c:pt>
                      <c:pt idx="5" formatCode="0">
                        <c:v>10</c:v>
                      </c:pt>
                      <c:pt idx="6" formatCode="0">
                        <c:v>10</c:v>
                      </c:pt>
                      <c:pt idx="7" formatCode="General">
                        <c:v>0.01</c:v>
                      </c:pt>
                    </c:numCache>
                  </c:numRef>
                </c:xVal>
                <c:yVal>
                  <c:numRef>
                    <c:extLst xmlns:c15="http://schemas.microsoft.com/office/drawing/2012/chart">
                      <c:ext xmlns:c15="http://schemas.microsoft.com/office/drawing/2012/chart" uri="{02D57815-91ED-43cb-92C2-25804820EDAC}">
                        <c15:formulaRef>
                          <c15:sqref>[MarketRequirements_GD.xlsm]Frequency!$GE$18:$GE$25</c15:sqref>
                        </c15:formulaRef>
                      </c:ext>
                    </c:extLst>
                    <c:numCache>
                      <c:formatCode>0.00</c:formatCode>
                      <c:ptCount val="8"/>
                      <c:pt idx="0">
                        <c:v>0.93</c:v>
                      </c:pt>
                      <c:pt idx="1">
                        <c:v>0.93</c:v>
                      </c:pt>
                      <c:pt idx="2">
                        <c:v>0.94</c:v>
                      </c:pt>
                      <c:pt idx="3">
                        <c:v>0.94</c:v>
                      </c:pt>
                      <c:pt idx="4">
                        <c:v>1.04</c:v>
                      </c:pt>
                      <c:pt idx="5">
                        <c:v>1.04</c:v>
                      </c:pt>
                      <c:pt idx="6">
                        <c:v>1.06</c:v>
                      </c:pt>
                      <c:pt idx="7">
                        <c:v>1.06</c:v>
                      </c:pt>
                    </c:numCache>
                  </c:numRef>
                </c:yVal>
                <c:smooth val="0"/>
                <c:extLst xmlns:c15="http://schemas.microsoft.com/office/drawing/2012/chart">
                  <c:ext xmlns:c16="http://schemas.microsoft.com/office/drawing/2014/chart" uri="{C3380CC4-5D6E-409C-BE32-E72D297353CC}">
                    <c16:uniqueId val="{0000003E-EDF5-492E-B035-6EED203E4AD7}"/>
                  </c:ext>
                </c:extLst>
              </c15:ser>
            </c15:filteredScatterSeries>
            <c15:filteredScatterSeries>
              <c15:ser>
                <c:idx val="38"/>
                <c:order val="62"/>
                <c:tx>
                  <c:strRef>
                    <c:extLst xmlns:c15="http://schemas.microsoft.com/office/drawing/2012/chart">
                      <c:ext xmlns:c15="http://schemas.microsoft.com/office/drawing/2012/chart" uri="{02D57815-91ED-43cb-92C2-25804820EDAC}">
                        <c15:formulaRef>
                          <c15:sqref>[MarketRequirements_GD.xlsm]Frequency!$GF$13</c15:sqref>
                        </c15:formulaRef>
                      </c:ext>
                    </c:extLst>
                    <c:strCache>
                      <c:ptCount val="1"/>
                      <c:pt idx="0">
                        <c:v>MED-SA-ONS-TSO</c:v>
                      </c:pt>
                    </c:strCache>
                  </c:strRef>
                </c:tx>
                <c:spPr>
                  <a:ln w="9525" cap="rnd">
                    <a:solidFill>
                      <a:schemeClr val="accent3">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[MarketRequirements_GD.xlsm]Frequency!$GF$18:$GF$30</c15:sqref>
                        </c15:formulaRef>
                      </c:ext>
                    </c:extLst>
                    <c:numCache>
                      <c:formatCode>0</c:formatCode>
                      <c:ptCount val="13"/>
                      <c:pt idx="0" formatCode="General">
                        <c:v>0.01</c:v>
                      </c:pt>
                      <c:pt idx="1">
                        <c:v>30</c:v>
                      </c:pt>
                      <c:pt idx="2">
                        <c:v>30</c:v>
                      </c:pt>
                      <c:pt idx="3">
                        <c:v>1800</c:v>
                      </c:pt>
                      <c:pt idx="4">
                        <c:v>1800</c:v>
                      </c:pt>
                      <c:pt idx="5">
                        <c:v>99999</c:v>
                      </c:pt>
                      <c:pt idx="6">
                        <c:v>99999</c:v>
                      </c:pt>
                      <c:pt idx="7">
                        <c:v>99999</c:v>
                      </c:pt>
                      <c:pt idx="8">
                        <c:v>1800</c:v>
                      </c:pt>
                      <c:pt idx="9">
                        <c:v>1800</c:v>
                      </c:pt>
                      <c:pt idx="10">
                        <c:v>30</c:v>
                      </c:pt>
                      <c:pt idx="11">
                        <c:v>30</c:v>
                      </c:pt>
                      <c:pt idx="12" formatCode="0.00">
                        <c:v>0.01</c:v>
                      </c:pt>
                    </c:numCache>
                  </c:numRef>
                </c:xVal>
                <c:yVal>
                  <c:numRef>
                    <c:extLst xmlns:c15="http://schemas.microsoft.com/office/drawing/2012/chart">
                      <c:ext xmlns:c15="http://schemas.microsoft.com/office/drawing/2012/chart" uri="{02D57815-91ED-43cb-92C2-25804820EDAC}">
                        <c15:formulaRef>
                          <c15:sqref>[MarketRequirements_GD.xlsm]Frequency!$GH$18:$GH$30</c15:sqref>
                        </c15:formulaRef>
                      </c:ext>
                    </c:extLst>
                    <c:numCache>
                      <c:formatCode>General</c:formatCode>
                      <c:ptCount val="13"/>
                      <c:pt idx="0">
                        <c:v>0.95</c:v>
                      </c:pt>
                      <c:pt idx="1">
                        <c:v>0.95</c:v>
                      </c:pt>
                      <c:pt idx="2">
                        <c:v>0.95666666666666667</c:v>
                      </c:pt>
                      <c:pt idx="3">
                        <c:v>0.95833333333333337</c:v>
                      </c:pt>
                      <c:pt idx="4">
                        <c:v>0.97833333333333339</c:v>
                      </c:pt>
                      <c:pt idx="5">
                        <c:v>0.98</c:v>
                      </c:pt>
                      <c:pt idx="6">
                        <c:v>1</c:v>
                      </c:pt>
                      <c:pt idx="7">
                        <c:v>1.0083333333333333</c:v>
                      </c:pt>
                      <c:pt idx="8">
                        <c:v>1.01</c:v>
                      </c:pt>
                      <c:pt idx="9">
                        <c:v>1.0249999999999999</c:v>
                      </c:pt>
                      <c:pt idx="10">
                        <c:v>1.0266666666666666</c:v>
                      </c:pt>
                      <c:pt idx="11">
                        <c:v>1.0416666666666667</c:v>
                      </c:pt>
                      <c:pt idx="12">
                        <c:v>1.0416666666666667</c:v>
                      </c:pt>
                    </c:numCache>
                  </c:numRef>
                </c:yVal>
                <c:smooth val="0"/>
                <c:extLst xmlns:c15="http://schemas.microsoft.com/office/drawing/2012/chart">
                  <c:ext xmlns:c16="http://schemas.microsoft.com/office/drawing/2014/chart" uri="{C3380CC4-5D6E-409C-BE32-E72D297353CC}">
                    <c16:uniqueId val="{0000003F-EDF5-492E-B035-6EED203E4AD7}"/>
                  </c:ext>
                </c:extLst>
              </c15:ser>
            </c15:filteredScatterSeries>
            <c15:filteredScatterSeries>
              <c15:ser>
                <c:idx val="29"/>
                <c:order val="63"/>
                <c:tx>
                  <c:strRef>
                    <c:extLst xmlns:c15="http://schemas.microsoft.com/office/drawing/2012/chart">
                      <c:ext xmlns:c15="http://schemas.microsoft.com/office/drawing/2012/chart" uri="{02D57815-91ED-43cb-92C2-25804820EDAC}">
                        <c15:formulaRef>
                          <c15:sqref>[MarketRequirements_GD.xlsm]Frequency!$GI$13</c15:sqref>
                        </c15:formulaRef>
                      </c:ext>
                    </c:extLst>
                    <c:strCache>
                      <c:ptCount val="1"/>
                      <c:pt idx="0">
                        <c:v>MED-TR-ONS-TSO</c:v>
                      </c:pt>
                    </c:strCache>
                  </c:strRef>
                </c:tx>
                <c:spPr>
                  <a:ln w="9525" cap="rnd">
                    <a:solidFill>
                      <a:schemeClr val="accent6">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[MarketRequirements_GD.xlsm]Frequency!$GI$18:$GI$29</c15:sqref>
                        </c15:formulaRef>
                      </c:ext>
                    </c:extLst>
                    <c:numCache>
                      <c:formatCode>General</c:formatCode>
                      <c:ptCount val="12"/>
                      <c:pt idx="0">
                        <c:v>0.01</c:v>
                      </c:pt>
                      <c:pt idx="1">
                        <c:v>600</c:v>
                      </c:pt>
                      <c:pt idx="2">
                        <c:v>600</c:v>
                      </c:pt>
                      <c:pt idx="3">
                        <c:v>1200</c:v>
                      </c:pt>
                      <c:pt idx="4">
                        <c:v>1200</c:v>
                      </c:pt>
                      <c:pt idx="5">
                        <c:v>3600</c:v>
                      </c:pt>
                      <c:pt idx="6">
                        <c:v>3600</c:v>
                      </c:pt>
                      <c:pt idx="7">
                        <c:v>99999</c:v>
                      </c:pt>
                      <c:pt idx="8">
                        <c:v>99999</c:v>
                      </c:pt>
                      <c:pt idx="9">
                        <c:v>3600</c:v>
                      </c:pt>
                      <c:pt idx="10">
                        <c:v>3600</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[MarketRequirements_GD.xlsm]Frequency!$GK$18:$GK$29</c15:sqref>
                        </c15:formulaRef>
                      </c:ext>
                    </c:extLst>
                    <c:numCache>
                      <c:formatCode>General</c:formatCode>
                      <c:ptCount val="12"/>
                      <c:pt idx="0">
                        <c:v>0.95</c:v>
                      </c:pt>
                      <c:pt idx="1">
                        <c:v>0.95</c:v>
                      </c:pt>
                      <c:pt idx="2">
                        <c:v>0.96</c:v>
                      </c:pt>
                      <c:pt idx="3">
                        <c:v>0.96</c:v>
                      </c:pt>
                      <c:pt idx="4">
                        <c:v>0.97</c:v>
                      </c:pt>
                      <c:pt idx="5">
                        <c:v>0.97</c:v>
                      </c:pt>
                      <c:pt idx="6">
                        <c:v>0.98</c:v>
                      </c:pt>
                      <c:pt idx="7">
                        <c:v>0.98</c:v>
                      </c:pt>
                      <c:pt idx="8">
                        <c:v>1.01</c:v>
                      </c:pt>
                      <c:pt idx="9">
                        <c:v>1.01</c:v>
                      </c:pt>
                      <c:pt idx="10">
                        <c:v>1.03</c:v>
                      </c:pt>
                      <c:pt idx="11">
                        <c:v>1.03</c:v>
                      </c:pt>
                    </c:numCache>
                  </c:numRef>
                </c:yVal>
                <c:smooth val="0"/>
                <c:extLst xmlns:c15="http://schemas.microsoft.com/office/drawing/2012/chart">
                  <c:ext xmlns:c16="http://schemas.microsoft.com/office/drawing/2014/chart" uri="{C3380CC4-5D6E-409C-BE32-E72D297353CC}">
                    <c16:uniqueId val="{00000040-EDF5-492E-B035-6EED203E4AD7}"/>
                  </c:ext>
                </c:extLst>
              </c15:ser>
            </c15:filteredScatterSeries>
            <c15:filteredScatterSeries>
              <c15:ser>
                <c:idx val="45"/>
                <c:order val="64"/>
                <c:tx>
                  <c:strRef>
                    <c:extLst xmlns:c15="http://schemas.microsoft.com/office/drawing/2012/chart">
                      <c:ext xmlns:c15="http://schemas.microsoft.com/office/drawing/2012/chart" uri="{02D57815-91ED-43cb-92C2-25804820EDAC}">
                        <c15:formulaRef>
                          <c15:sqref>[MarketRequirements_GD.xlsm]Frequency!$GL$13</c15:sqref>
                        </c15:formulaRef>
                      </c:ext>
                    </c:extLst>
                    <c:strCache>
                      <c:ptCount val="1"/>
                      <c:pt idx="0">
                        <c:v>MED-ZA-ONS</c:v>
                      </c:pt>
                    </c:strCache>
                  </c:strRef>
                </c:tx>
                <c:spPr>
                  <a:ln w="9525" cap="rnd">
                    <a:solidFill>
                      <a:schemeClr val="accent4">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[MarketRequirements_GD.xlsm]Frequency!$GL$18:$GL$33</c15:sqref>
                        </c15:formulaRef>
                      </c:ext>
                    </c:extLst>
                    <c:numCache>
                      <c:formatCode>0.0</c:formatCode>
                      <c:ptCount val="16"/>
                      <c:pt idx="0" formatCode="General">
                        <c:v>0.01</c:v>
                      </c:pt>
                      <c:pt idx="1">
                        <c:v>0.2</c:v>
                      </c:pt>
                      <c:pt idx="2">
                        <c:v>0.2</c:v>
                      </c:pt>
                      <c:pt idx="3" formatCode="0">
                        <c:v>6</c:v>
                      </c:pt>
                      <c:pt idx="4" formatCode="0">
                        <c:v>6</c:v>
                      </c:pt>
                      <c:pt idx="5" formatCode="0">
                        <c:v>10</c:v>
                      </c:pt>
                      <c:pt idx="6" formatCode="0">
                        <c:v>10</c:v>
                      </c:pt>
                      <c:pt idx="7" formatCode="General">
                        <c:v>60</c:v>
                      </c:pt>
                      <c:pt idx="8" formatCode="0">
                        <c:v>60</c:v>
                      </c:pt>
                      <c:pt idx="9" formatCode="0">
                        <c:v>99999</c:v>
                      </c:pt>
                      <c:pt idx="10" formatCode="0">
                        <c:v>99999</c:v>
                      </c:pt>
                      <c:pt idx="11" formatCode="0">
                        <c:v>60</c:v>
                      </c:pt>
                      <c:pt idx="12" formatCode="0">
                        <c:v>60</c:v>
                      </c:pt>
                      <c:pt idx="13" formatCode="0">
                        <c:v>4</c:v>
                      </c:pt>
                      <c:pt idx="14" formatCode="0">
                        <c:v>4</c:v>
                      </c:pt>
                      <c:pt idx="15" formatCode="General">
                        <c:v>0.01</c:v>
                      </c:pt>
                    </c:numCache>
                  </c:numRef>
                </c:xVal>
                <c:yVal>
                  <c:numRef>
                    <c:extLst xmlns:c15="http://schemas.microsoft.com/office/drawing/2012/chart">
                      <c:ext xmlns:c15="http://schemas.microsoft.com/office/drawing/2012/chart" uri="{02D57815-91ED-43cb-92C2-25804820EDAC}">
                        <c15:formulaRef>
                          <c15:sqref>[MarketRequirements_GD.xlsm]Frequency!$GN$18:$GN$33</c15:sqref>
                        </c15:formulaRef>
                      </c:ext>
                    </c:extLst>
                    <c:numCache>
                      <c:formatCode>0.00</c:formatCode>
                      <c:ptCount val="16"/>
                      <c:pt idx="0">
                        <c:v>0.92</c:v>
                      </c:pt>
                      <c:pt idx="1">
                        <c:v>0.92</c:v>
                      </c:pt>
                      <c:pt idx="2">
                        <c:v>0.94</c:v>
                      </c:pt>
                      <c:pt idx="3">
                        <c:v>0.94</c:v>
                      </c:pt>
                      <c:pt idx="4">
                        <c:v>0.95</c:v>
                      </c:pt>
                      <c:pt idx="5">
                        <c:v>0.95</c:v>
                      </c:pt>
                      <c:pt idx="6">
                        <c:v>0.96</c:v>
                      </c:pt>
                      <c:pt idx="7">
                        <c:v>0.96</c:v>
                      </c:pt>
                      <c:pt idx="8">
                        <c:v>0.98</c:v>
                      </c:pt>
                      <c:pt idx="9">
                        <c:v>0.98</c:v>
                      </c:pt>
                      <c:pt idx="10">
                        <c:v>1.02</c:v>
                      </c:pt>
                      <c:pt idx="11">
                        <c:v>1.02</c:v>
                      </c:pt>
                      <c:pt idx="12">
                        <c:v>1.03</c:v>
                      </c:pt>
                      <c:pt idx="13">
                        <c:v>1.03</c:v>
                      </c:pt>
                      <c:pt idx="14">
                        <c:v>1.04</c:v>
                      </c:pt>
                      <c:pt idx="15">
                        <c:v>1.04</c:v>
                      </c:pt>
                    </c:numCache>
                  </c:numRef>
                </c:yVal>
                <c:smooth val="0"/>
                <c:extLst xmlns:c15="http://schemas.microsoft.com/office/drawing/2012/chart">
                  <c:ext xmlns:c16="http://schemas.microsoft.com/office/drawing/2014/chart" uri="{C3380CC4-5D6E-409C-BE32-E72D297353CC}">
                    <c16:uniqueId val="{00000041-EDF5-492E-B035-6EED203E4AD7}"/>
                  </c:ext>
                </c:extLst>
              </c15:ser>
            </c15:filteredScatterSeries>
            <c15:filteredScatterSeries>
              <c15:ser>
                <c:idx val="39"/>
                <c:order val="65"/>
                <c:tx>
                  <c:strRef>
                    <c:extLst xmlns:c15="http://schemas.microsoft.com/office/drawing/2012/chart">
                      <c:ext xmlns:c15="http://schemas.microsoft.com/office/drawing/2012/chart" uri="{02D57815-91ED-43cb-92C2-25804820EDAC}">
                        <c15:formulaRef>
                          <c15:sqref>[MarketRequirements_GD.xlsm]Frequency!$GO$13</c15:sqref>
                        </c15:formulaRef>
                      </c:ext>
                    </c:extLst>
                    <c:strCache>
                      <c:ptCount val="1"/>
                      <c:pt idx="0">
                        <c:v>NCE-DE-ALL-ALL</c:v>
                      </c:pt>
                    </c:strCache>
                  </c:strRef>
                </c:tx>
                <c:spPr>
                  <a:ln w="9525" cap="rnd">
                    <a:solidFill>
                      <a:schemeClr val="accent4">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[MarketRequirements_GD.xlsm]Frequency!$GO$18:$GO$25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[MarketRequirements_GD.xlsm]Frequency!$GQ$18:$GQ$25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2-EDF5-492E-B035-6EED203E4AD7}"/>
                  </c:ext>
                </c:extLst>
              </c15:ser>
            </c15:filteredScatterSeries>
            <c15:filteredScatterSeries>
              <c15:ser>
                <c:idx val="72"/>
                <c:order val="66"/>
                <c:tx>
                  <c:strRef>
                    <c:extLst xmlns:c15="http://schemas.microsoft.com/office/drawing/2012/chart">
                      <c:ext xmlns:c15="http://schemas.microsoft.com/office/drawing/2012/chart" uri="{02D57815-91ED-43cb-92C2-25804820EDAC}">
                        <c15:formulaRef>
                          <c15:sqref>[MarketRequirements_GD.xlsm]Frequency!$GR$13</c15:sqref>
                        </c15:formulaRef>
                      </c:ext>
                    </c:extLst>
                    <c:strCache>
                      <c:ptCount val="1"/>
                      <c:pt idx="0">
                        <c:v>NCE-DK-ALL-ALL</c:v>
                      </c:pt>
                    </c:strCache>
                  </c:strRef>
                </c:tx>
                <c:spPr>
                  <a:ln w="9525" cap="rnd">
                    <a:solidFill>
                      <a:schemeClr val="accent1">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[MarketRequirements_GD.xlsm]Frequency!$GR$18:$GR$25</c15:sqref>
                        </c15:formulaRef>
                      </c:ext>
                    </c:extLst>
                    <c:numCache>
                      <c:formatCode>General</c:formatCode>
                      <c:ptCount val="8"/>
                      <c:pt idx="0">
                        <c:v>0.01</c:v>
                      </c:pt>
                      <c:pt idx="1">
                        <c:v>3600</c:v>
                      </c:pt>
                      <c:pt idx="2">
                        <c:v>3600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[MarketRequirements_GD.xlsm]Frequency!$GT$18:$GT$25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3-EDF5-492E-B035-6EED203E4AD7}"/>
                  </c:ext>
                </c:extLst>
              </c15:ser>
            </c15:filteredScatterSeries>
            <c15:filteredScatterSeries>
              <c15:ser>
                <c:idx val="79"/>
                <c:order val="67"/>
                <c:tx>
                  <c:strRef>
                    <c:extLst xmlns:c15="http://schemas.microsoft.com/office/drawing/2012/chart">
                      <c:ext xmlns:c15="http://schemas.microsoft.com/office/drawing/2012/chart" uri="{02D57815-91ED-43cb-92C2-25804820EDAC}">
                        <c15:formulaRef>
                          <c15:sqref>[MarketRequirements_GD.xlsm]Frequency!$GU$13</c15:sqref>
                        </c15:formulaRef>
                      </c:ext>
                    </c:extLst>
                    <c:strCache>
                      <c:ptCount val="1"/>
                      <c:pt idx="0">
                        <c:v>NCE-EE-ALL-TSO</c:v>
                      </c:pt>
                    </c:strCache>
                  </c:strRef>
                </c:tx>
                <c:spPr>
                  <a:ln w="9525" cap="rnd">
                    <a:solidFill>
                      <a:schemeClr val="accent2">
                        <a:lumMod val="60000"/>
                        <a:lumOff val="4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[MarketRequirements_GD.xlsm]Frequency!$GU$18:$GU$25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[MarketRequirements_GD.xlsm]Frequency!$GW$18:$GW$25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4-EDF5-492E-B035-6EED203E4AD7}"/>
                  </c:ext>
                </c:extLst>
              </c15:ser>
            </c15:filteredScatterSeries>
            <c15:filteredScatterSeries>
              <c15:ser>
                <c:idx val="58"/>
                <c:order val="68"/>
                <c:tx>
                  <c:strRef>
                    <c:extLst xmlns:c15="http://schemas.microsoft.com/office/drawing/2012/chart">
                      <c:ext xmlns:c15="http://schemas.microsoft.com/office/drawing/2012/chart" uri="{02D57815-91ED-43cb-92C2-25804820EDAC}">
                        <c15:formulaRef>
                          <c15:sqref>[MarketRequirements_GD.xlsm]Frequency!$GX$13</c15:sqref>
                        </c15:formulaRef>
                      </c:ext>
                    </c:extLst>
                    <c:strCache>
                      <c:ptCount val="1"/>
                      <c:pt idx="0">
                        <c:v>NCE-FI-ONS-ALL</c:v>
                      </c:pt>
                    </c:strCache>
                  </c:strRef>
                </c:tx>
                <c:spPr>
                  <a:ln w="9525" cap="rnd">
                    <a:solidFill>
                      <a:schemeClr val="accent5"/>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[MarketRequirements_GD.xlsm]Frequency!$GX$18:$GX$25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[MarketRequirements_GD.xlsm]Frequency!$GZ$18:$GZ$25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5-EDF5-492E-B035-6EED203E4AD7}"/>
                  </c:ext>
                </c:extLst>
              </c15:ser>
            </c15:filteredScatterSeries>
            <c15:filteredScatterSeries>
              <c15:ser>
                <c:idx val="41"/>
                <c:order val="69"/>
                <c:tx>
                  <c:strRef>
                    <c:extLst xmlns:c15="http://schemas.microsoft.com/office/drawing/2012/chart">
                      <c:ext xmlns:c15="http://schemas.microsoft.com/office/drawing/2012/chart" uri="{02D57815-91ED-43cb-92C2-25804820EDAC}">
                        <c15:formulaRef>
                          <c15:sqref>[MarketRequirements_GD.xlsm]Frequency!$HA$13</c15:sqref>
                        </c15:formulaRef>
                      </c:ext>
                    </c:extLst>
                    <c:strCache>
                      <c:ptCount val="1"/>
                      <c:pt idx="0">
                        <c:v>NCE-IE-ALL-TSO-IE_EirGrid</c:v>
                      </c:pt>
                    </c:strCache>
                  </c:strRef>
                </c:tx>
                <c:spPr>
                  <a:ln w="9525" cap="rnd">
                    <a:solidFill>
                      <a:schemeClr val="accent6">
                        <a:lumMod val="70000"/>
                        <a:lumOff val="3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[MarketRequirements_GD.xlsm]Frequency!$HA$18:$HA$29</c15:sqref>
                        </c15:formulaRef>
                      </c:ext>
                    </c:extLst>
                    <c:numCache>
                      <c:formatCode>General</c:formatCode>
                      <c:ptCount val="12"/>
                      <c:pt idx="0">
                        <c:v>0.01</c:v>
                      </c:pt>
                      <c:pt idx="1">
                        <c:v>20</c:v>
                      </c:pt>
                      <c:pt idx="2">
                        <c:v>20</c:v>
                      </c:pt>
                      <c:pt idx="3">
                        <c:v>5400</c:v>
                      </c:pt>
                      <c:pt idx="4">
                        <c:v>5400</c:v>
                      </c:pt>
                      <c:pt idx="5">
                        <c:v>99999</c:v>
                      </c:pt>
                      <c:pt idx="6">
                        <c:v>99999</c:v>
                      </c:pt>
                      <c:pt idx="7">
                        <c:v>5400</c:v>
                      </c:pt>
                      <c:pt idx="8">
                        <c:v>5400</c:v>
                      </c:pt>
                      <c:pt idx="9">
                        <c:v>3600</c:v>
                      </c:pt>
                      <c:pt idx="10">
                        <c:v>3600</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[MarketRequirements_GD.xlsm]Frequency!$HC$18:$HC$29</c15:sqref>
                        </c15:formulaRef>
                      </c:ext>
                    </c:extLst>
                    <c:numCache>
                      <c:formatCode>General</c:formatCode>
                      <c:ptCount val="12"/>
                      <c:pt idx="0">
                        <c:v>0.94</c:v>
                      </c:pt>
                      <c:pt idx="1">
                        <c:v>0.94</c:v>
                      </c:pt>
                      <c:pt idx="2">
                        <c:v>0.95</c:v>
                      </c:pt>
                      <c:pt idx="3">
                        <c:v>0.95</c:v>
                      </c:pt>
                      <c:pt idx="4">
                        <c:v>0.98</c:v>
                      </c:pt>
                      <c:pt idx="5">
                        <c:v>0.98</c:v>
                      </c:pt>
                      <c:pt idx="6">
                        <c:v>1.02</c:v>
                      </c:pt>
                      <c:pt idx="7">
                        <c:v>1.02</c:v>
                      </c:pt>
                      <c:pt idx="8">
                        <c:v>1.03</c:v>
                      </c:pt>
                      <c:pt idx="9">
                        <c:v>1.03</c:v>
                      </c:pt>
                      <c:pt idx="10">
                        <c:v>1.04</c:v>
                      </c:pt>
                      <c:pt idx="11">
                        <c:v>1.04</c:v>
                      </c:pt>
                    </c:numCache>
                  </c:numRef>
                </c:yVal>
                <c:smooth val="0"/>
                <c:extLst xmlns:c15="http://schemas.microsoft.com/office/drawing/2012/chart">
                  <c:ext xmlns:c16="http://schemas.microsoft.com/office/drawing/2014/chart" uri="{C3380CC4-5D6E-409C-BE32-E72D297353CC}">
                    <c16:uniqueId val="{00000046-EDF5-492E-B035-6EED203E4AD7}"/>
                  </c:ext>
                </c:extLst>
              </c15:ser>
            </c15:filteredScatterSeries>
            <c15:filteredScatterSeries>
              <c15:ser>
                <c:idx val="42"/>
                <c:order val="70"/>
                <c:tx>
                  <c:strRef>
                    <c:extLst xmlns:c15="http://schemas.microsoft.com/office/drawing/2012/chart">
                      <c:ext xmlns:c15="http://schemas.microsoft.com/office/drawing/2012/chart" uri="{02D57815-91ED-43cb-92C2-25804820EDAC}">
                        <c15:formulaRef>
                          <c15:sqref>[MarketRequirements_GD.xlsm]Frequency!$HD$13</c15:sqref>
                        </c15:formulaRef>
                      </c:ext>
                    </c:extLst>
                    <c:strCache>
                      <c:ptCount val="1"/>
                      <c:pt idx="0">
                        <c:v>NCE-IE-ONS-DSO-IE_ESB</c:v>
                      </c:pt>
                    </c:strCache>
                  </c:strRef>
                </c:tx>
                <c:spPr>
                  <a:ln w="9525" cap="rnd">
                    <a:solidFill>
                      <a:schemeClr val="accent1">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[MarketRequirements_GD.xlsm]Frequency!$HD$18:$HD$27</c15:sqref>
                        </c15:formulaRef>
                      </c:ext>
                    </c:extLst>
                    <c:numCache>
                      <c:formatCode>General</c:formatCode>
                      <c:ptCount val="10"/>
                      <c:pt idx="0">
                        <c:v>0.01</c:v>
                      </c:pt>
                      <c:pt idx="1">
                        <c:v>20</c:v>
                      </c:pt>
                      <c:pt idx="2">
                        <c:v>20</c:v>
                      </c:pt>
                      <c:pt idx="3">
                        <c:v>5400</c:v>
                      </c:pt>
                      <c:pt idx="4">
                        <c:v>5400</c:v>
                      </c:pt>
                      <c:pt idx="5">
                        <c:v>99999</c:v>
                      </c:pt>
                      <c:pt idx="6">
                        <c:v>99999</c:v>
                      </c:pt>
                      <c:pt idx="7">
                        <c:v>5400</c:v>
                      </c:pt>
                      <c:pt idx="8">
                        <c:v>5400</c:v>
                      </c:pt>
                      <c:pt idx="9">
                        <c:v>0.01</c:v>
                      </c:pt>
                    </c:numCache>
                  </c:numRef>
                </c:xVal>
                <c:yVal>
                  <c:numRef>
                    <c:extLst xmlns:c15="http://schemas.microsoft.com/office/drawing/2012/chart">
                      <c:ext xmlns:c15="http://schemas.microsoft.com/office/drawing/2012/chart" uri="{02D57815-91ED-43cb-92C2-25804820EDAC}">
                        <c15:formulaRef>
                          <c15:sqref>[MarketRequirements_GD.xlsm]Frequency!$HF$18:$HF$27</c15:sqref>
                        </c15:formulaRef>
                      </c:ext>
                    </c:extLst>
                    <c:numCache>
                      <c:formatCode>General</c:formatCode>
                      <c:ptCount val="10"/>
                      <c:pt idx="0">
                        <c:v>0.94</c:v>
                      </c:pt>
                      <c:pt idx="1">
                        <c:v>0.94</c:v>
                      </c:pt>
                      <c:pt idx="2">
                        <c:v>0.95</c:v>
                      </c:pt>
                      <c:pt idx="3">
                        <c:v>0.95</c:v>
                      </c:pt>
                      <c:pt idx="4">
                        <c:v>0.98</c:v>
                      </c:pt>
                      <c:pt idx="5">
                        <c:v>0.98</c:v>
                      </c:pt>
                      <c:pt idx="6">
                        <c:v>1.02</c:v>
                      </c:pt>
                      <c:pt idx="7">
                        <c:v>1.02</c:v>
                      </c:pt>
                      <c:pt idx="8">
                        <c:v>1.04</c:v>
                      </c:pt>
                      <c:pt idx="9">
                        <c:v>1.04</c:v>
                      </c:pt>
                    </c:numCache>
                  </c:numRef>
                </c:yVal>
                <c:smooth val="0"/>
                <c:extLst xmlns:c15="http://schemas.microsoft.com/office/drawing/2012/chart">
                  <c:ext xmlns:c16="http://schemas.microsoft.com/office/drawing/2014/chart" uri="{C3380CC4-5D6E-409C-BE32-E72D297353CC}">
                    <c16:uniqueId val="{00000047-EDF5-492E-B035-6EED203E4AD7}"/>
                  </c:ext>
                </c:extLst>
              </c15:ser>
            </c15:filteredScatterSeries>
            <c15:filteredScatterSeries>
              <c15:ser>
                <c:idx val="51"/>
                <c:order val="71"/>
                <c:tx>
                  <c:strRef>
                    <c:extLst xmlns:c15="http://schemas.microsoft.com/office/drawing/2012/chart">
                      <c:ext xmlns:c15="http://schemas.microsoft.com/office/drawing/2012/chart" uri="{02D57815-91ED-43cb-92C2-25804820EDAC}">
                        <c15:formulaRef>
                          <c15:sqref>[MarketRequirements_GD.xlsm]Frequency!$HG$13</c15:sqref>
                        </c15:formulaRef>
                      </c:ext>
                    </c:extLst>
                    <c:strCache>
                      <c:ptCount val="1"/>
                      <c:pt idx="0">
                        <c:v>NCE-IE-ALL-ALL-NI_SONI</c:v>
                      </c:pt>
                    </c:strCache>
                  </c:strRef>
                </c:tx>
                <c:spPr>
                  <a:ln w="9525" cap="rnd">
                    <a:solidFill>
                      <a:schemeClr val="accent4">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[MarketRequirements_GD.xlsm]Frequency!$HG$18:$HG$29</c15:sqref>
                        </c15:formulaRef>
                      </c:ext>
                    </c:extLst>
                    <c:numCache>
                      <c:formatCode>General</c:formatCode>
                      <c:ptCount val="12"/>
                      <c:pt idx="0">
                        <c:v>0.01</c:v>
                      </c:pt>
                      <c:pt idx="1">
                        <c:v>20</c:v>
                      </c:pt>
                      <c:pt idx="2">
                        <c:v>20</c:v>
                      </c:pt>
                      <c:pt idx="3">
                        <c:v>5400</c:v>
                      </c:pt>
                      <c:pt idx="4">
                        <c:v>5400</c:v>
                      </c:pt>
                      <c:pt idx="5">
                        <c:v>99999</c:v>
                      </c:pt>
                      <c:pt idx="6">
                        <c:v>99999</c:v>
                      </c:pt>
                      <c:pt idx="7">
                        <c:v>5400</c:v>
                      </c:pt>
                      <c:pt idx="8">
                        <c:v>5400</c:v>
                      </c:pt>
                      <c:pt idx="9">
                        <c:v>3600</c:v>
                      </c:pt>
                      <c:pt idx="10">
                        <c:v>3600</c:v>
                      </c:pt>
                      <c:pt idx="11">
                        <c:v>0.01</c:v>
                      </c:pt>
                    </c:numCache>
                  </c:numRef>
                </c:xVal>
                <c:yVal>
                  <c:numRef>
                    <c:extLst xmlns:c15="http://schemas.microsoft.com/office/drawing/2012/chart">
                      <c:ext xmlns:c15="http://schemas.microsoft.com/office/drawing/2012/chart" uri="{02D57815-91ED-43cb-92C2-25804820EDAC}">
                        <c15:formulaRef>
                          <c15:sqref>[MarketRequirements_GD.xlsm]Frequency!$HI$18:$HI$29</c15:sqref>
                        </c15:formulaRef>
                      </c:ext>
                    </c:extLst>
                    <c:numCache>
                      <c:formatCode>General</c:formatCode>
                      <c:ptCount val="12"/>
                      <c:pt idx="0">
                        <c:v>0.94</c:v>
                      </c:pt>
                      <c:pt idx="1">
                        <c:v>0.94</c:v>
                      </c:pt>
                      <c:pt idx="2">
                        <c:v>0.95</c:v>
                      </c:pt>
                      <c:pt idx="3">
                        <c:v>0.95</c:v>
                      </c:pt>
                      <c:pt idx="4">
                        <c:v>0.98</c:v>
                      </c:pt>
                      <c:pt idx="5">
                        <c:v>0.98</c:v>
                      </c:pt>
                      <c:pt idx="6">
                        <c:v>1.02</c:v>
                      </c:pt>
                      <c:pt idx="7">
                        <c:v>1.02</c:v>
                      </c:pt>
                      <c:pt idx="8">
                        <c:v>1.03</c:v>
                      </c:pt>
                      <c:pt idx="9">
                        <c:v>1.03</c:v>
                      </c:pt>
                      <c:pt idx="10">
                        <c:v>1.04</c:v>
                      </c:pt>
                      <c:pt idx="11">
                        <c:v>1.04</c:v>
                      </c:pt>
                    </c:numCache>
                  </c:numRef>
                </c:yVal>
                <c:smooth val="0"/>
                <c:extLst xmlns:c15="http://schemas.microsoft.com/office/drawing/2012/chart">
                  <c:ext xmlns:c16="http://schemas.microsoft.com/office/drawing/2014/chart" uri="{C3380CC4-5D6E-409C-BE32-E72D297353CC}">
                    <c16:uniqueId val="{00000048-EDF5-492E-B035-6EED203E4AD7}"/>
                  </c:ext>
                </c:extLst>
              </c15:ser>
            </c15:filteredScatterSeries>
            <c15:filteredScatterSeries>
              <c15:ser>
                <c:idx val="52"/>
                <c:order val="72"/>
                <c:tx>
                  <c:strRef>
                    <c:extLst xmlns:c15="http://schemas.microsoft.com/office/drawing/2012/chart">
                      <c:ext xmlns:c15="http://schemas.microsoft.com/office/drawing/2012/chart" uri="{02D57815-91ED-43cb-92C2-25804820EDAC}">
                        <c15:formulaRef>
                          <c15:sqref>[MarketRequirements_GD.xlsm]Frequency!$HJ$13</c15:sqref>
                        </c15:formulaRef>
                      </c:ext>
                    </c:extLst>
                    <c:strCache>
                      <c:ptCount val="1"/>
                      <c:pt idx="0">
                        <c:v>NCE-IE-ONS-DSO-NI_NIE</c:v>
                      </c:pt>
                    </c:strCache>
                  </c:strRef>
                </c:tx>
                <c:spPr>
                  <a:ln w="9525" cap="rnd">
                    <a:solidFill>
                      <a:schemeClr val="accent5">
                        <a:lumMod val="50000"/>
                        <a:lumOff val="5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[MarketRequirements_GD.xlsm]Frequency!$HJ$18:$HJ$25</c15:sqref>
                        </c15:formulaRef>
                      </c:ext>
                    </c:extLst>
                    <c:numCache>
                      <c:formatCode>General</c:formatCode>
                      <c:ptCount val="8"/>
                      <c:pt idx="0">
                        <c:v>0.01</c:v>
                      </c:pt>
                      <c:pt idx="1">
                        <c:v>300</c:v>
                      </c:pt>
                      <c:pt idx="2">
                        <c:v>300</c:v>
                      </c:pt>
                      <c:pt idx="3">
                        <c:v>3600</c:v>
                      </c:pt>
                      <c:pt idx="4">
                        <c:v>3600</c:v>
                      </c:pt>
                      <c:pt idx="5">
                        <c:v>99999</c:v>
                      </c:pt>
                      <c:pt idx="6">
                        <c:v>99999</c:v>
                      </c:pt>
                      <c:pt idx="7">
                        <c:v>0.01</c:v>
                      </c:pt>
                    </c:numCache>
                  </c:numRef>
                </c:xVal>
                <c:yVal>
                  <c:numRef>
                    <c:extLst xmlns:c15="http://schemas.microsoft.com/office/drawing/2012/chart">
                      <c:ext xmlns:c15="http://schemas.microsoft.com/office/drawing/2012/chart" uri="{02D57815-91ED-43cb-92C2-25804820EDAC}">
                        <c15:formulaRef>
                          <c15:sqref>[MarketRequirements_GD.xlsm]Frequency!$HL$18:$HL$25</c15:sqref>
                        </c15:formulaRef>
                      </c:ext>
                    </c:extLst>
                    <c:numCache>
                      <c:formatCode>General</c:formatCode>
                      <c:ptCount val="8"/>
                      <c:pt idx="0">
                        <c:v>0.94</c:v>
                      </c:pt>
                      <c:pt idx="1">
                        <c:v>0.94</c:v>
                      </c:pt>
                      <c:pt idx="2">
                        <c:v>0.96</c:v>
                      </c:pt>
                      <c:pt idx="3">
                        <c:v>0.96</c:v>
                      </c:pt>
                      <c:pt idx="4">
                        <c:v>0.99</c:v>
                      </c:pt>
                      <c:pt idx="5">
                        <c:v>0.99</c:v>
                      </c:pt>
                      <c:pt idx="6">
                        <c:v>1.04</c:v>
                      </c:pt>
                      <c:pt idx="7">
                        <c:v>1.04</c:v>
                      </c:pt>
                    </c:numCache>
                  </c:numRef>
                </c:yVal>
                <c:smooth val="0"/>
                <c:extLst xmlns:c15="http://schemas.microsoft.com/office/drawing/2012/chart">
                  <c:ext xmlns:c16="http://schemas.microsoft.com/office/drawing/2014/chart" uri="{C3380CC4-5D6E-409C-BE32-E72D297353CC}">
                    <c16:uniqueId val="{00000049-EDF5-492E-B035-6EED203E4AD7}"/>
                  </c:ext>
                </c:extLst>
              </c15:ser>
            </c15:filteredScatterSeries>
            <c15:filteredScatterSeries>
              <c15:ser>
                <c:idx val="73"/>
                <c:order val="73"/>
                <c:tx>
                  <c:strRef>
                    <c:extLst xmlns:c15="http://schemas.microsoft.com/office/drawing/2012/chart">
                      <c:ext xmlns:c15="http://schemas.microsoft.com/office/drawing/2012/chart" uri="{02D57815-91ED-43cb-92C2-25804820EDAC}">
                        <c15:formulaRef>
                          <c15:sqref>[MarketRequirements_GD.xlsm]Frequency!$HM$13</c15:sqref>
                        </c15:formulaRef>
                      </c:ext>
                    </c:extLst>
                    <c:strCache>
                      <c:ptCount val="1"/>
                      <c:pt idx="0">
                        <c:v>NCE-LV-ALL-TSO</c:v>
                      </c:pt>
                    </c:strCache>
                  </c:strRef>
                </c:tx>
                <c:spPr>
                  <a:ln w="9525" cap="rnd">
                    <a:solidFill>
                      <a:schemeClr val="accent2">
                        <a:lumMod val="8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[MarketRequirements_GD.xlsm]Frequency!$HM$18:$HM$25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[MarketRequirements_GD.xlsm]Frequency!$HO$18:$HO$25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A-EDF5-492E-B035-6EED203E4AD7}"/>
                  </c:ext>
                </c:extLst>
              </c15:ser>
            </c15:filteredScatterSeries>
            <c15:filteredScatterSeries>
              <c15:ser>
                <c:idx val="55"/>
                <c:order val="74"/>
                <c:tx>
                  <c:strRef>
                    <c:extLst xmlns:c15="http://schemas.microsoft.com/office/drawing/2012/chart">
                      <c:ext xmlns:c15="http://schemas.microsoft.com/office/drawing/2012/chart" uri="{02D57815-91ED-43cb-92C2-25804820EDAC}">
                        <c15:formulaRef>
                          <c15:sqref>[MarketRequirements_GD.xlsm]Frequency!$HP$13</c15:sqref>
                        </c15:formulaRef>
                      </c:ext>
                    </c:extLst>
                    <c:strCache>
                      <c:ptCount val="1"/>
                      <c:pt idx="0">
                        <c:v>NCE-NL-ALL-ALL</c:v>
                      </c:pt>
                    </c:strCache>
                  </c:strRef>
                </c:tx>
                <c:spPr>
                  <a:ln w="9525" cap="rnd">
                    <a:solidFill>
                      <a:schemeClr val="accent2"/>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[MarketRequirements_GD.xlsm]Frequency!$HP$18:$HP$25</c15:sqref>
                        </c15:formulaRef>
                      </c:ext>
                    </c:extLst>
                    <c:numCache>
                      <c:formatCode>General</c:formatCode>
                      <c:ptCount val="8"/>
                      <c:pt idx="0">
                        <c:v>0.01</c:v>
                      </c:pt>
                      <c:pt idx="1">
                        <c:v>1800</c:v>
                      </c:pt>
                      <c:pt idx="2">
                        <c:v>1800</c:v>
                      </c:pt>
                      <c:pt idx="3">
                        <c:v>99999</c:v>
                      </c:pt>
                      <c:pt idx="4">
                        <c:v>99999</c:v>
                      </c:pt>
                      <c:pt idx="5" formatCode="0.0">
                        <c:v>1800</c:v>
                      </c:pt>
                      <c:pt idx="6" formatCode="0.0">
                        <c:v>1800</c:v>
                      </c:pt>
                      <c:pt idx="7" formatCode="0.00">
                        <c:v>0.01</c:v>
                      </c:pt>
                    </c:numCache>
                  </c:numRef>
                </c:xVal>
                <c:yVal>
                  <c:numRef>
                    <c:extLst xmlns:c15="http://schemas.microsoft.com/office/drawing/2012/chart">
                      <c:ext xmlns:c15="http://schemas.microsoft.com/office/drawing/2012/chart" uri="{02D57815-91ED-43cb-92C2-25804820EDAC}">
                        <c15:formulaRef>
                          <c15:sqref>[MarketRequirements_GD.xlsm]Frequency!$HR$18:$HR$25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B-EDF5-492E-B035-6EED203E4AD7}"/>
                  </c:ext>
                </c:extLst>
              </c15:ser>
            </c15:filteredScatterSeries>
            <c15:filteredScatterSeries>
              <c15:ser>
                <c:idx val="47"/>
                <c:order val="75"/>
                <c:tx>
                  <c:strRef>
                    <c:extLst xmlns:c15="http://schemas.microsoft.com/office/drawing/2012/chart">
                      <c:ext xmlns:c15="http://schemas.microsoft.com/office/drawing/2012/chart" uri="{02D57815-91ED-43cb-92C2-25804820EDAC}">
                        <c15:formulaRef>
                          <c15:sqref>[MarketRequirements_GD.xlsm]Frequency!$HS$13</c15:sqref>
                        </c15:formulaRef>
                      </c:ext>
                    </c:extLst>
                    <c:strCache>
                      <c:ptCount val="1"/>
                      <c:pt idx="0">
                        <c:v>NCE-NO-ALL-ALL</c:v>
                      </c:pt>
                    </c:strCache>
                  </c:strRef>
                </c:tx>
                <c:spPr>
                  <a:ln w="9525" cap="rnd">
                    <a:solidFill>
                      <a:schemeClr val="accent6">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[MarketRequirements_GD.xlsm]Frequency!$HS$18:$HS$25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[MarketRequirements_GD.xlsm]Frequency!$HU$18:$HU$25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C-EDF5-492E-B035-6EED203E4AD7}"/>
                  </c:ext>
                </c:extLst>
              </c15:ser>
            </c15:filteredScatterSeries>
            <c15:filteredScatterSeries>
              <c15:ser>
                <c:idx val="43"/>
                <c:order val="76"/>
                <c:tx>
                  <c:strRef>
                    <c:extLst xmlns:c15="http://schemas.microsoft.com/office/drawing/2012/chart">
                      <c:ext xmlns:c15="http://schemas.microsoft.com/office/drawing/2012/chart" uri="{02D57815-91ED-43cb-92C2-25804820EDAC}">
                        <c15:formulaRef>
                          <c15:sqref>[MarketRequirements_GD.xlsm]Frequency!$HV$13</c15:sqref>
                        </c15:formulaRef>
                      </c:ext>
                    </c:extLst>
                    <c:strCache>
                      <c:ptCount val="1"/>
                      <c:pt idx="0">
                        <c:v>NCE-PL-ALL-ALL</c:v>
                      </c:pt>
                    </c:strCache>
                  </c:strRef>
                </c:tx>
                <c:spPr>
                  <a:ln w="9525" cap="rnd">
                    <a:solidFill>
                      <a:schemeClr val="accent2">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[MarketRequirements_GD.xlsm]Frequency!$HV$18:$HV$26</c15:sqref>
                        </c15:formulaRef>
                      </c:ext>
                    </c:extLst>
                    <c:numCache>
                      <c:formatCode>0</c:formatCode>
                      <c:ptCount val="9"/>
                      <c:pt idx="0" formatCode="General">
                        <c:v>0.01</c:v>
                      </c:pt>
                      <c:pt idx="1">
                        <c:v>1800</c:v>
                      </c:pt>
                      <c:pt idx="2">
                        <c:v>1800</c:v>
                      </c:pt>
                      <c:pt idx="3">
                        <c:v>1800</c:v>
                      </c:pt>
                      <c:pt idx="4">
                        <c:v>99999</c:v>
                      </c:pt>
                      <c:pt idx="5">
                        <c:v>99999</c:v>
                      </c:pt>
                      <c:pt idx="6">
                        <c:v>1800</c:v>
                      </c:pt>
                      <c:pt idx="7" formatCode="General">
                        <c:v>1800</c:v>
                      </c:pt>
                      <c:pt idx="8" formatCode="0.00">
                        <c:v>0.01</c:v>
                      </c:pt>
                    </c:numCache>
                  </c:numRef>
                </c:xVal>
                <c:yVal>
                  <c:numRef>
                    <c:extLst xmlns:c15="http://schemas.microsoft.com/office/drawing/2012/chart">
                      <c:ext xmlns:c15="http://schemas.microsoft.com/office/drawing/2012/chart" uri="{02D57815-91ED-43cb-92C2-25804820EDAC}">
                        <c15:formulaRef>
                          <c15:sqref>[MarketRequirements_GD.xlsm]Frequency!$HX$18:$HX$26</c15:sqref>
                        </c15:formulaRef>
                      </c:ext>
                    </c:extLst>
                    <c:numCache>
                      <c:formatCode>General</c:formatCode>
                      <c:ptCount val="9"/>
                      <c:pt idx="0">
                        <c:v>0.95</c:v>
                      </c:pt>
                      <c:pt idx="1">
                        <c:v>0.95</c:v>
                      </c:pt>
                      <c:pt idx="2">
                        <c:v>0.97</c:v>
                      </c:pt>
                      <c:pt idx="3">
                        <c:v>0.98</c:v>
                      </c:pt>
                      <c:pt idx="4">
                        <c:v>0.98</c:v>
                      </c:pt>
                      <c:pt idx="5">
                        <c:v>1.02</c:v>
                      </c:pt>
                      <c:pt idx="6">
                        <c:v>1.02</c:v>
                      </c:pt>
                      <c:pt idx="7">
                        <c:v>1.03</c:v>
                      </c:pt>
                      <c:pt idx="8">
                        <c:v>1.03</c:v>
                      </c:pt>
                    </c:numCache>
                  </c:numRef>
                </c:yVal>
                <c:smooth val="0"/>
                <c:extLst xmlns:c15="http://schemas.microsoft.com/office/drawing/2012/chart">
                  <c:ext xmlns:c16="http://schemas.microsoft.com/office/drawing/2014/chart" uri="{C3380CC4-5D6E-409C-BE32-E72D297353CC}">
                    <c16:uniqueId val="{0000004D-EDF5-492E-B035-6EED203E4AD7}"/>
                  </c:ext>
                </c:extLst>
              </c15:ser>
            </c15:filteredScatterSeries>
            <c15:filteredScatterSeries>
              <c15:ser>
                <c:idx val="46"/>
                <c:order val="77"/>
                <c:tx>
                  <c:strRef>
                    <c:extLst xmlns:c15="http://schemas.microsoft.com/office/drawing/2012/chart">
                      <c:ext xmlns:c15="http://schemas.microsoft.com/office/drawing/2012/chart" uri="{02D57815-91ED-43cb-92C2-25804820EDAC}">
                        <c15:formulaRef>
                          <c15:sqref>[MarketRequirements_GD.xlsm]Frequency!$HY$13</c15:sqref>
                        </c15:formulaRef>
                      </c:ext>
                    </c:extLst>
                    <c:strCache>
                      <c:ptCount val="1"/>
                      <c:pt idx="0">
                        <c:v>NCE-RU-ONS-ALL</c:v>
                      </c:pt>
                    </c:strCache>
                  </c:strRef>
                </c:tx>
                <c:spPr>
                  <a:ln w="9525" cap="rnd">
                    <a:solidFill>
                      <a:schemeClr val="accent5">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[MarketRequirements_GD.xlsm]Frequency!$HY$18:$HY$29</c15:sqref>
                        </c15:formulaRef>
                      </c:ext>
                    </c:extLst>
                    <c:numCache>
                      <c:formatCode>General</c:formatCode>
                      <c:ptCount val="12"/>
                      <c:pt idx="0">
                        <c:v>0.01</c:v>
                      </c:pt>
                      <c:pt idx="1">
                        <c:v>1</c:v>
                      </c:pt>
                      <c:pt idx="2">
                        <c:v>1</c:v>
                      </c:pt>
                      <c:pt idx="3">
                        <c:v>60</c:v>
                      </c:pt>
                      <c:pt idx="4">
                        <c:v>60</c:v>
                      </c:pt>
                      <c:pt idx="5">
                        <c:v>300</c:v>
                      </c:pt>
                      <c:pt idx="6">
                        <c:v>300</c:v>
                      </c:pt>
                      <c:pt idx="7">
                        <c:v>99999</c:v>
                      </c:pt>
                      <c:pt idx="8">
                        <c:v>99999</c:v>
                      </c:pt>
                      <c:pt idx="9" formatCode="0.0">
                        <c:v>0.1</c:v>
                      </c:pt>
                      <c:pt idx="10" formatCode="0.0">
                        <c:v>0.1</c:v>
                      </c:pt>
                      <c:pt idx="11" formatCode="0.00">
                        <c:v>0.01</c:v>
                      </c:pt>
                    </c:numCache>
                  </c:numRef>
                </c:xVal>
                <c:yVal>
                  <c:numRef>
                    <c:extLst xmlns:c15="http://schemas.microsoft.com/office/drawing/2012/chart">
                      <c:ext xmlns:c15="http://schemas.microsoft.com/office/drawing/2012/chart" uri="{02D57815-91ED-43cb-92C2-25804820EDAC}">
                        <c15:formulaRef>
                          <c15:sqref>[MarketRequirements_GD.xlsm]Frequency!$IA$18:$IA$29</c15:sqref>
                        </c15:formulaRef>
                      </c:ext>
                    </c:extLst>
                    <c:numCache>
                      <c:formatCode>General</c:formatCode>
                      <c:ptCount val="12"/>
                      <c:pt idx="0">
                        <c:v>0.92</c:v>
                      </c:pt>
                      <c:pt idx="1">
                        <c:v>0.92</c:v>
                      </c:pt>
                      <c:pt idx="2">
                        <c:v>0.94</c:v>
                      </c:pt>
                      <c:pt idx="3">
                        <c:v>0.94</c:v>
                      </c:pt>
                      <c:pt idx="4">
                        <c:v>0.96</c:v>
                      </c:pt>
                      <c:pt idx="5">
                        <c:v>0.96</c:v>
                      </c:pt>
                      <c:pt idx="6">
                        <c:v>0.98</c:v>
                      </c:pt>
                      <c:pt idx="7">
                        <c:v>0.98</c:v>
                      </c:pt>
                      <c:pt idx="8">
                        <c:v>1.02</c:v>
                      </c:pt>
                      <c:pt idx="9">
                        <c:v>1.02</c:v>
                      </c:pt>
                      <c:pt idx="10">
                        <c:v>1.1000000000000001</c:v>
                      </c:pt>
                      <c:pt idx="11">
                        <c:v>1.1000000000000001</c:v>
                      </c:pt>
                    </c:numCache>
                  </c:numRef>
                </c:yVal>
                <c:smooth val="0"/>
                <c:extLst xmlns:c15="http://schemas.microsoft.com/office/drawing/2012/chart">
                  <c:ext xmlns:c16="http://schemas.microsoft.com/office/drawing/2014/chart" uri="{C3380CC4-5D6E-409C-BE32-E72D297353CC}">
                    <c16:uniqueId val="{0000004E-EDF5-492E-B035-6EED203E4AD7}"/>
                  </c:ext>
                </c:extLst>
              </c15:ser>
            </c15:filteredScatterSeries>
            <c15:filteredScatterSeries>
              <c15:ser>
                <c:idx val="44"/>
                <c:order val="78"/>
                <c:tx>
                  <c:strRef>
                    <c:extLst xmlns:c15="http://schemas.microsoft.com/office/drawing/2012/chart">
                      <c:ext xmlns:c15="http://schemas.microsoft.com/office/drawing/2012/chart" uri="{02D57815-91ED-43cb-92C2-25804820EDAC}">
                        <c15:formulaRef>
                          <c15:sqref>[MarketRequirements_GD.xlsm]Frequency!$IB$13</c15:sqref>
                        </c15:formulaRef>
                      </c:ext>
                    </c:extLst>
                    <c:strCache>
                      <c:ptCount val="1"/>
                      <c:pt idx="0">
                        <c:v>NCE-SE-ALL</c:v>
                      </c:pt>
                    </c:strCache>
                  </c:strRef>
                </c:tx>
                <c:spPr>
                  <a:ln w="9525" cap="rnd">
                    <a:solidFill>
                      <a:schemeClr val="accent3">
                        <a:lumMod val="70000"/>
                      </a:schemeClr>
                    </a:solidFill>
                    <a:round/>
                  </a:ln>
                  <a:effectLst>
                    <a:outerShdw blurRad="57150" dist="19050" dir="5400000" algn="ctr" rotWithShape="0">
                      <a:srgbClr val="000000">
                        <a:alpha val="63000"/>
                      </a:srgbClr>
                    </a:outerShdw>
                  </a:effectLst>
                </c:spPr>
                <c:marker>
                  <c:symbol val="none"/>
                </c:marker>
                <c:xVal>
                  <c:numRef>
                    <c:extLst xmlns:c15="http://schemas.microsoft.com/office/drawing/2012/chart">
                      <c:ext xmlns:c15="http://schemas.microsoft.com/office/drawing/2012/chart" uri="{02D57815-91ED-43cb-92C2-25804820EDAC}">
                        <c15:formulaRef>
                          <c15:sqref>[MarketRequirements_GD.xlsm]Frequency!$IB$18:$IB$25</c15:sqref>
                        </c15:formulaRef>
                      </c:ext>
                    </c:extLst>
                    <c:numCache>
                      <c:formatCode>General</c:formatCode>
                      <c:ptCount val="8"/>
                      <c:pt idx="0">
                        <c:v>0.01</c:v>
                      </c:pt>
                      <c:pt idx="1">
                        <c:v>1800</c:v>
                      </c:pt>
                      <c:pt idx="2">
                        <c:v>1800</c:v>
                      </c:pt>
                      <c:pt idx="3">
                        <c:v>99999</c:v>
                      </c:pt>
                      <c:pt idx="4">
                        <c:v>99999</c:v>
                      </c:pt>
                      <c:pt idx="5">
                        <c:v>1800</c:v>
                      </c:pt>
                      <c:pt idx="6">
                        <c:v>1800</c:v>
                      </c:pt>
                      <c:pt idx="7">
                        <c:v>0.01</c:v>
                      </c:pt>
                    </c:numCache>
                  </c:numRef>
                </c:xVal>
                <c:yVal>
                  <c:numRef>
                    <c:extLst xmlns:c15="http://schemas.microsoft.com/office/drawing/2012/chart">
                      <c:ext xmlns:c15="http://schemas.microsoft.com/office/drawing/2012/chart" uri="{02D57815-91ED-43cb-92C2-25804820EDAC}">
                        <c15:formulaRef>
                          <c15:sqref>[MarketRequirements_GD.xlsm]Frequency!$ID$18:$ID$25</c15:sqref>
                        </c15:formulaRef>
                      </c:ext>
                    </c:extLst>
                    <c:numCache>
                      <c:formatCode>General</c:formatCode>
                      <c:ptCount val="8"/>
                      <c:pt idx="0">
                        <c:v>0.95</c:v>
                      </c:pt>
                      <c:pt idx="1">
                        <c:v>0.95</c:v>
                      </c:pt>
                      <c:pt idx="2">
                        <c:v>0.98</c:v>
                      </c:pt>
                      <c:pt idx="3">
                        <c:v>0.98</c:v>
                      </c:pt>
                      <c:pt idx="4">
                        <c:v>1.02</c:v>
                      </c:pt>
                      <c:pt idx="5">
                        <c:v>1.02</c:v>
                      </c:pt>
                      <c:pt idx="6">
                        <c:v>1.03</c:v>
                      </c:pt>
                      <c:pt idx="7">
                        <c:v>1.03</c:v>
                      </c:pt>
                    </c:numCache>
                  </c:numRef>
                </c:yVal>
                <c:smooth val="0"/>
                <c:extLst xmlns:c15="http://schemas.microsoft.com/office/drawing/2012/chart">
                  <c:ext xmlns:c16="http://schemas.microsoft.com/office/drawing/2014/chart" uri="{C3380CC4-5D6E-409C-BE32-E72D297353CC}">
                    <c16:uniqueId val="{0000004F-EDF5-492E-B035-6EED203E4AD7}"/>
                  </c:ext>
                </c:extLst>
              </c15:ser>
            </c15:filteredScatterSeries>
          </c:ext>
        </c:extLst>
      </c:scatterChart>
      <c:valAx>
        <c:axId val="398268192"/>
        <c:scaling>
          <c:logBase val="10"/>
          <c:orientation val="minMax"/>
          <c:max val="10000"/>
          <c:min val="1.0000000000000002E-2"/>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r>
                  <a:rPr lang="da-DK"/>
                  <a:t>t [sec]</a:t>
                </a:r>
              </a:p>
            </c:rich>
          </c:tx>
          <c:layout>
            <c:manualLayout>
              <c:xMode val="edge"/>
              <c:yMode val="edge"/>
              <c:x val="0.57069509388249551"/>
              <c:y val="0.69155579690469726"/>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398268584"/>
        <c:crosses val="autoZero"/>
        <c:crossBetween val="midCat"/>
      </c:valAx>
      <c:valAx>
        <c:axId val="398268584"/>
        <c:scaling>
          <c:orientation val="minMax"/>
          <c:max val="1.135"/>
          <c:min val="0.890000000000000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r>
                  <a:rPr lang="da-DK"/>
                  <a:t>f [p.u.]</a:t>
                </a:r>
              </a:p>
            </c:rich>
          </c:tx>
          <c:layout>
            <c:manualLayout>
              <c:xMode val="edge"/>
              <c:yMode val="edge"/>
              <c:x val="2.0458981088902349E-5"/>
              <c:y val="0.4050438340876682"/>
            </c:manualLayout>
          </c:layout>
          <c:overlay val="0"/>
          <c:spPr>
            <a:noFill/>
            <a:ln>
              <a:noFill/>
            </a:ln>
            <a:effectLst/>
          </c:spPr>
          <c:txPr>
            <a:bodyPr rot="-54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398268192"/>
        <c:crossesAt val="-0.60000000000000009"/>
        <c:crossBetween val="midCat"/>
        <c:majorUnit val="4.0000000000000008E-2"/>
        <c:minorUnit val="1.0000000000000002E-2"/>
      </c:valAx>
      <c:spPr>
        <a:noFill/>
        <a:ln>
          <a:noFill/>
        </a:ln>
        <a:effectLst/>
      </c:spPr>
    </c:plotArea>
    <c:legend>
      <c:legendPos val="b"/>
      <c:layout>
        <c:manualLayout>
          <c:xMode val="edge"/>
          <c:yMode val="edge"/>
          <c:x val="0.73424055846198155"/>
          <c:y val="0.10912791839152367"/>
          <c:w val="0.23621934999841138"/>
          <c:h val="0.88991011316603985"/>
        </c:manualLayout>
      </c:layout>
      <c:overlay val="0"/>
      <c:spPr>
        <a:noFill/>
        <a:ln>
          <a:noFill/>
          <a:prstDash val="dash"/>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138C80-322F-4872-A74B-35F5E63DC6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592427CD-9A30-445E-B4FB-643712D035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570A19-FEE8-4AAA-9577-F803BD9639E1}" type="datetimeFigureOut">
              <a:rPr lang="en-GB" smtClean="0">
                <a:latin typeface="Arial" panose="020B0604020202020204" pitchFamily="34" charset="0"/>
              </a:rPr>
              <a:t>08/11/2023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7376E434-984B-4DDF-8EDB-2AADBB24B2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23AD7EC-390A-40B6-873B-A390B3D9C9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4982AE-0739-4150-9188-19CE046D967B}"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24558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7644E17-EA04-544A-ABFE-4B5BB6BF3E06}" type="datetimeFigureOut">
              <a:rPr lang="en-US" smtClean="0"/>
              <a:pPr/>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E4052E8-B55F-EE45-B6E5-FD31CE321A0D}" type="slidenum">
              <a:rPr lang="en-US" smtClean="0"/>
              <a:pPr/>
              <a:t>‹#›</a:t>
            </a:fld>
            <a:endParaRPr lang="en-US" dirty="0"/>
          </a:p>
        </p:txBody>
      </p:sp>
    </p:spTree>
    <p:extLst>
      <p:ext uri="{BB962C8B-B14F-4D97-AF65-F5344CB8AC3E}">
        <p14:creationId xmlns:p14="http://schemas.microsoft.com/office/powerpoint/2010/main" val="122400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jpeg"/><Relationship Id="rId9"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D4A87D-81F6-4025-BA72-0111EBD4BFDE}"/>
              </a:ext>
            </a:extLst>
          </p:cNvPr>
          <p:cNvSpPr>
            <a:spLocks noGrp="1"/>
          </p:cNvSpPr>
          <p:nvPr>
            <p:ph type="pic" sz="quarter" idx="65" hasCustomPrompt="1"/>
          </p:nvPr>
        </p:nvSpPr>
        <p:spPr>
          <a:xfrm>
            <a:off x="216000" y="594000"/>
            <a:ext cx="6732000" cy="4464000"/>
          </a:xfrm>
          <a:solidFill>
            <a:srgbClr val="E3E3E5"/>
          </a:solidFill>
        </p:spPr>
        <p:txBody>
          <a:bodyPr lIns="0" tIns="72000" rIns="0" bIns="0"/>
          <a:lstStyle>
            <a:lvl1pPr marL="0" indent="0" algn="ctr">
              <a:buNone/>
              <a:defRPr sz="1400">
                <a:solidFill>
                  <a:schemeClr val="tx1"/>
                </a:solidFill>
              </a:defRPr>
            </a:lvl1pPr>
          </a:lstStyle>
          <a:p>
            <a:r>
              <a:rPr lang="en-GB" noProof="0"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7340400" y="2836800"/>
            <a:ext cx="4280400" cy="1015200"/>
          </a:xfrm>
        </p:spPr>
        <p:txBody>
          <a:bodyPr lIns="0" tIns="0" rIns="0" bIns="0" anchor="t" anchorCtr="0"/>
          <a:lstStyle>
            <a:lvl1pPr algn="l">
              <a:defRPr sz="3300" cap="none" baseline="0">
                <a:solidFill>
                  <a:srgbClr val="1F3144"/>
                </a:solidFill>
              </a:defRPr>
            </a:lvl1pPr>
          </a:lstStyle>
          <a:p>
            <a:r>
              <a:rPr lang="en-GB" dirty="0"/>
              <a:t>Title slide: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7736400" y="4095859"/>
            <a:ext cx="3884400" cy="252000"/>
          </a:xfrm>
        </p:spPr>
        <p:txBody>
          <a:bodyPr lIns="0" tIns="0" rIns="0" bIns="0" anchor="t"/>
          <a:lstStyle>
            <a:lvl1pPr marL="0" indent="0" algn="l">
              <a:buNone/>
              <a:defRPr sz="1600">
                <a:solidFill>
                  <a:srgbClr val="005AFF"/>
                </a:solidFill>
              </a:defRPr>
            </a:lvl1pPr>
            <a:lvl2pPr>
              <a:defRPr sz="2000"/>
            </a:lvl2pPr>
            <a:lvl3pPr>
              <a:defRPr sz="2000"/>
            </a:lvl3pPr>
            <a:lvl4pPr>
              <a:defRPr sz="1800"/>
            </a:lvl4pPr>
            <a:lvl5pPr>
              <a:defRPr sz="1600"/>
            </a:lvl5pPr>
          </a:lstStyle>
          <a:p>
            <a:pPr lvl="0"/>
            <a:r>
              <a:rPr lang="en-GB" dirty="0"/>
              <a:t>Enter name here</a:t>
            </a:r>
          </a:p>
        </p:txBody>
      </p:sp>
      <p:sp>
        <p:nvSpPr>
          <p:cNvPr id="8" name="Text Placeholder 7">
            <a:extLst>
              <a:ext uri="{FF2B5EF4-FFF2-40B4-BE49-F238E27FC236}">
                <a16:creationId xmlns:a16="http://schemas.microsoft.com/office/drawing/2014/main" id="{0A1C17F2-EEA8-4274-8DBC-2D5D86A7406F}"/>
              </a:ext>
            </a:extLst>
          </p:cNvPr>
          <p:cNvSpPr>
            <a:spLocks noGrp="1"/>
          </p:cNvSpPr>
          <p:nvPr>
            <p:ph type="body" sz="quarter" idx="63" hasCustomPrompt="1"/>
          </p:nvPr>
        </p:nvSpPr>
        <p:spPr>
          <a:xfrm>
            <a:off x="7736400" y="4342042"/>
            <a:ext cx="3884400" cy="252000"/>
          </a:xfrm>
        </p:spPr>
        <p:txBody>
          <a:bodyPr lIns="0" tIns="0" rIns="0" bIns="0"/>
          <a:lstStyle>
            <a:lvl1pPr marL="0" indent="0" algn="l">
              <a:buNone/>
              <a:defRPr sz="1600">
                <a:solidFill>
                  <a:srgbClr val="1F31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Enter department here</a:t>
            </a:r>
          </a:p>
        </p:txBody>
      </p:sp>
      <p:sp>
        <p:nvSpPr>
          <p:cNvPr id="14" name="Date Placeholder 1">
            <a:extLst>
              <a:ext uri="{FF2B5EF4-FFF2-40B4-BE49-F238E27FC236}">
                <a16:creationId xmlns:a16="http://schemas.microsoft.com/office/drawing/2014/main" id="{13E46AB2-46A4-400E-B8E1-55181C350EBC}"/>
              </a:ext>
            </a:extLst>
          </p:cNvPr>
          <p:cNvSpPr>
            <a:spLocks noGrp="1"/>
          </p:cNvSpPr>
          <p:nvPr>
            <p:ph type="dt" sz="half" idx="2"/>
          </p:nvPr>
        </p:nvSpPr>
        <p:spPr>
          <a:xfrm>
            <a:off x="7736400" y="4822828"/>
            <a:ext cx="3884400" cy="252000"/>
          </a:xfrm>
          <a:prstGeom prst="rect">
            <a:avLst/>
          </a:prstGeom>
        </p:spPr>
        <p:txBody>
          <a:bodyPr vert="horz" lIns="0" tIns="0" rIns="0" bIns="0" rtlCol="0" anchor="t" anchorCtr="0"/>
          <a:lstStyle>
            <a:lvl1pPr algn="l">
              <a:defRPr sz="1600">
                <a:solidFill>
                  <a:srgbClr val="1F3144"/>
                </a:solidFill>
              </a:defRPr>
            </a:lvl1pPr>
          </a:lstStyle>
          <a:p>
            <a:fld id="{BDE9B4F4-0378-477E-ABE9-9A63F26BA5AA}" type="datetime4">
              <a:rPr lang="en-GB" smtClean="0"/>
              <a:pPr/>
              <a:t>08 November 2023</a:t>
            </a:fld>
            <a:endParaRPr lang="en-GB" dirty="0"/>
          </a:p>
        </p:txBody>
      </p:sp>
      <p:pic>
        <p:nvPicPr>
          <p:cNvPr id="5" name="Graphic 4">
            <a:extLst>
              <a:ext uri="{FF2B5EF4-FFF2-40B4-BE49-F238E27FC236}">
                <a16:creationId xmlns:a16="http://schemas.microsoft.com/office/drawing/2014/main" id="{B87CDAFB-F162-F815-209E-9A34D39FF4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5998" y="6516925"/>
            <a:ext cx="1771200" cy="95311"/>
          </a:xfrm>
          <a:prstGeom prst="rect">
            <a:avLst/>
          </a:prstGeom>
        </p:spPr>
      </p:pic>
      <p:pic>
        <p:nvPicPr>
          <p:cNvPr id="6" name="Logo">
            <a:extLst>
              <a:ext uri="{FF2B5EF4-FFF2-40B4-BE49-F238E27FC236}">
                <a16:creationId xmlns:a16="http://schemas.microsoft.com/office/drawing/2014/main" id="{34CD788A-2633-F30C-022F-9B2D44FF8B2E}"/>
              </a:ext>
            </a:extLst>
          </p:cNvPr>
          <p:cNvPicPr>
            <a:picLocks noChangeAspect="1"/>
          </p:cNvPicPr>
          <p:nvPr userDrawn="1"/>
        </p:nvPicPr>
        <p:blipFill>
          <a:blip r:embed="rId4"/>
          <a:stretch>
            <a:fillRect/>
          </a:stretch>
        </p:blipFill>
        <p:spPr>
          <a:xfrm>
            <a:off x="11029235" y="6452108"/>
            <a:ext cx="885050" cy="164383"/>
          </a:xfrm>
          <a:prstGeom prst="rect">
            <a:avLst/>
          </a:prstGeom>
        </p:spPr>
      </p:pic>
    </p:spTree>
    <p:extLst>
      <p:ext uri="{BB962C8B-B14F-4D97-AF65-F5344CB8AC3E}">
        <p14:creationId xmlns:p14="http://schemas.microsoft.com/office/powerpoint/2010/main" val="29384840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5D5F8E3-A647-4AF0-A18C-A4FA7DA40185}"/>
              </a:ext>
            </a:extLst>
          </p:cNvPr>
          <p:cNvSpPr>
            <a:spLocks noGrp="1"/>
          </p:cNvSpPr>
          <p:nvPr>
            <p:ph type="pic" sz="quarter" idx="69" hasCustomPrompt="1"/>
          </p:nvPr>
        </p:nvSpPr>
        <p:spPr>
          <a:xfrm>
            <a:off x="0" y="0"/>
            <a:ext cx="12192000" cy="6858000"/>
          </a:xfrm>
        </p:spPr>
        <p:txBody>
          <a:bodyPr lIns="0" tIns="72000" rIns="0" bIns="0"/>
          <a:lstStyle>
            <a:lvl1pPr marL="0" indent="0" algn="ctr">
              <a:buFont typeface="Arial" panose="020B0604020202020204" pitchFamily="34" charset="0"/>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marL="0" indent="0">
              <a:buFont typeface="Arial" panose="020B0604020202020204" pitchFamily="34" charset="0"/>
              <a:buNone/>
              <a:defRPr cap="none" baseline="0">
                <a:solidFill>
                  <a:schemeClr val="tx1"/>
                </a:solidFill>
              </a:defRPr>
            </a:lvl1pPr>
          </a:lstStyle>
          <a:p>
            <a:r>
              <a:rPr lang="en-GB" dirty="0"/>
              <a:t>Summary: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11" name="Text Placeholder 10">
            <a:extLst>
              <a:ext uri="{FF2B5EF4-FFF2-40B4-BE49-F238E27FC236}">
                <a16:creationId xmlns:a16="http://schemas.microsoft.com/office/drawing/2014/main" id="{BE2FB4C5-0710-47AF-ABA5-F5B6C082D171}"/>
              </a:ext>
            </a:extLst>
          </p:cNvPr>
          <p:cNvSpPr>
            <a:spLocks noGrp="1"/>
          </p:cNvSpPr>
          <p:nvPr>
            <p:ph type="body" sz="quarter" idx="37" hasCustomPrompt="1"/>
          </p:nvPr>
        </p:nvSpPr>
        <p:spPr>
          <a:xfrm>
            <a:off x="1152938" y="1974073"/>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8" name="Text Placeholder 7">
            <a:extLst>
              <a:ext uri="{FF2B5EF4-FFF2-40B4-BE49-F238E27FC236}">
                <a16:creationId xmlns:a16="http://schemas.microsoft.com/office/drawing/2014/main" id="{E04E7A61-4EBF-4E2D-860D-93018C7A6FAF}"/>
              </a:ext>
            </a:extLst>
          </p:cNvPr>
          <p:cNvSpPr>
            <a:spLocks noGrp="1"/>
          </p:cNvSpPr>
          <p:nvPr>
            <p:ph type="body" sz="quarter" idx="53" hasCustomPrompt="1"/>
          </p:nvPr>
        </p:nvSpPr>
        <p:spPr>
          <a:xfrm>
            <a:off x="2634743" y="1974850"/>
            <a:ext cx="9274779"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44" name="Text Placeholder 10">
            <a:extLst>
              <a:ext uri="{FF2B5EF4-FFF2-40B4-BE49-F238E27FC236}">
                <a16:creationId xmlns:a16="http://schemas.microsoft.com/office/drawing/2014/main" id="{0EAE2AFA-5293-4D58-B9DA-E4668C6918AA}"/>
              </a:ext>
            </a:extLst>
          </p:cNvPr>
          <p:cNvSpPr>
            <a:spLocks noGrp="1"/>
          </p:cNvSpPr>
          <p:nvPr>
            <p:ph type="body" sz="quarter" idx="54" hasCustomPrompt="1"/>
          </p:nvPr>
        </p:nvSpPr>
        <p:spPr>
          <a:xfrm>
            <a:off x="1152938" y="2778784"/>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45" name="Text Placeholder 7">
            <a:extLst>
              <a:ext uri="{FF2B5EF4-FFF2-40B4-BE49-F238E27FC236}">
                <a16:creationId xmlns:a16="http://schemas.microsoft.com/office/drawing/2014/main" id="{0257FA15-DEBC-4684-9FBF-737C7DC0B4BF}"/>
              </a:ext>
            </a:extLst>
          </p:cNvPr>
          <p:cNvSpPr>
            <a:spLocks noGrp="1"/>
          </p:cNvSpPr>
          <p:nvPr>
            <p:ph type="body" sz="quarter" idx="55" hasCustomPrompt="1"/>
          </p:nvPr>
        </p:nvSpPr>
        <p:spPr>
          <a:xfrm>
            <a:off x="2634744" y="2779561"/>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46" name="Text Placeholder 10">
            <a:extLst>
              <a:ext uri="{FF2B5EF4-FFF2-40B4-BE49-F238E27FC236}">
                <a16:creationId xmlns:a16="http://schemas.microsoft.com/office/drawing/2014/main" id="{6A0FD4E4-BF90-4415-957A-420418651F60}"/>
              </a:ext>
            </a:extLst>
          </p:cNvPr>
          <p:cNvSpPr>
            <a:spLocks noGrp="1"/>
          </p:cNvSpPr>
          <p:nvPr>
            <p:ph type="body" sz="quarter" idx="56" hasCustomPrompt="1"/>
          </p:nvPr>
        </p:nvSpPr>
        <p:spPr>
          <a:xfrm>
            <a:off x="1152938" y="3589236"/>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47" name="Text Placeholder 7">
            <a:extLst>
              <a:ext uri="{FF2B5EF4-FFF2-40B4-BE49-F238E27FC236}">
                <a16:creationId xmlns:a16="http://schemas.microsoft.com/office/drawing/2014/main" id="{D8A128BA-880A-48D2-858A-843440C3AE28}"/>
              </a:ext>
            </a:extLst>
          </p:cNvPr>
          <p:cNvSpPr>
            <a:spLocks noGrp="1"/>
          </p:cNvSpPr>
          <p:nvPr>
            <p:ph type="body" sz="quarter" idx="57" hasCustomPrompt="1"/>
          </p:nvPr>
        </p:nvSpPr>
        <p:spPr>
          <a:xfrm>
            <a:off x="2634744" y="3590013"/>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48" name="Text Placeholder 10">
            <a:extLst>
              <a:ext uri="{FF2B5EF4-FFF2-40B4-BE49-F238E27FC236}">
                <a16:creationId xmlns:a16="http://schemas.microsoft.com/office/drawing/2014/main" id="{E8F99537-918B-4293-B1AA-6E3E74743C50}"/>
              </a:ext>
            </a:extLst>
          </p:cNvPr>
          <p:cNvSpPr>
            <a:spLocks noGrp="1"/>
          </p:cNvSpPr>
          <p:nvPr>
            <p:ph type="body" sz="quarter" idx="58" hasCustomPrompt="1"/>
          </p:nvPr>
        </p:nvSpPr>
        <p:spPr>
          <a:xfrm>
            <a:off x="1152938" y="4389336"/>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49" name="Text Placeholder 7">
            <a:extLst>
              <a:ext uri="{FF2B5EF4-FFF2-40B4-BE49-F238E27FC236}">
                <a16:creationId xmlns:a16="http://schemas.microsoft.com/office/drawing/2014/main" id="{7569BE80-597B-4F22-B7AB-ED57E13C7DB9}"/>
              </a:ext>
            </a:extLst>
          </p:cNvPr>
          <p:cNvSpPr>
            <a:spLocks noGrp="1"/>
          </p:cNvSpPr>
          <p:nvPr>
            <p:ph type="body" sz="quarter" idx="59" hasCustomPrompt="1"/>
          </p:nvPr>
        </p:nvSpPr>
        <p:spPr>
          <a:xfrm>
            <a:off x="2634744" y="4390113"/>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50" name="Text Placeholder 10">
            <a:extLst>
              <a:ext uri="{FF2B5EF4-FFF2-40B4-BE49-F238E27FC236}">
                <a16:creationId xmlns:a16="http://schemas.microsoft.com/office/drawing/2014/main" id="{0C384770-9E59-4B2A-AEE2-B32B3D8EE82B}"/>
              </a:ext>
            </a:extLst>
          </p:cNvPr>
          <p:cNvSpPr>
            <a:spLocks noGrp="1"/>
          </p:cNvSpPr>
          <p:nvPr>
            <p:ph type="body" sz="quarter" idx="60" hasCustomPrompt="1"/>
          </p:nvPr>
        </p:nvSpPr>
        <p:spPr>
          <a:xfrm>
            <a:off x="1152938" y="5205059"/>
            <a:ext cx="1481805" cy="543084"/>
          </a:xfrm>
        </p:spPr>
        <p:txBody>
          <a:bodyPr vert="horz" lIns="91440" tIns="45720" rIns="91440" bIns="45720" rtlCol="0" anchor="ctr">
            <a:noAutofit/>
          </a:bodyPr>
          <a:lstStyle>
            <a:lvl1pPr marL="0" indent="0" algn="ctr">
              <a:buNone/>
              <a:defRPr lang="en-US" sz="36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51" name="Text Placeholder 7">
            <a:extLst>
              <a:ext uri="{FF2B5EF4-FFF2-40B4-BE49-F238E27FC236}">
                <a16:creationId xmlns:a16="http://schemas.microsoft.com/office/drawing/2014/main" id="{76ADB491-2FD9-4251-A00E-10CB354F4B81}"/>
              </a:ext>
            </a:extLst>
          </p:cNvPr>
          <p:cNvSpPr>
            <a:spLocks noGrp="1"/>
          </p:cNvSpPr>
          <p:nvPr>
            <p:ph type="body" sz="quarter" idx="61" hasCustomPrompt="1"/>
          </p:nvPr>
        </p:nvSpPr>
        <p:spPr>
          <a:xfrm>
            <a:off x="2634744" y="5203454"/>
            <a:ext cx="9274778" cy="543600"/>
          </a:xfrm>
        </p:spPr>
        <p:txBody>
          <a:bodyPr vert="horz" lIns="91440" tIns="45720" rIns="91440" bIns="45720" rtlCol="0" anchor="ctr">
            <a:noAutofit/>
          </a:bodyPr>
          <a:lstStyle>
            <a:lvl1pPr marL="0" indent="0" algn="l">
              <a:buNone/>
              <a:defRPr lang="en-US" sz="1600" smtClean="0">
                <a:solidFill>
                  <a:schemeClr val="tx1"/>
                </a:solidFill>
              </a:defRPr>
            </a:lvl1pPr>
            <a:lvl2pPr marL="180000" indent="0" algn="l">
              <a:buNone/>
              <a:defRPr lang="en-US" sz="1600" smtClean="0">
                <a:solidFill>
                  <a:schemeClr val="tx1"/>
                </a:solidFill>
              </a:defRPr>
            </a:lvl2pPr>
            <a:lvl3pPr marL="360000" indent="0" algn="l">
              <a:buNone/>
              <a:defRPr lang="en-US" sz="16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r>
              <a:rPr lang="en-GB" dirty="0"/>
              <a:t>Second level</a:t>
            </a:r>
          </a:p>
          <a:p>
            <a:pPr lvl="2"/>
            <a:r>
              <a:rPr lang="en-GB" dirty="0"/>
              <a:t>Third level</a:t>
            </a:r>
          </a:p>
        </p:txBody>
      </p:sp>
      <p:sp>
        <p:nvSpPr>
          <p:cNvPr id="53" name="Text Placeholder 8">
            <a:extLst>
              <a:ext uri="{FF2B5EF4-FFF2-40B4-BE49-F238E27FC236}">
                <a16:creationId xmlns:a16="http://schemas.microsoft.com/office/drawing/2014/main" id="{FF8C2E93-5773-4BBD-AB4C-D85954775BB2}"/>
              </a:ext>
            </a:extLst>
          </p:cNvPr>
          <p:cNvSpPr>
            <a:spLocks noGrp="1"/>
          </p:cNvSpPr>
          <p:nvPr>
            <p:ph type="body" sz="quarter" idx="62" hasCustomPrompt="1"/>
          </p:nvPr>
        </p:nvSpPr>
        <p:spPr>
          <a:xfrm>
            <a:off x="1470840" y="2516650"/>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4" name="Text Placeholder 8">
            <a:extLst>
              <a:ext uri="{FF2B5EF4-FFF2-40B4-BE49-F238E27FC236}">
                <a16:creationId xmlns:a16="http://schemas.microsoft.com/office/drawing/2014/main" id="{AFFF061E-CE33-4B3D-9114-EAC2AE2F721E}"/>
              </a:ext>
            </a:extLst>
          </p:cNvPr>
          <p:cNvSpPr>
            <a:spLocks noGrp="1"/>
          </p:cNvSpPr>
          <p:nvPr>
            <p:ph type="body" sz="quarter" idx="63" hasCustomPrompt="1"/>
          </p:nvPr>
        </p:nvSpPr>
        <p:spPr>
          <a:xfrm>
            <a:off x="1470840" y="3320961"/>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5" name="Text Placeholder 8">
            <a:extLst>
              <a:ext uri="{FF2B5EF4-FFF2-40B4-BE49-F238E27FC236}">
                <a16:creationId xmlns:a16="http://schemas.microsoft.com/office/drawing/2014/main" id="{32495B6D-8106-46F2-9BA5-814E1BD07229}"/>
              </a:ext>
            </a:extLst>
          </p:cNvPr>
          <p:cNvSpPr>
            <a:spLocks noGrp="1"/>
          </p:cNvSpPr>
          <p:nvPr>
            <p:ph type="body" sz="quarter" idx="64" hasCustomPrompt="1"/>
          </p:nvPr>
        </p:nvSpPr>
        <p:spPr>
          <a:xfrm>
            <a:off x="1470840" y="4133613"/>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6" name="Text Placeholder 8">
            <a:extLst>
              <a:ext uri="{FF2B5EF4-FFF2-40B4-BE49-F238E27FC236}">
                <a16:creationId xmlns:a16="http://schemas.microsoft.com/office/drawing/2014/main" id="{A7B80B4E-AAE5-47AE-983D-D1798B3FFA6D}"/>
              </a:ext>
            </a:extLst>
          </p:cNvPr>
          <p:cNvSpPr>
            <a:spLocks noGrp="1"/>
          </p:cNvSpPr>
          <p:nvPr>
            <p:ph type="body" sz="quarter" idx="65" hasCustomPrompt="1"/>
          </p:nvPr>
        </p:nvSpPr>
        <p:spPr>
          <a:xfrm>
            <a:off x="1470840" y="4933713"/>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7" name="Text Placeholder 8">
            <a:extLst>
              <a:ext uri="{FF2B5EF4-FFF2-40B4-BE49-F238E27FC236}">
                <a16:creationId xmlns:a16="http://schemas.microsoft.com/office/drawing/2014/main" id="{FF2232CC-B545-4A16-9B9D-2EF813EAF97E}"/>
              </a:ext>
            </a:extLst>
          </p:cNvPr>
          <p:cNvSpPr>
            <a:spLocks noGrp="1"/>
          </p:cNvSpPr>
          <p:nvPr>
            <p:ph type="body" sz="quarter" idx="66" hasCustomPrompt="1"/>
          </p:nvPr>
        </p:nvSpPr>
        <p:spPr>
          <a:xfrm>
            <a:off x="1470840" y="5748143"/>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29" name="Text Placeholder 8">
            <a:extLst>
              <a:ext uri="{FF2B5EF4-FFF2-40B4-BE49-F238E27FC236}">
                <a16:creationId xmlns:a16="http://schemas.microsoft.com/office/drawing/2014/main" id="{56FC4C7A-F32A-46A4-9DDB-E7F7E70987E7}"/>
              </a:ext>
            </a:extLst>
          </p:cNvPr>
          <p:cNvSpPr>
            <a:spLocks noGrp="1"/>
          </p:cNvSpPr>
          <p:nvPr>
            <p:ph type="body" sz="quarter" idx="70" hasCustomPrompt="1"/>
          </p:nvPr>
        </p:nvSpPr>
        <p:spPr>
          <a:xfrm rot="5400000">
            <a:off x="553751" y="6565616"/>
            <a:ext cx="190800" cy="10800"/>
          </a:xfrm>
          <a:solidFill>
            <a:schemeClr val="bg1"/>
          </a:solidFill>
        </p:spPr>
        <p:txBody>
          <a:bodyPr lIns="0" tIns="0" rIns="0" bIns="0"/>
          <a:lstStyle>
            <a:lvl1pPr marL="0" indent="0">
              <a:buNone/>
              <a:defRPr>
                <a:solidFill>
                  <a:schemeClr val="tx1"/>
                </a:solidFill>
              </a:defRPr>
            </a:lvl1pPr>
          </a:lstStyle>
          <a:p>
            <a:pPr lvl="0"/>
            <a:r>
              <a:rPr lang="en-GB" dirty="0"/>
              <a:t> </a:t>
            </a:r>
          </a:p>
        </p:txBody>
      </p:sp>
      <p:sp>
        <p:nvSpPr>
          <p:cNvPr id="27" name="Text Placeholder Logo">
            <a:extLst>
              <a:ext uri="{FF2B5EF4-FFF2-40B4-BE49-F238E27FC236}">
                <a16:creationId xmlns:a16="http://schemas.microsoft.com/office/drawing/2014/main" id="{97C55C0E-3CEB-4B07-ADC5-06556808DA6A}"/>
              </a:ext>
            </a:extLst>
          </p:cNvPr>
          <p:cNvSpPr>
            <a:spLocks noGrp="1"/>
          </p:cNvSpPr>
          <p:nvPr>
            <p:ph type="body" sz="quarter" idx="71"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solidFill>
                  <a:schemeClr val="tx1"/>
                </a:solidFill>
              </a:defRPr>
            </a:lvl1pPr>
          </a:lstStyle>
          <a:p>
            <a:pPr lvl="0"/>
            <a:r>
              <a:rPr lang="en-GB" dirty="0"/>
              <a:t>.</a:t>
            </a:r>
          </a:p>
        </p:txBody>
      </p:sp>
      <p:sp>
        <p:nvSpPr>
          <p:cNvPr id="13" name="Date Placeholder 12">
            <a:extLst>
              <a:ext uri="{FF2B5EF4-FFF2-40B4-BE49-F238E27FC236}">
                <a16:creationId xmlns:a16="http://schemas.microsoft.com/office/drawing/2014/main" id="{C6E43BC4-C48D-43BD-BA91-42738DA9EC59}"/>
              </a:ext>
            </a:extLst>
          </p:cNvPr>
          <p:cNvSpPr>
            <a:spLocks noGrp="1"/>
          </p:cNvSpPr>
          <p:nvPr>
            <p:ph type="dt" sz="half" idx="72"/>
          </p:nvPr>
        </p:nvSpPr>
        <p:spPr/>
        <p:txBody>
          <a:bodyPr/>
          <a:lstStyle/>
          <a:p>
            <a:fld id="{B5C65913-DD10-433E-94BE-74F63AF43C38}" type="datetime4">
              <a:rPr lang="en-GB" smtClean="0"/>
              <a:t>08 November 2023</a:t>
            </a:fld>
            <a:endParaRPr lang="en-GB" dirty="0"/>
          </a:p>
        </p:txBody>
      </p:sp>
      <p:sp>
        <p:nvSpPr>
          <p:cNvPr id="14" name="Footer Placeholder 13">
            <a:extLst>
              <a:ext uri="{FF2B5EF4-FFF2-40B4-BE49-F238E27FC236}">
                <a16:creationId xmlns:a16="http://schemas.microsoft.com/office/drawing/2014/main" id="{F9EBC7C4-8F39-4A97-8993-881979F89C2D}"/>
              </a:ext>
            </a:extLst>
          </p:cNvPr>
          <p:cNvSpPr>
            <a:spLocks noGrp="1"/>
          </p:cNvSpPr>
          <p:nvPr>
            <p:ph type="ftr" sz="quarter" idx="73"/>
          </p:nvPr>
        </p:nvSpPr>
        <p:spPr/>
        <p:txBody>
          <a:bodyPr/>
          <a:lstStyle/>
          <a:p>
            <a:endParaRPr lang="en-GB" dirty="0"/>
          </a:p>
        </p:txBody>
      </p:sp>
      <p:sp>
        <p:nvSpPr>
          <p:cNvPr id="15" name="Slide Number Placeholder 14">
            <a:extLst>
              <a:ext uri="{FF2B5EF4-FFF2-40B4-BE49-F238E27FC236}">
                <a16:creationId xmlns:a16="http://schemas.microsoft.com/office/drawing/2014/main" id="{E66A0F40-0C0B-4342-AB3C-58F62AAD2DEB}"/>
              </a:ext>
            </a:extLst>
          </p:cNvPr>
          <p:cNvSpPr>
            <a:spLocks noGrp="1"/>
          </p:cNvSpPr>
          <p:nvPr>
            <p:ph type="sldNum" sz="quarter" idx="74"/>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4407899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Point w/Icons">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9EA673-B8B2-479F-9BFB-7B96D51CE312}"/>
              </a:ext>
            </a:extLst>
          </p:cNvPr>
          <p:cNvSpPr/>
          <p:nvPr userDrawn="1"/>
        </p:nvSpPr>
        <p:spPr>
          <a:xfrm>
            <a:off x="3176" y="3176"/>
            <a:ext cx="12188823" cy="6851648"/>
          </a:xfrm>
          <a:prstGeom prst="rect">
            <a:avLst/>
          </a:prstGeom>
          <a:solidFill>
            <a:srgbClr val="1F3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27" name="Rectangle 26">
            <a:extLst>
              <a:ext uri="{FF2B5EF4-FFF2-40B4-BE49-F238E27FC236}">
                <a16:creationId xmlns:a16="http://schemas.microsoft.com/office/drawing/2014/main" id="{770FBF02-CE78-457D-B72E-C2C2A7E3FBEC}"/>
              </a:ext>
            </a:extLst>
          </p:cNvPr>
          <p:cNvSpPr/>
          <p:nvPr userDrawn="1"/>
        </p:nvSpPr>
        <p:spPr>
          <a:xfrm>
            <a:off x="1" y="3176"/>
            <a:ext cx="12192000" cy="6858001"/>
          </a:xfrm>
          <a:prstGeom prst="rect">
            <a:avLst/>
          </a:prstGeom>
          <a:solidFill>
            <a:srgbClr val="37424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75488" y="1150533"/>
            <a:ext cx="3587852" cy="395305"/>
          </a:xfrm>
        </p:spPr>
        <p:txBody>
          <a:bodyPr anchor="b"/>
          <a:lstStyle>
            <a:lvl1pPr algn="ctr">
              <a:defRPr sz="2400" cap="none" baseline="0">
                <a:solidFill>
                  <a:schemeClr val="bg1"/>
                </a:solidFill>
              </a:defRPr>
            </a:lvl1pPr>
          </a:lstStyle>
          <a:p>
            <a:r>
              <a:rPr lang="en-GB" dirty="0"/>
              <a:t>Enter title here</a:t>
            </a:r>
          </a:p>
        </p:txBody>
      </p:sp>
      <p:sp>
        <p:nvSpPr>
          <p:cNvPr id="8" name="Text Placeholder 7">
            <a:extLst>
              <a:ext uri="{FF2B5EF4-FFF2-40B4-BE49-F238E27FC236}">
                <a16:creationId xmlns:a16="http://schemas.microsoft.com/office/drawing/2014/main" id="{AF901548-6562-4F9D-86D7-EFC0745A7897}"/>
              </a:ext>
            </a:extLst>
          </p:cNvPr>
          <p:cNvSpPr>
            <a:spLocks noGrp="1"/>
          </p:cNvSpPr>
          <p:nvPr>
            <p:ph type="body" sz="quarter" idx="45" hasCustomPrompt="1"/>
          </p:nvPr>
        </p:nvSpPr>
        <p:spPr>
          <a:xfrm>
            <a:off x="476887"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4306824"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1" name="Text Placeholder 7">
            <a:extLst>
              <a:ext uri="{FF2B5EF4-FFF2-40B4-BE49-F238E27FC236}">
                <a16:creationId xmlns:a16="http://schemas.microsoft.com/office/drawing/2014/main" id="{2923440E-1E98-4A23-AFB5-16C717AA8AA5}"/>
              </a:ext>
            </a:extLst>
          </p:cNvPr>
          <p:cNvSpPr>
            <a:spLocks noGrp="1"/>
          </p:cNvSpPr>
          <p:nvPr>
            <p:ph type="body" sz="quarter" idx="46" hasCustomPrompt="1"/>
          </p:nvPr>
        </p:nvSpPr>
        <p:spPr>
          <a:xfrm>
            <a:off x="4306238"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1">
            <a:extLst>
              <a:ext uri="{FF2B5EF4-FFF2-40B4-BE49-F238E27FC236}">
                <a16:creationId xmlns:a16="http://schemas.microsoft.com/office/drawing/2014/main" id="{D8A0A111-0A6D-4DE9-AAD2-9B1F7378CF72}"/>
              </a:ext>
            </a:extLst>
          </p:cNvPr>
          <p:cNvSpPr>
            <a:spLocks noGrp="1"/>
          </p:cNvSpPr>
          <p:nvPr>
            <p:ph type="body" sz="quarter" idx="44" hasCustomPrompt="1"/>
          </p:nvPr>
        </p:nvSpPr>
        <p:spPr>
          <a:xfrm>
            <a:off x="8138160"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2" name="Text Placeholder 7">
            <a:extLst>
              <a:ext uri="{FF2B5EF4-FFF2-40B4-BE49-F238E27FC236}">
                <a16:creationId xmlns:a16="http://schemas.microsoft.com/office/drawing/2014/main" id="{50671B03-4BB4-44B1-AB72-F60797D92BD6}"/>
              </a:ext>
            </a:extLst>
          </p:cNvPr>
          <p:cNvSpPr>
            <a:spLocks noGrp="1"/>
          </p:cNvSpPr>
          <p:nvPr>
            <p:ph type="body" sz="quarter" idx="47" hasCustomPrompt="1"/>
          </p:nvPr>
        </p:nvSpPr>
        <p:spPr>
          <a:xfrm>
            <a:off x="8135589"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7">
            <a:extLst>
              <a:ext uri="{FF2B5EF4-FFF2-40B4-BE49-F238E27FC236}">
                <a16:creationId xmlns:a16="http://schemas.microsoft.com/office/drawing/2014/main" id="{A73DFFA4-EBA2-4403-BC9D-914201D02AA1}"/>
              </a:ext>
            </a:extLst>
          </p:cNvPr>
          <p:cNvSpPr>
            <a:spLocks noGrp="1"/>
          </p:cNvSpPr>
          <p:nvPr>
            <p:ph type="body" sz="quarter" idx="48" hasCustomPrompt="1"/>
          </p:nvPr>
        </p:nvSpPr>
        <p:spPr>
          <a:xfrm>
            <a:off x="174693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5" name="Text Placeholder 7">
            <a:extLst>
              <a:ext uri="{FF2B5EF4-FFF2-40B4-BE49-F238E27FC236}">
                <a16:creationId xmlns:a16="http://schemas.microsoft.com/office/drawing/2014/main" id="{9FAA71F2-C67E-48DA-B67A-B236284509A9}"/>
              </a:ext>
            </a:extLst>
          </p:cNvPr>
          <p:cNvSpPr>
            <a:spLocks noGrp="1"/>
          </p:cNvSpPr>
          <p:nvPr>
            <p:ph type="body" sz="quarter" idx="49" hasCustomPrompt="1"/>
          </p:nvPr>
        </p:nvSpPr>
        <p:spPr>
          <a:xfrm>
            <a:off x="558057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6" name="Text Placeholder 7">
            <a:extLst>
              <a:ext uri="{FF2B5EF4-FFF2-40B4-BE49-F238E27FC236}">
                <a16:creationId xmlns:a16="http://schemas.microsoft.com/office/drawing/2014/main" id="{D16B0264-013F-4333-843A-AE569E5B328A}"/>
              </a:ext>
            </a:extLst>
          </p:cNvPr>
          <p:cNvSpPr>
            <a:spLocks noGrp="1"/>
          </p:cNvSpPr>
          <p:nvPr>
            <p:ph type="body" sz="quarter" idx="50" hasCustomPrompt="1"/>
          </p:nvPr>
        </p:nvSpPr>
        <p:spPr>
          <a:xfrm>
            <a:off x="941421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10" name="Text Placeholder 9">
            <a:extLst>
              <a:ext uri="{FF2B5EF4-FFF2-40B4-BE49-F238E27FC236}">
                <a16:creationId xmlns:a16="http://schemas.microsoft.com/office/drawing/2014/main" id="{13B7FE4D-0778-4EAA-A363-D03799F80C13}"/>
              </a:ext>
            </a:extLst>
          </p:cNvPr>
          <p:cNvSpPr>
            <a:spLocks noGrp="1"/>
          </p:cNvSpPr>
          <p:nvPr>
            <p:ph type="body" sz="quarter" idx="51" hasCustomPrompt="1"/>
          </p:nvPr>
        </p:nvSpPr>
        <p:spPr>
          <a:xfrm>
            <a:off x="1965104" y="1762279"/>
            <a:ext cx="612000" cy="10800"/>
          </a:xfrm>
          <a:solidFill>
            <a:schemeClr val="bg1"/>
          </a:solidFill>
        </p:spPr>
        <p:txBody>
          <a:bodyPr/>
          <a:lstStyle>
            <a:lvl1pPr>
              <a:defRPr>
                <a:noFill/>
              </a:defRPr>
            </a:lvl1pPr>
          </a:lstStyle>
          <a:p>
            <a:pPr lvl="0"/>
            <a:r>
              <a:rPr lang="en-GB" dirty="0"/>
              <a:t> </a:t>
            </a:r>
          </a:p>
        </p:txBody>
      </p:sp>
      <p:sp>
        <p:nvSpPr>
          <p:cNvPr id="50" name="Text Placeholder 9">
            <a:extLst>
              <a:ext uri="{FF2B5EF4-FFF2-40B4-BE49-F238E27FC236}">
                <a16:creationId xmlns:a16="http://schemas.microsoft.com/office/drawing/2014/main" id="{A68B0964-3874-486B-8DE2-409BF0FE93D2}"/>
              </a:ext>
            </a:extLst>
          </p:cNvPr>
          <p:cNvSpPr>
            <a:spLocks noGrp="1"/>
          </p:cNvSpPr>
          <p:nvPr>
            <p:ph type="body" sz="quarter" idx="52" hasCustomPrompt="1"/>
          </p:nvPr>
        </p:nvSpPr>
        <p:spPr>
          <a:xfrm>
            <a:off x="5790000" y="1762279"/>
            <a:ext cx="612000" cy="10800"/>
          </a:xfrm>
          <a:solidFill>
            <a:schemeClr val="bg1"/>
          </a:solidFill>
        </p:spPr>
        <p:txBody>
          <a:bodyPr/>
          <a:lstStyle>
            <a:lvl1pPr>
              <a:defRPr>
                <a:noFill/>
              </a:defRPr>
            </a:lvl1pPr>
          </a:lstStyle>
          <a:p>
            <a:pPr lvl="0"/>
            <a:r>
              <a:rPr lang="en-GB" dirty="0"/>
              <a:t> </a:t>
            </a:r>
          </a:p>
        </p:txBody>
      </p:sp>
      <p:sp>
        <p:nvSpPr>
          <p:cNvPr id="51" name="Text Placeholder 9">
            <a:extLst>
              <a:ext uri="{FF2B5EF4-FFF2-40B4-BE49-F238E27FC236}">
                <a16:creationId xmlns:a16="http://schemas.microsoft.com/office/drawing/2014/main" id="{D6B5BEAF-07A4-46CA-9150-B0BDC34D3913}"/>
              </a:ext>
            </a:extLst>
          </p:cNvPr>
          <p:cNvSpPr>
            <a:spLocks noGrp="1"/>
          </p:cNvSpPr>
          <p:nvPr>
            <p:ph type="body" sz="quarter" idx="53" hasCustomPrompt="1"/>
          </p:nvPr>
        </p:nvSpPr>
        <p:spPr>
          <a:xfrm>
            <a:off x="9623806" y="1762279"/>
            <a:ext cx="612000" cy="10800"/>
          </a:xfrm>
          <a:solidFill>
            <a:schemeClr val="bg1"/>
          </a:solidFill>
        </p:spPr>
        <p:txBody>
          <a:bodyPr/>
          <a:lstStyle>
            <a:lvl1pPr>
              <a:defRPr>
                <a:noFill/>
              </a:defRPr>
            </a:lvl1pPr>
          </a:lstStyle>
          <a:p>
            <a:pPr lvl="0"/>
            <a:r>
              <a:rPr lang="en-GB" dirty="0"/>
              <a:t> </a:t>
            </a:r>
          </a:p>
        </p:txBody>
      </p:sp>
      <p:sp>
        <p:nvSpPr>
          <p:cNvPr id="52" name="Text Placeholder 9">
            <a:extLst>
              <a:ext uri="{FF2B5EF4-FFF2-40B4-BE49-F238E27FC236}">
                <a16:creationId xmlns:a16="http://schemas.microsoft.com/office/drawing/2014/main" id="{4C35728A-B42D-4EF1-8FAF-47F142BFE640}"/>
              </a:ext>
            </a:extLst>
          </p:cNvPr>
          <p:cNvSpPr>
            <a:spLocks noGrp="1"/>
          </p:cNvSpPr>
          <p:nvPr>
            <p:ph type="body" sz="quarter" idx="54" hasCustomPrompt="1"/>
          </p:nvPr>
        </p:nvSpPr>
        <p:spPr>
          <a:xfrm rot="5400000">
            <a:off x="1620439" y="3455662"/>
            <a:ext cx="4896000" cy="10800"/>
          </a:xfrm>
          <a:solidFill>
            <a:schemeClr val="bg1"/>
          </a:solidFill>
        </p:spPr>
        <p:txBody>
          <a:bodyPr/>
          <a:lstStyle>
            <a:lvl1pPr>
              <a:defRPr>
                <a:noFill/>
              </a:defRPr>
            </a:lvl1pPr>
          </a:lstStyle>
          <a:p>
            <a:pPr lvl="0"/>
            <a:r>
              <a:rPr lang="en-GB" dirty="0"/>
              <a:t> </a:t>
            </a:r>
          </a:p>
        </p:txBody>
      </p:sp>
      <p:sp>
        <p:nvSpPr>
          <p:cNvPr id="55" name="Text Placeholder 9">
            <a:extLst>
              <a:ext uri="{FF2B5EF4-FFF2-40B4-BE49-F238E27FC236}">
                <a16:creationId xmlns:a16="http://schemas.microsoft.com/office/drawing/2014/main" id="{8299F0B9-6C8C-4187-9176-986DB31B93A8}"/>
              </a:ext>
            </a:extLst>
          </p:cNvPr>
          <p:cNvSpPr>
            <a:spLocks noGrp="1"/>
          </p:cNvSpPr>
          <p:nvPr>
            <p:ph type="body" sz="quarter" idx="55" hasCustomPrompt="1"/>
          </p:nvPr>
        </p:nvSpPr>
        <p:spPr>
          <a:xfrm rot="5400000">
            <a:off x="5671418" y="3455662"/>
            <a:ext cx="4896000" cy="10800"/>
          </a:xfrm>
          <a:solidFill>
            <a:schemeClr val="bg1"/>
          </a:solidFill>
        </p:spPr>
        <p:txBody>
          <a:bodyPr/>
          <a:lstStyle>
            <a:lvl1pPr>
              <a:defRPr>
                <a:noFill/>
              </a:defRPr>
            </a:lvl1pPr>
          </a:lstStyle>
          <a:p>
            <a:pPr lvl="0"/>
            <a:r>
              <a:rPr lang="en-GB" dirty="0"/>
              <a:t> </a:t>
            </a:r>
          </a:p>
        </p:txBody>
      </p:sp>
      <p:pic>
        <p:nvPicPr>
          <p:cNvPr id="23" name="Logo">
            <a:extLst>
              <a:ext uri="{FF2B5EF4-FFF2-40B4-BE49-F238E27FC236}">
                <a16:creationId xmlns:a16="http://schemas.microsoft.com/office/drawing/2014/main" id="{FC71F687-9860-4508-AF47-0D4133BF1D19}"/>
              </a:ext>
            </a:extLst>
          </p:cNvPr>
          <p:cNvPicPr>
            <a:picLocks noChangeAspect="1"/>
          </p:cNvPicPr>
          <p:nvPr userDrawn="1"/>
        </p:nvPicPr>
        <p:blipFill>
          <a:blip r:embed="rId2"/>
          <a:stretch>
            <a:fillRect/>
          </a:stretch>
        </p:blipFill>
        <p:spPr>
          <a:xfrm>
            <a:off x="11029235" y="6452108"/>
            <a:ext cx="885050" cy="164382"/>
          </a:xfrm>
          <a:prstGeom prst="rect">
            <a:avLst/>
          </a:prstGeom>
        </p:spPr>
      </p:pic>
      <p:sp>
        <p:nvSpPr>
          <p:cNvPr id="6" name="Date Placeholder 5">
            <a:extLst>
              <a:ext uri="{FF2B5EF4-FFF2-40B4-BE49-F238E27FC236}">
                <a16:creationId xmlns:a16="http://schemas.microsoft.com/office/drawing/2014/main" id="{76A0978D-E938-493B-8F78-3DDA275B4E0D}"/>
              </a:ext>
            </a:extLst>
          </p:cNvPr>
          <p:cNvSpPr>
            <a:spLocks noGrp="1"/>
          </p:cNvSpPr>
          <p:nvPr>
            <p:ph type="dt" sz="half" idx="56"/>
          </p:nvPr>
        </p:nvSpPr>
        <p:spPr/>
        <p:txBody>
          <a:bodyPr/>
          <a:lstStyle>
            <a:lvl1pPr>
              <a:defRPr>
                <a:solidFill>
                  <a:schemeClr val="bg1"/>
                </a:solidFill>
              </a:defRPr>
            </a:lvl1pPr>
          </a:lstStyle>
          <a:p>
            <a:fld id="{7FD58305-A0F9-42E0-8ADC-FACB79D90F5F}" type="datetime4">
              <a:rPr lang="en-GB" smtClean="0"/>
              <a:t>08 November 2023</a:t>
            </a:fld>
            <a:endParaRPr lang="en-GB" dirty="0"/>
          </a:p>
        </p:txBody>
      </p:sp>
      <p:sp>
        <p:nvSpPr>
          <p:cNvPr id="7" name="Footer Placeholder 6">
            <a:extLst>
              <a:ext uri="{FF2B5EF4-FFF2-40B4-BE49-F238E27FC236}">
                <a16:creationId xmlns:a16="http://schemas.microsoft.com/office/drawing/2014/main" id="{E9BE8DF7-C684-4409-A6BB-9F4B59758018}"/>
              </a:ext>
            </a:extLst>
          </p:cNvPr>
          <p:cNvSpPr>
            <a:spLocks noGrp="1"/>
          </p:cNvSpPr>
          <p:nvPr>
            <p:ph type="ftr" sz="quarter" idx="57"/>
          </p:nvPr>
        </p:nvSpPr>
        <p:spPr/>
        <p:txBody>
          <a:bodyPr/>
          <a:lstStyle>
            <a:lvl1pPr>
              <a:defRPr>
                <a:solidFill>
                  <a:schemeClr val="bg1"/>
                </a:solidFill>
              </a:defRPr>
            </a:lvl1pPr>
          </a:lstStyle>
          <a:p>
            <a:endParaRPr lang="en-GB" dirty="0"/>
          </a:p>
        </p:txBody>
      </p:sp>
      <p:sp>
        <p:nvSpPr>
          <p:cNvPr id="9" name="Slide Number Placeholder 8">
            <a:extLst>
              <a:ext uri="{FF2B5EF4-FFF2-40B4-BE49-F238E27FC236}">
                <a16:creationId xmlns:a16="http://schemas.microsoft.com/office/drawing/2014/main" id="{DBC3A53A-89AC-4514-9E86-8827C0DA89B4}"/>
              </a:ext>
            </a:extLst>
          </p:cNvPr>
          <p:cNvSpPr>
            <a:spLocks noGrp="1"/>
          </p:cNvSpPr>
          <p:nvPr>
            <p:ph type="sldNum" sz="quarter" idx="5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88BC99B9-7FBC-2E85-0A4A-41BF0FE3F7A9}"/>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371843609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oint w/Icons Blue">
    <p:bg>
      <p:bgPr>
        <a:solidFill>
          <a:srgbClr val="005A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75488" y="1150533"/>
            <a:ext cx="3587852" cy="395305"/>
          </a:xfrm>
        </p:spPr>
        <p:txBody>
          <a:bodyPr anchor="b"/>
          <a:lstStyle>
            <a:lvl1pPr algn="ctr">
              <a:defRPr sz="2400" cap="none" baseline="0">
                <a:solidFill>
                  <a:schemeClr val="bg1"/>
                </a:solidFill>
              </a:defRPr>
            </a:lvl1pPr>
          </a:lstStyle>
          <a:p>
            <a:r>
              <a:rPr lang="en-GB" dirty="0"/>
              <a:t>Enter title here</a:t>
            </a:r>
          </a:p>
        </p:txBody>
      </p:sp>
      <p:sp>
        <p:nvSpPr>
          <p:cNvPr id="8" name="Text Placeholder 7">
            <a:extLst>
              <a:ext uri="{FF2B5EF4-FFF2-40B4-BE49-F238E27FC236}">
                <a16:creationId xmlns:a16="http://schemas.microsoft.com/office/drawing/2014/main" id="{AF901548-6562-4F9D-86D7-EFC0745A7897}"/>
              </a:ext>
            </a:extLst>
          </p:cNvPr>
          <p:cNvSpPr>
            <a:spLocks noGrp="1"/>
          </p:cNvSpPr>
          <p:nvPr>
            <p:ph type="body" sz="quarter" idx="45" hasCustomPrompt="1"/>
          </p:nvPr>
        </p:nvSpPr>
        <p:spPr>
          <a:xfrm>
            <a:off x="476887"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4306824"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1" name="Text Placeholder 7">
            <a:extLst>
              <a:ext uri="{FF2B5EF4-FFF2-40B4-BE49-F238E27FC236}">
                <a16:creationId xmlns:a16="http://schemas.microsoft.com/office/drawing/2014/main" id="{2923440E-1E98-4A23-AFB5-16C717AA8AA5}"/>
              </a:ext>
            </a:extLst>
          </p:cNvPr>
          <p:cNvSpPr>
            <a:spLocks noGrp="1"/>
          </p:cNvSpPr>
          <p:nvPr>
            <p:ph type="body" sz="quarter" idx="46" hasCustomPrompt="1"/>
          </p:nvPr>
        </p:nvSpPr>
        <p:spPr>
          <a:xfrm>
            <a:off x="4306238"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1">
            <a:extLst>
              <a:ext uri="{FF2B5EF4-FFF2-40B4-BE49-F238E27FC236}">
                <a16:creationId xmlns:a16="http://schemas.microsoft.com/office/drawing/2014/main" id="{D8A0A111-0A6D-4DE9-AAD2-9B1F7378CF72}"/>
              </a:ext>
            </a:extLst>
          </p:cNvPr>
          <p:cNvSpPr>
            <a:spLocks noGrp="1"/>
          </p:cNvSpPr>
          <p:nvPr>
            <p:ph type="body" sz="quarter" idx="44" hasCustomPrompt="1"/>
          </p:nvPr>
        </p:nvSpPr>
        <p:spPr>
          <a:xfrm>
            <a:off x="8138160" y="115053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2" name="Text Placeholder 7">
            <a:extLst>
              <a:ext uri="{FF2B5EF4-FFF2-40B4-BE49-F238E27FC236}">
                <a16:creationId xmlns:a16="http://schemas.microsoft.com/office/drawing/2014/main" id="{50671B03-4BB4-44B1-AB72-F60797D92BD6}"/>
              </a:ext>
            </a:extLst>
          </p:cNvPr>
          <p:cNvSpPr>
            <a:spLocks noGrp="1"/>
          </p:cNvSpPr>
          <p:nvPr>
            <p:ph type="body" sz="quarter" idx="47" hasCustomPrompt="1"/>
          </p:nvPr>
        </p:nvSpPr>
        <p:spPr>
          <a:xfrm>
            <a:off x="8135589" y="3210524"/>
            <a:ext cx="3588434" cy="2364784"/>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3" name="Text Placeholder 7">
            <a:extLst>
              <a:ext uri="{FF2B5EF4-FFF2-40B4-BE49-F238E27FC236}">
                <a16:creationId xmlns:a16="http://schemas.microsoft.com/office/drawing/2014/main" id="{A73DFFA4-EBA2-4403-BC9D-914201D02AA1}"/>
              </a:ext>
            </a:extLst>
          </p:cNvPr>
          <p:cNvSpPr>
            <a:spLocks noGrp="1"/>
          </p:cNvSpPr>
          <p:nvPr>
            <p:ph type="body" sz="quarter" idx="48" hasCustomPrompt="1"/>
          </p:nvPr>
        </p:nvSpPr>
        <p:spPr>
          <a:xfrm>
            <a:off x="174693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5" name="Text Placeholder 7">
            <a:extLst>
              <a:ext uri="{FF2B5EF4-FFF2-40B4-BE49-F238E27FC236}">
                <a16:creationId xmlns:a16="http://schemas.microsoft.com/office/drawing/2014/main" id="{9FAA71F2-C67E-48DA-B67A-B236284509A9}"/>
              </a:ext>
            </a:extLst>
          </p:cNvPr>
          <p:cNvSpPr>
            <a:spLocks noGrp="1"/>
          </p:cNvSpPr>
          <p:nvPr>
            <p:ph type="body" sz="quarter" idx="49" hasCustomPrompt="1"/>
          </p:nvPr>
        </p:nvSpPr>
        <p:spPr>
          <a:xfrm>
            <a:off x="558057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46" name="Text Placeholder 7">
            <a:extLst>
              <a:ext uri="{FF2B5EF4-FFF2-40B4-BE49-F238E27FC236}">
                <a16:creationId xmlns:a16="http://schemas.microsoft.com/office/drawing/2014/main" id="{D16B0264-013F-4333-843A-AE569E5B328A}"/>
              </a:ext>
            </a:extLst>
          </p:cNvPr>
          <p:cNvSpPr>
            <a:spLocks noGrp="1"/>
          </p:cNvSpPr>
          <p:nvPr>
            <p:ph type="body" sz="quarter" idx="50" hasCustomPrompt="1"/>
          </p:nvPr>
        </p:nvSpPr>
        <p:spPr>
          <a:xfrm>
            <a:off x="9414214" y="1977303"/>
            <a:ext cx="1035613" cy="1030585"/>
          </a:xfrm>
        </p:spPr>
        <p:txBody>
          <a:bodyPr tIns="72000"/>
          <a:lstStyle>
            <a:lvl1pPr marL="0" indent="0" algn="ctr">
              <a:buNone/>
              <a:defRPr sz="105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100">
                <a:solidFill>
                  <a:schemeClr val="bg1"/>
                </a:solidFill>
              </a:defRPr>
            </a:lvl5pPr>
          </a:lstStyle>
          <a:p>
            <a:pPr lvl="0"/>
            <a:r>
              <a:rPr lang="en-GB" dirty="0"/>
              <a:t>DELETE THIS BOX:</a:t>
            </a:r>
            <a:br>
              <a:rPr lang="en-GB" dirty="0"/>
            </a:br>
            <a:endParaRPr lang="en-GB" dirty="0"/>
          </a:p>
          <a:p>
            <a:pPr lvl="0"/>
            <a:r>
              <a:rPr lang="en-GB" dirty="0"/>
              <a:t>Paste icon here</a:t>
            </a:r>
          </a:p>
        </p:txBody>
      </p:sp>
      <p:sp>
        <p:nvSpPr>
          <p:cNvPr id="10" name="Text Placeholder 9">
            <a:extLst>
              <a:ext uri="{FF2B5EF4-FFF2-40B4-BE49-F238E27FC236}">
                <a16:creationId xmlns:a16="http://schemas.microsoft.com/office/drawing/2014/main" id="{13B7FE4D-0778-4EAA-A363-D03799F80C13}"/>
              </a:ext>
            </a:extLst>
          </p:cNvPr>
          <p:cNvSpPr>
            <a:spLocks noGrp="1"/>
          </p:cNvSpPr>
          <p:nvPr>
            <p:ph type="body" sz="quarter" idx="51" hasCustomPrompt="1"/>
          </p:nvPr>
        </p:nvSpPr>
        <p:spPr>
          <a:xfrm>
            <a:off x="1965104" y="1762279"/>
            <a:ext cx="612000" cy="10800"/>
          </a:xfrm>
          <a:solidFill>
            <a:schemeClr val="bg1"/>
          </a:solidFill>
        </p:spPr>
        <p:txBody>
          <a:bodyPr/>
          <a:lstStyle>
            <a:lvl1pPr>
              <a:defRPr>
                <a:noFill/>
              </a:defRPr>
            </a:lvl1pPr>
          </a:lstStyle>
          <a:p>
            <a:pPr lvl="0"/>
            <a:r>
              <a:rPr lang="en-GB" dirty="0"/>
              <a:t> </a:t>
            </a:r>
          </a:p>
        </p:txBody>
      </p:sp>
      <p:sp>
        <p:nvSpPr>
          <p:cNvPr id="50" name="Text Placeholder 9">
            <a:extLst>
              <a:ext uri="{FF2B5EF4-FFF2-40B4-BE49-F238E27FC236}">
                <a16:creationId xmlns:a16="http://schemas.microsoft.com/office/drawing/2014/main" id="{A68B0964-3874-486B-8DE2-409BF0FE93D2}"/>
              </a:ext>
            </a:extLst>
          </p:cNvPr>
          <p:cNvSpPr>
            <a:spLocks noGrp="1"/>
          </p:cNvSpPr>
          <p:nvPr>
            <p:ph type="body" sz="quarter" idx="52" hasCustomPrompt="1"/>
          </p:nvPr>
        </p:nvSpPr>
        <p:spPr>
          <a:xfrm>
            <a:off x="5790000" y="1762279"/>
            <a:ext cx="612000" cy="10800"/>
          </a:xfrm>
          <a:solidFill>
            <a:schemeClr val="bg1"/>
          </a:solidFill>
        </p:spPr>
        <p:txBody>
          <a:bodyPr/>
          <a:lstStyle>
            <a:lvl1pPr>
              <a:defRPr>
                <a:noFill/>
              </a:defRPr>
            </a:lvl1pPr>
          </a:lstStyle>
          <a:p>
            <a:pPr lvl="0"/>
            <a:r>
              <a:rPr lang="en-GB" dirty="0"/>
              <a:t> </a:t>
            </a:r>
          </a:p>
        </p:txBody>
      </p:sp>
      <p:sp>
        <p:nvSpPr>
          <p:cNvPr id="51" name="Text Placeholder 9">
            <a:extLst>
              <a:ext uri="{FF2B5EF4-FFF2-40B4-BE49-F238E27FC236}">
                <a16:creationId xmlns:a16="http://schemas.microsoft.com/office/drawing/2014/main" id="{D6B5BEAF-07A4-46CA-9150-B0BDC34D3913}"/>
              </a:ext>
            </a:extLst>
          </p:cNvPr>
          <p:cNvSpPr>
            <a:spLocks noGrp="1"/>
          </p:cNvSpPr>
          <p:nvPr>
            <p:ph type="body" sz="quarter" idx="53" hasCustomPrompt="1"/>
          </p:nvPr>
        </p:nvSpPr>
        <p:spPr>
          <a:xfrm>
            <a:off x="9623806" y="1762279"/>
            <a:ext cx="612000" cy="10800"/>
          </a:xfrm>
          <a:solidFill>
            <a:schemeClr val="bg1"/>
          </a:solidFill>
        </p:spPr>
        <p:txBody>
          <a:bodyPr/>
          <a:lstStyle>
            <a:lvl1pPr>
              <a:defRPr>
                <a:noFill/>
              </a:defRPr>
            </a:lvl1pPr>
          </a:lstStyle>
          <a:p>
            <a:pPr lvl="0"/>
            <a:r>
              <a:rPr lang="en-GB" dirty="0"/>
              <a:t> </a:t>
            </a:r>
          </a:p>
        </p:txBody>
      </p:sp>
      <p:sp>
        <p:nvSpPr>
          <p:cNvPr id="52" name="Text Placeholder 9">
            <a:extLst>
              <a:ext uri="{FF2B5EF4-FFF2-40B4-BE49-F238E27FC236}">
                <a16:creationId xmlns:a16="http://schemas.microsoft.com/office/drawing/2014/main" id="{4C35728A-B42D-4EF1-8FAF-47F142BFE640}"/>
              </a:ext>
            </a:extLst>
          </p:cNvPr>
          <p:cNvSpPr>
            <a:spLocks noGrp="1"/>
          </p:cNvSpPr>
          <p:nvPr>
            <p:ph type="body" sz="quarter" idx="54" hasCustomPrompt="1"/>
          </p:nvPr>
        </p:nvSpPr>
        <p:spPr>
          <a:xfrm rot="5400000">
            <a:off x="1620439" y="3455662"/>
            <a:ext cx="4896000" cy="10800"/>
          </a:xfrm>
          <a:solidFill>
            <a:schemeClr val="bg1"/>
          </a:solidFill>
        </p:spPr>
        <p:txBody>
          <a:bodyPr/>
          <a:lstStyle>
            <a:lvl1pPr>
              <a:defRPr>
                <a:noFill/>
              </a:defRPr>
            </a:lvl1pPr>
          </a:lstStyle>
          <a:p>
            <a:pPr lvl="0"/>
            <a:r>
              <a:rPr lang="en-GB" dirty="0"/>
              <a:t> </a:t>
            </a:r>
          </a:p>
        </p:txBody>
      </p:sp>
      <p:sp>
        <p:nvSpPr>
          <p:cNvPr id="55" name="Text Placeholder 9">
            <a:extLst>
              <a:ext uri="{FF2B5EF4-FFF2-40B4-BE49-F238E27FC236}">
                <a16:creationId xmlns:a16="http://schemas.microsoft.com/office/drawing/2014/main" id="{8299F0B9-6C8C-4187-9176-986DB31B93A8}"/>
              </a:ext>
            </a:extLst>
          </p:cNvPr>
          <p:cNvSpPr>
            <a:spLocks noGrp="1"/>
          </p:cNvSpPr>
          <p:nvPr>
            <p:ph type="body" sz="quarter" idx="55" hasCustomPrompt="1"/>
          </p:nvPr>
        </p:nvSpPr>
        <p:spPr>
          <a:xfrm rot="5400000">
            <a:off x="5671418" y="3455662"/>
            <a:ext cx="4896000" cy="10800"/>
          </a:xfrm>
          <a:solidFill>
            <a:schemeClr val="bg1"/>
          </a:solidFill>
        </p:spPr>
        <p:txBody>
          <a:bodyPr/>
          <a:lstStyle>
            <a:lvl1pPr>
              <a:defRPr>
                <a:noFill/>
              </a:defRPr>
            </a:lvl1pPr>
          </a:lstStyle>
          <a:p>
            <a:pPr lvl="0"/>
            <a:r>
              <a:rPr lang="en-GB" dirty="0"/>
              <a:t> </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Logo">
            <a:extLst>
              <a:ext uri="{FF2B5EF4-FFF2-40B4-BE49-F238E27FC236}">
                <a16:creationId xmlns:a16="http://schemas.microsoft.com/office/drawing/2014/main" id="{11A8E156-1004-429E-BCAA-3D4F2D62BE4D}"/>
              </a:ext>
            </a:extLst>
          </p:cNvPr>
          <p:cNvPicPr>
            <a:picLocks noChangeAspect="1"/>
          </p:cNvPicPr>
          <p:nvPr userDrawn="1"/>
        </p:nvPicPr>
        <p:blipFill>
          <a:blip r:embed="rId2"/>
          <a:stretch>
            <a:fillRect/>
          </a:stretch>
        </p:blipFill>
        <p:spPr>
          <a:xfrm>
            <a:off x="11029235" y="6452108"/>
            <a:ext cx="885050" cy="164382"/>
          </a:xfrm>
          <a:prstGeom prst="rect">
            <a:avLst/>
          </a:prstGeom>
        </p:spPr>
      </p:pic>
      <p:sp>
        <p:nvSpPr>
          <p:cNvPr id="6" name="Date Placeholder 5">
            <a:extLst>
              <a:ext uri="{FF2B5EF4-FFF2-40B4-BE49-F238E27FC236}">
                <a16:creationId xmlns:a16="http://schemas.microsoft.com/office/drawing/2014/main" id="{AFEB0C51-B420-4766-A7C4-F95F8BDEFAE2}"/>
              </a:ext>
            </a:extLst>
          </p:cNvPr>
          <p:cNvSpPr>
            <a:spLocks noGrp="1"/>
          </p:cNvSpPr>
          <p:nvPr>
            <p:ph type="dt" sz="half" idx="56"/>
          </p:nvPr>
        </p:nvSpPr>
        <p:spPr/>
        <p:txBody>
          <a:bodyPr/>
          <a:lstStyle>
            <a:lvl1pPr>
              <a:defRPr>
                <a:solidFill>
                  <a:schemeClr val="bg1"/>
                </a:solidFill>
              </a:defRPr>
            </a:lvl1pPr>
          </a:lstStyle>
          <a:p>
            <a:fld id="{DA6B448B-922D-4D6C-A205-751B0A1D55AF}" type="datetime4">
              <a:rPr lang="en-GB" smtClean="0"/>
              <a:t>08 November 2023</a:t>
            </a:fld>
            <a:endParaRPr lang="en-GB" dirty="0"/>
          </a:p>
        </p:txBody>
      </p:sp>
      <p:sp>
        <p:nvSpPr>
          <p:cNvPr id="7" name="Footer Placeholder 6">
            <a:extLst>
              <a:ext uri="{FF2B5EF4-FFF2-40B4-BE49-F238E27FC236}">
                <a16:creationId xmlns:a16="http://schemas.microsoft.com/office/drawing/2014/main" id="{5824ACB4-A8B7-45AA-A634-44343AE4C891}"/>
              </a:ext>
            </a:extLst>
          </p:cNvPr>
          <p:cNvSpPr>
            <a:spLocks noGrp="1"/>
          </p:cNvSpPr>
          <p:nvPr>
            <p:ph type="ftr" sz="quarter" idx="57"/>
          </p:nvPr>
        </p:nvSpPr>
        <p:spPr/>
        <p:txBody>
          <a:bodyPr/>
          <a:lstStyle>
            <a:lvl1pPr>
              <a:defRPr>
                <a:solidFill>
                  <a:schemeClr val="bg1"/>
                </a:solidFill>
              </a:defRPr>
            </a:lvl1pPr>
          </a:lstStyle>
          <a:p>
            <a:endParaRPr lang="en-GB" dirty="0"/>
          </a:p>
        </p:txBody>
      </p:sp>
      <p:sp>
        <p:nvSpPr>
          <p:cNvPr id="9" name="Slide Number Placeholder 8">
            <a:extLst>
              <a:ext uri="{FF2B5EF4-FFF2-40B4-BE49-F238E27FC236}">
                <a16:creationId xmlns:a16="http://schemas.microsoft.com/office/drawing/2014/main" id="{36F16591-2AEC-45F6-A9F5-D5CE7CCED73F}"/>
              </a:ext>
            </a:extLst>
          </p:cNvPr>
          <p:cNvSpPr>
            <a:spLocks noGrp="1"/>
          </p:cNvSpPr>
          <p:nvPr>
            <p:ph type="sldNum" sz="quarter" idx="5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976DDFF1-B482-0479-4A84-DDD2530E49EC}"/>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37619011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int w/Icons Gre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35" name="Text Placeholder 10">
            <a:extLst>
              <a:ext uri="{FF2B5EF4-FFF2-40B4-BE49-F238E27FC236}">
                <a16:creationId xmlns:a16="http://schemas.microsoft.com/office/drawing/2014/main" id="{8D721AF1-C59A-4E2C-8FE1-F5CFE4B7A003}"/>
              </a:ext>
            </a:extLst>
          </p:cNvPr>
          <p:cNvSpPr>
            <a:spLocks noGrp="1"/>
          </p:cNvSpPr>
          <p:nvPr>
            <p:ph type="body" sz="quarter" idx="37" hasCustomPrompt="1"/>
          </p:nvPr>
        </p:nvSpPr>
        <p:spPr>
          <a:xfrm>
            <a:off x="1084067" y="2543098"/>
            <a:ext cx="2374487" cy="330756"/>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38" name="Text Placeholder 7">
            <a:extLst>
              <a:ext uri="{FF2B5EF4-FFF2-40B4-BE49-F238E27FC236}">
                <a16:creationId xmlns:a16="http://schemas.microsoft.com/office/drawing/2014/main" id="{6B6586BB-966D-4E11-87D4-C8E06DCCB9C4}"/>
              </a:ext>
            </a:extLst>
          </p:cNvPr>
          <p:cNvSpPr>
            <a:spLocks noGrp="1"/>
          </p:cNvSpPr>
          <p:nvPr>
            <p:ph type="body" sz="quarter" idx="53" hasCustomPrompt="1"/>
          </p:nvPr>
        </p:nvSpPr>
        <p:spPr>
          <a:xfrm>
            <a:off x="1602226" y="3048701"/>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34" name="Text Placeholder 10">
            <a:extLst>
              <a:ext uri="{FF2B5EF4-FFF2-40B4-BE49-F238E27FC236}">
                <a16:creationId xmlns:a16="http://schemas.microsoft.com/office/drawing/2014/main" id="{F3C7B097-80BB-4D96-8A90-B46FA47755F1}"/>
              </a:ext>
            </a:extLst>
          </p:cNvPr>
          <p:cNvSpPr>
            <a:spLocks noGrp="1"/>
          </p:cNvSpPr>
          <p:nvPr>
            <p:ph type="body" sz="quarter" idx="54" hasCustomPrompt="1"/>
          </p:nvPr>
        </p:nvSpPr>
        <p:spPr>
          <a:xfrm>
            <a:off x="4908550" y="2543098"/>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39" name="Text Placeholder 7">
            <a:extLst>
              <a:ext uri="{FF2B5EF4-FFF2-40B4-BE49-F238E27FC236}">
                <a16:creationId xmlns:a16="http://schemas.microsoft.com/office/drawing/2014/main" id="{FC340FDD-3427-4E6B-AB80-304433A5E863}"/>
              </a:ext>
            </a:extLst>
          </p:cNvPr>
          <p:cNvSpPr>
            <a:spLocks noGrp="1"/>
          </p:cNvSpPr>
          <p:nvPr>
            <p:ph type="body" sz="quarter" idx="55" hasCustomPrompt="1"/>
          </p:nvPr>
        </p:nvSpPr>
        <p:spPr>
          <a:xfrm>
            <a:off x="5425678" y="3046332"/>
            <a:ext cx="1340644" cy="504000"/>
          </a:xfrm>
        </p:spPr>
        <p:txBody>
          <a:bodyPr vert="horz" lIns="91440" tIns="45720" rIns="91440" bIns="45720" rtlCol="0" anchor="t">
            <a:noAutofit/>
          </a:bodyPr>
          <a:lstStyle>
            <a:lvl1pPr marL="0" indent="0" algn="ctr">
              <a:buNone/>
              <a:defRPr lang="en-US" sz="1000" smtClean="0">
                <a:solidFill>
                  <a:schemeClr val="tx1"/>
                </a:solidFill>
              </a:defRPr>
            </a:lvl1pPr>
            <a:lvl2pPr marL="191995" indent="0" algn="l">
              <a:buNone/>
              <a:defRPr lang="en-US" sz="1000" smtClean="0">
                <a:solidFill>
                  <a:schemeClr val="bg1"/>
                </a:solidFill>
              </a:defRPr>
            </a:lvl2pPr>
            <a:lvl3pPr algn="l">
              <a:defRPr lang="en-US" sz="10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40" name="Text Placeholder 10">
            <a:extLst>
              <a:ext uri="{FF2B5EF4-FFF2-40B4-BE49-F238E27FC236}">
                <a16:creationId xmlns:a16="http://schemas.microsoft.com/office/drawing/2014/main" id="{2330F18E-42CF-42E9-AD55-DA8C865B939C}"/>
              </a:ext>
            </a:extLst>
          </p:cNvPr>
          <p:cNvSpPr>
            <a:spLocks noGrp="1"/>
          </p:cNvSpPr>
          <p:nvPr>
            <p:ph type="body" sz="quarter" idx="56" hasCustomPrompt="1"/>
          </p:nvPr>
        </p:nvSpPr>
        <p:spPr>
          <a:xfrm>
            <a:off x="8733446" y="2543750"/>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41" name="Text Placeholder 7">
            <a:extLst>
              <a:ext uri="{FF2B5EF4-FFF2-40B4-BE49-F238E27FC236}">
                <a16:creationId xmlns:a16="http://schemas.microsoft.com/office/drawing/2014/main" id="{D089DBBD-7893-410D-ABBF-681D1A2B51EE}"/>
              </a:ext>
            </a:extLst>
          </p:cNvPr>
          <p:cNvSpPr>
            <a:spLocks noGrp="1"/>
          </p:cNvSpPr>
          <p:nvPr>
            <p:ph type="body" sz="quarter" idx="57" hasCustomPrompt="1"/>
          </p:nvPr>
        </p:nvSpPr>
        <p:spPr>
          <a:xfrm>
            <a:off x="9252018" y="3051203"/>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44" name="Text Placeholder 10">
            <a:extLst>
              <a:ext uri="{FF2B5EF4-FFF2-40B4-BE49-F238E27FC236}">
                <a16:creationId xmlns:a16="http://schemas.microsoft.com/office/drawing/2014/main" id="{39D983C3-FFC0-43E1-93F8-F562E0D723AF}"/>
              </a:ext>
            </a:extLst>
          </p:cNvPr>
          <p:cNvSpPr>
            <a:spLocks noGrp="1"/>
          </p:cNvSpPr>
          <p:nvPr>
            <p:ph type="body" sz="quarter" idx="58" hasCustomPrompt="1"/>
          </p:nvPr>
        </p:nvSpPr>
        <p:spPr>
          <a:xfrm>
            <a:off x="1084067" y="4939198"/>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45" name="Text Placeholder 7">
            <a:extLst>
              <a:ext uri="{FF2B5EF4-FFF2-40B4-BE49-F238E27FC236}">
                <a16:creationId xmlns:a16="http://schemas.microsoft.com/office/drawing/2014/main" id="{756D9E83-FEFE-4CBB-946B-CE7B4D3B77BB}"/>
              </a:ext>
            </a:extLst>
          </p:cNvPr>
          <p:cNvSpPr>
            <a:spLocks noGrp="1"/>
          </p:cNvSpPr>
          <p:nvPr>
            <p:ph type="body" sz="quarter" idx="59" hasCustomPrompt="1"/>
          </p:nvPr>
        </p:nvSpPr>
        <p:spPr>
          <a:xfrm>
            <a:off x="1602226" y="5442336"/>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46" name="Text Placeholder 10">
            <a:extLst>
              <a:ext uri="{FF2B5EF4-FFF2-40B4-BE49-F238E27FC236}">
                <a16:creationId xmlns:a16="http://schemas.microsoft.com/office/drawing/2014/main" id="{21F49BD4-5AE8-4B8F-9642-177BDD726108}"/>
              </a:ext>
            </a:extLst>
          </p:cNvPr>
          <p:cNvSpPr>
            <a:spLocks noGrp="1"/>
          </p:cNvSpPr>
          <p:nvPr>
            <p:ph type="body" sz="quarter" idx="60" hasCustomPrompt="1"/>
          </p:nvPr>
        </p:nvSpPr>
        <p:spPr>
          <a:xfrm>
            <a:off x="4908550" y="4944810"/>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47" name="Text Placeholder 7">
            <a:extLst>
              <a:ext uri="{FF2B5EF4-FFF2-40B4-BE49-F238E27FC236}">
                <a16:creationId xmlns:a16="http://schemas.microsoft.com/office/drawing/2014/main" id="{7BF1F6D7-C453-41DA-A9FB-3543058E892E}"/>
              </a:ext>
            </a:extLst>
          </p:cNvPr>
          <p:cNvSpPr>
            <a:spLocks noGrp="1"/>
          </p:cNvSpPr>
          <p:nvPr>
            <p:ph type="body" sz="quarter" idx="61" hasCustomPrompt="1"/>
          </p:nvPr>
        </p:nvSpPr>
        <p:spPr>
          <a:xfrm>
            <a:off x="5425678" y="5444067"/>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marL="191995" indent="0" algn="l">
              <a:buNone/>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87" name="Text Placeholder 10">
            <a:extLst>
              <a:ext uri="{FF2B5EF4-FFF2-40B4-BE49-F238E27FC236}">
                <a16:creationId xmlns:a16="http://schemas.microsoft.com/office/drawing/2014/main" id="{0C435AF2-4816-4C69-87F1-DFBC4EE08678}"/>
              </a:ext>
            </a:extLst>
          </p:cNvPr>
          <p:cNvSpPr>
            <a:spLocks noGrp="1"/>
          </p:cNvSpPr>
          <p:nvPr>
            <p:ph type="body" sz="quarter" idx="90" hasCustomPrompt="1"/>
          </p:nvPr>
        </p:nvSpPr>
        <p:spPr>
          <a:xfrm>
            <a:off x="8732896" y="4944810"/>
            <a:ext cx="2376000" cy="331200"/>
          </a:xfrm>
          <a:noFill/>
        </p:spPr>
        <p:txBody>
          <a:bodyPr vert="horz" lIns="91440" tIns="45720" rIns="91440" bIns="45720" rtlCol="0">
            <a:noAutofit/>
          </a:bodyPr>
          <a:lstStyle>
            <a:lvl1pPr marL="0" indent="0" algn="ctr">
              <a:buNone/>
              <a:defRPr lang="en-US" sz="1400" dirty="0">
                <a:solidFill>
                  <a:schemeClr val="tx1"/>
                </a:solidFill>
              </a:defRPr>
            </a:lvl1pPr>
          </a:lstStyle>
          <a:p>
            <a:pPr lvl="0"/>
            <a:r>
              <a:rPr lang="en-GB" dirty="0"/>
              <a:t>Enter text here</a:t>
            </a:r>
          </a:p>
        </p:txBody>
      </p:sp>
      <p:sp>
        <p:nvSpPr>
          <p:cNvPr id="88" name="Text Placeholder 7">
            <a:extLst>
              <a:ext uri="{FF2B5EF4-FFF2-40B4-BE49-F238E27FC236}">
                <a16:creationId xmlns:a16="http://schemas.microsoft.com/office/drawing/2014/main" id="{C961C735-190F-47D5-90DF-F7EF742DBC95}"/>
              </a:ext>
            </a:extLst>
          </p:cNvPr>
          <p:cNvSpPr>
            <a:spLocks noGrp="1"/>
          </p:cNvSpPr>
          <p:nvPr>
            <p:ph type="body" sz="quarter" idx="91" hasCustomPrompt="1"/>
          </p:nvPr>
        </p:nvSpPr>
        <p:spPr>
          <a:xfrm>
            <a:off x="9252018" y="5442336"/>
            <a:ext cx="1339200" cy="504000"/>
          </a:xfrm>
        </p:spPr>
        <p:txBody>
          <a:bodyPr vert="horz" lIns="91440" tIns="45720" rIns="91440" bIns="45720" rtlCol="0" anchor="t">
            <a:noAutofit/>
          </a:bodyPr>
          <a:lstStyle>
            <a:lvl1pPr marL="0" indent="0" algn="ctr">
              <a:buNone/>
              <a:defRPr lang="en-US" sz="1100" smtClean="0">
                <a:solidFill>
                  <a:schemeClr val="tx1"/>
                </a:solidFill>
              </a:defRPr>
            </a:lvl1pPr>
            <a:lvl2pPr algn="l">
              <a:defRPr lang="en-US" sz="1100" smtClean="0">
                <a:solidFill>
                  <a:schemeClr val="bg1"/>
                </a:solidFill>
              </a:defRPr>
            </a:lvl2pPr>
            <a:lvl3pPr algn="l">
              <a:defRPr lang="en-US" sz="11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31" name="Text Placeholder 7">
            <a:extLst>
              <a:ext uri="{FF2B5EF4-FFF2-40B4-BE49-F238E27FC236}">
                <a16:creationId xmlns:a16="http://schemas.microsoft.com/office/drawing/2014/main" id="{1541E635-AE9C-4DF4-992A-A6FC2040A10A}"/>
              </a:ext>
            </a:extLst>
          </p:cNvPr>
          <p:cNvSpPr>
            <a:spLocks noGrp="1"/>
          </p:cNvSpPr>
          <p:nvPr>
            <p:ph type="body" sz="quarter" idx="93" hasCustomPrompt="1"/>
          </p:nvPr>
        </p:nvSpPr>
        <p:spPr>
          <a:xfrm>
            <a:off x="1901050" y="1657350"/>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2" name="Text Placeholder 7">
            <a:extLst>
              <a:ext uri="{FF2B5EF4-FFF2-40B4-BE49-F238E27FC236}">
                <a16:creationId xmlns:a16="http://schemas.microsoft.com/office/drawing/2014/main" id="{FB77C194-96C9-46FA-A75D-0A03ED018DE2}"/>
              </a:ext>
            </a:extLst>
          </p:cNvPr>
          <p:cNvSpPr>
            <a:spLocks noGrp="1"/>
          </p:cNvSpPr>
          <p:nvPr>
            <p:ph type="body" sz="quarter" idx="94" hasCustomPrompt="1"/>
          </p:nvPr>
        </p:nvSpPr>
        <p:spPr>
          <a:xfrm>
            <a:off x="5728399" y="1657350"/>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3" name="Text Placeholder 7">
            <a:extLst>
              <a:ext uri="{FF2B5EF4-FFF2-40B4-BE49-F238E27FC236}">
                <a16:creationId xmlns:a16="http://schemas.microsoft.com/office/drawing/2014/main" id="{51B03535-6C3F-4E99-970F-8056DBC89520}"/>
              </a:ext>
            </a:extLst>
          </p:cNvPr>
          <p:cNvSpPr>
            <a:spLocks noGrp="1"/>
          </p:cNvSpPr>
          <p:nvPr>
            <p:ph type="body" sz="quarter" idx="95" hasCustomPrompt="1"/>
          </p:nvPr>
        </p:nvSpPr>
        <p:spPr>
          <a:xfrm>
            <a:off x="9555748" y="1657350"/>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6" name="Text Placeholder 7">
            <a:extLst>
              <a:ext uri="{FF2B5EF4-FFF2-40B4-BE49-F238E27FC236}">
                <a16:creationId xmlns:a16="http://schemas.microsoft.com/office/drawing/2014/main" id="{2D17AB4C-B0DE-40FE-8BF7-128CEA9FCC64}"/>
              </a:ext>
            </a:extLst>
          </p:cNvPr>
          <p:cNvSpPr>
            <a:spLocks noGrp="1"/>
          </p:cNvSpPr>
          <p:nvPr>
            <p:ph type="body" sz="quarter" idx="96" hasCustomPrompt="1"/>
          </p:nvPr>
        </p:nvSpPr>
        <p:spPr>
          <a:xfrm>
            <a:off x="1901050" y="4051711"/>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37" name="Text Placeholder 7">
            <a:extLst>
              <a:ext uri="{FF2B5EF4-FFF2-40B4-BE49-F238E27FC236}">
                <a16:creationId xmlns:a16="http://schemas.microsoft.com/office/drawing/2014/main" id="{53CBA5AE-489F-4726-9A31-EC01B0FEA714}"/>
              </a:ext>
            </a:extLst>
          </p:cNvPr>
          <p:cNvSpPr>
            <a:spLocks noGrp="1"/>
          </p:cNvSpPr>
          <p:nvPr>
            <p:ph type="body" sz="quarter" idx="97" hasCustomPrompt="1"/>
          </p:nvPr>
        </p:nvSpPr>
        <p:spPr>
          <a:xfrm>
            <a:off x="5728399" y="4051711"/>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42" name="Text Placeholder 7">
            <a:extLst>
              <a:ext uri="{FF2B5EF4-FFF2-40B4-BE49-F238E27FC236}">
                <a16:creationId xmlns:a16="http://schemas.microsoft.com/office/drawing/2014/main" id="{EDCF74BD-EC58-4244-A4FB-DBD5AD45232F}"/>
              </a:ext>
            </a:extLst>
          </p:cNvPr>
          <p:cNvSpPr>
            <a:spLocks noGrp="1"/>
          </p:cNvSpPr>
          <p:nvPr>
            <p:ph type="body" sz="quarter" idx="98" hasCustomPrompt="1"/>
          </p:nvPr>
        </p:nvSpPr>
        <p:spPr>
          <a:xfrm>
            <a:off x="9555748" y="4051711"/>
            <a:ext cx="740107" cy="739328"/>
          </a:xfrm>
        </p:spPr>
        <p:txBody>
          <a:bodyPr/>
          <a:lstStyle>
            <a:lvl1pPr marL="0" indent="0" algn="ctr">
              <a:buNone/>
              <a:defRPr sz="800">
                <a:solidFill>
                  <a:schemeClr val="tx1"/>
                </a:solidFill>
              </a:defRPr>
            </a:lvl1pPr>
            <a:lvl2pPr algn="ctr">
              <a:defRPr sz="800">
                <a:solidFill>
                  <a:schemeClr val="bg1"/>
                </a:solidFill>
              </a:defRPr>
            </a:lvl2pPr>
            <a:lvl3pPr algn="ctr">
              <a:defRPr sz="800">
                <a:solidFill>
                  <a:schemeClr val="bg1"/>
                </a:solidFill>
              </a:defRPr>
            </a:lvl3pPr>
            <a:lvl4pPr algn="ctr">
              <a:defRPr sz="800">
                <a:solidFill>
                  <a:schemeClr val="bg1"/>
                </a:solidFill>
              </a:defRPr>
            </a:lvl4pPr>
            <a:lvl5pPr algn="ctr">
              <a:defRPr sz="800">
                <a:solidFill>
                  <a:schemeClr val="bg1"/>
                </a:solidFill>
              </a:defRPr>
            </a:lvl5pPr>
          </a:lstStyle>
          <a:p>
            <a:pPr lvl="0"/>
            <a:r>
              <a:rPr lang="en-GB" dirty="0"/>
              <a:t>DELETE THIS BOX:</a:t>
            </a:r>
            <a:br>
              <a:rPr lang="en-GB" dirty="0"/>
            </a:br>
            <a:br>
              <a:rPr lang="en-GB" dirty="0"/>
            </a:br>
            <a:r>
              <a:rPr lang="en-GB" dirty="0"/>
              <a:t>Paste </a:t>
            </a:r>
            <a:br>
              <a:rPr lang="en-GB" dirty="0"/>
            </a:br>
            <a:r>
              <a:rPr lang="en-GB" dirty="0"/>
              <a:t>icon here</a:t>
            </a:r>
          </a:p>
        </p:txBody>
      </p:sp>
      <p:sp>
        <p:nvSpPr>
          <p:cNvPr id="43" name="Text Placeholder 7">
            <a:extLst>
              <a:ext uri="{FF2B5EF4-FFF2-40B4-BE49-F238E27FC236}">
                <a16:creationId xmlns:a16="http://schemas.microsoft.com/office/drawing/2014/main" id="{90D7073C-9259-4D2E-9018-9663C46D7836}"/>
              </a:ext>
            </a:extLst>
          </p:cNvPr>
          <p:cNvSpPr>
            <a:spLocks noGrp="1"/>
          </p:cNvSpPr>
          <p:nvPr>
            <p:ph type="body" sz="quarter" idx="99" hasCustomPrompt="1"/>
          </p:nvPr>
        </p:nvSpPr>
        <p:spPr>
          <a:xfrm>
            <a:off x="1848103" y="2958534"/>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48" name="Text Placeholder 7">
            <a:extLst>
              <a:ext uri="{FF2B5EF4-FFF2-40B4-BE49-F238E27FC236}">
                <a16:creationId xmlns:a16="http://schemas.microsoft.com/office/drawing/2014/main" id="{FAF03EA5-68C3-4544-AB21-1672723CA803}"/>
              </a:ext>
            </a:extLst>
          </p:cNvPr>
          <p:cNvSpPr>
            <a:spLocks noGrp="1"/>
          </p:cNvSpPr>
          <p:nvPr>
            <p:ph type="body" sz="quarter" idx="100" hasCustomPrompt="1"/>
          </p:nvPr>
        </p:nvSpPr>
        <p:spPr>
          <a:xfrm>
            <a:off x="1848103" y="4865752"/>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49" name="Text Placeholder 7">
            <a:extLst>
              <a:ext uri="{FF2B5EF4-FFF2-40B4-BE49-F238E27FC236}">
                <a16:creationId xmlns:a16="http://schemas.microsoft.com/office/drawing/2014/main" id="{0E90EB7A-BDDD-42C5-809A-C2385DFB6DF6}"/>
              </a:ext>
            </a:extLst>
          </p:cNvPr>
          <p:cNvSpPr>
            <a:spLocks noGrp="1"/>
          </p:cNvSpPr>
          <p:nvPr>
            <p:ph type="body" sz="quarter" idx="101" hasCustomPrompt="1"/>
          </p:nvPr>
        </p:nvSpPr>
        <p:spPr>
          <a:xfrm>
            <a:off x="5673722" y="2958534"/>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0" name="Text Placeholder 7">
            <a:extLst>
              <a:ext uri="{FF2B5EF4-FFF2-40B4-BE49-F238E27FC236}">
                <a16:creationId xmlns:a16="http://schemas.microsoft.com/office/drawing/2014/main" id="{19AF5933-9B29-4672-A3B0-704D1644EE6A}"/>
              </a:ext>
            </a:extLst>
          </p:cNvPr>
          <p:cNvSpPr>
            <a:spLocks noGrp="1"/>
          </p:cNvSpPr>
          <p:nvPr>
            <p:ph type="body" sz="quarter" idx="102" hasCustomPrompt="1"/>
          </p:nvPr>
        </p:nvSpPr>
        <p:spPr>
          <a:xfrm>
            <a:off x="5673722" y="4865752"/>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1" name="Text Placeholder 7">
            <a:extLst>
              <a:ext uri="{FF2B5EF4-FFF2-40B4-BE49-F238E27FC236}">
                <a16:creationId xmlns:a16="http://schemas.microsoft.com/office/drawing/2014/main" id="{26E18E86-3A87-4F4C-AA1D-FBE82B7F05A5}"/>
              </a:ext>
            </a:extLst>
          </p:cNvPr>
          <p:cNvSpPr>
            <a:spLocks noGrp="1"/>
          </p:cNvSpPr>
          <p:nvPr>
            <p:ph type="body" sz="quarter" idx="103" hasCustomPrompt="1"/>
          </p:nvPr>
        </p:nvSpPr>
        <p:spPr>
          <a:xfrm>
            <a:off x="9502257" y="2958534"/>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2" name="Text Placeholder 7">
            <a:extLst>
              <a:ext uri="{FF2B5EF4-FFF2-40B4-BE49-F238E27FC236}">
                <a16:creationId xmlns:a16="http://schemas.microsoft.com/office/drawing/2014/main" id="{5587CA5D-9136-4398-BFC7-7A138279EB03}"/>
              </a:ext>
            </a:extLst>
          </p:cNvPr>
          <p:cNvSpPr>
            <a:spLocks noGrp="1"/>
          </p:cNvSpPr>
          <p:nvPr>
            <p:ph type="body" sz="quarter" idx="104" hasCustomPrompt="1"/>
          </p:nvPr>
        </p:nvSpPr>
        <p:spPr>
          <a:xfrm>
            <a:off x="9502257" y="4865752"/>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53" name="Text Placeholder 7">
            <a:extLst>
              <a:ext uri="{FF2B5EF4-FFF2-40B4-BE49-F238E27FC236}">
                <a16:creationId xmlns:a16="http://schemas.microsoft.com/office/drawing/2014/main" id="{63C034B5-BBE6-455A-BCD9-5358375E119A}"/>
              </a:ext>
            </a:extLst>
          </p:cNvPr>
          <p:cNvSpPr>
            <a:spLocks noGrp="1"/>
          </p:cNvSpPr>
          <p:nvPr>
            <p:ph type="body" sz="quarter" idx="105" hasCustomPrompt="1"/>
          </p:nvPr>
        </p:nvSpPr>
        <p:spPr>
          <a:xfrm>
            <a:off x="427659" y="3798606"/>
            <a:ext cx="11340000" cy="10800"/>
          </a:xfrm>
          <a:solidFill>
            <a:schemeClr val="tx1"/>
          </a:solidFill>
        </p:spPr>
        <p:txBody>
          <a:bodyPr/>
          <a:lstStyle>
            <a:lvl1pPr>
              <a:defRPr>
                <a:solidFill>
                  <a:schemeClr val="tx1"/>
                </a:solidFill>
              </a:defRPr>
            </a:lvl1pPr>
          </a:lstStyle>
          <a:p>
            <a:pPr lvl="0"/>
            <a:r>
              <a:rPr lang="en-GB" dirty="0"/>
              <a:t> </a:t>
            </a:r>
          </a:p>
        </p:txBody>
      </p:sp>
      <p:sp>
        <p:nvSpPr>
          <p:cNvPr id="54" name="Text Placeholder 7">
            <a:extLst>
              <a:ext uri="{FF2B5EF4-FFF2-40B4-BE49-F238E27FC236}">
                <a16:creationId xmlns:a16="http://schemas.microsoft.com/office/drawing/2014/main" id="{06F203CA-1C1A-43FE-82FE-8E820394ACC2}"/>
              </a:ext>
            </a:extLst>
          </p:cNvPr>
          <p:cNvSpPr>
            <a:spLocks noGrp="1"/>
          </p:cNvSpPr>
          <p:nvPr>
            <p:ph type="body" sz="quarter" idx="106" hasCustomPrompt="1"/>
          </p:nvPr>
        </p:nvSpPr>
        <p:spPr>
          <a:xfrm rot="16200000">
            <a:off x="2024405" y="3836032"/>
            <a:ext cx="4104000" cy="10800"/>
          </a:xfrm>
          <a:solidFill>
            <a:schemeClr val="tx1"/>
          </a:solidFill>
        </p:spPr>
        <p:txBody>
          <a:bodyPr/>
          <a:lstStyle>
            <a:lvl1pPr marL="0" indent="0">
              <a:buNone/>
              <a:defRPr>
                <a:solidFill>
                  <a:schemeClr val="tx1"/>
                </a:solidFill>
              </a:defRPr>
            </a:lvl1pPr>
          </a:lstStyle>
          <a:p>
            <a:pPr lvl="0"/>
            <a:r>
              <a:rPr lang="en-GB" dirty="0"/>
              <a:t> </a:t>
            </a:r>
          </a:p>
        </p:txBody>
      </p:sp>
      <p:sp>
        <p:nvSpPr>
          <p:cNvPr id="56" name="Text Placeholder 7">
            <a:extLst>
              <a:ext uri="{FF2B5EF4-FFF2-40B4-BE49-F238E27FC236}">
                <a16:creationId xmlns:a16="http://schemas.microsoft.com/office/drawing/2014/main" id="{F7449B47-8FF8-4A80-9A5E-15C43F36E10C}"/>
              </a:ext>
            </a:extLst>
          </p:cNvPr>
          <p:cNvSpPr>
            <a:spLocks noGrp="1"/>
          </p:cNvSpPr>
          <p:nvPr>
            <p:ph type="body" sz="quarter" idx="107" hasCustomPrompt="1"/>
          </p:nvPr>
        </p:nvSpPr>
        <p:spPr>
          <a:xfrm rot="16200000">
            <a:off x="6073883" y="3836032"/>
            <a:ext cx="4104000" cy="10800"/>
          </a:xfrm>
          <a:solidFill>
            <a:schemeClr val="tx1"/>
          </a:solidFill>
        </p:spPr>
        <p:txBody>
          <a:bodyPr/>
          <a:lstStyle>
            <a:lvl1pPr marL="0" indent="0">
              <a:buNone/>
              <a:defRPr>
                <a:solidFill>
                  <a:schemeClr val="tx1"/>
                </a:solidFill>
              </a:defRPr>
            </a:lvl1pPr>
          </a:lstStyle>
          <a:p>
            <a:pPr lvl="0"/>
            <a:r>
              <a:rPr lang="en-GB" dirty="0"/>
              <a:t> </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7BA57D45-1B7A-4F67-947E-88EC67450E85}"/>
              </a:ext>
            </a:extLst>
          </p:cNvPr>
          <p:cNvSpPr>
            <a:spLocks noGrp="1"/>
          </p:cNvSpPr>
          <p:nvPr>
            <p:ph type="body" sz="quarter" idx="92" hasCustomPrompt="1"/>
          </p:nvPr>
        </p:nvSpPr>
        <p:spPr>
          <a:xfrm>
            <a:off x="327080" y="869140"/>
            <a:ext cx="846000" cy="10800"/>
          </a:xfrm>
          <a:solidFill>
            <a:schemeClr val="tx1"/>
          </a:solidFill>
        </p:spPr>
        <p:txBody>
          <a:bodyPr/>
          <a:lstStyle>
            <a:lvl1pPr>
              <a:defRPr>
                <a:solidFill>
                  <a:schemeClr val="tx1"/>
                </a:solidFill>
              </a:defRPr>
            </a:lvl1pPr>
          </a:lstStyle>
          <a:p>
            <a:pPr lvl="0"/>
            <a:r>
              <a:rPr lang="en-GB" dirty="0"/>
              <a:t> </a:t>
            </a:r>
          </a:p>
        </p:txBody>
      </p:sp>
      <p:sp>
        <p:nvSpPr>
          <p:cNvPr id="6" name="Date Placeholder 5">
            <a:extLst>
              <a:ext uri="{FF2B5EF4-FFF2-40B4-BE49-F238E27FC236}">
                <a16:creationId xmlns:a16="http://schemas.microsoft.com/office/drawing/2014/main" id="{99D46CF6-1978-443F-8B3A-7F64B1CA9F0F}"/>
              </a:ext>
            </a:extLst>
          </p:cNvPr>
          <p:cNvSpPr>
            <a:spLocks noGrp="1"/>
          </p:cNvSpPr>
          <p:nvPr>
            <p:ph type="dt" sz="half" idx="108"/>
          </p:nvPr>
        </p:nvSpPr>
        <p:spPr/>
        <p:txBody>
          <a:bodyPr/>
          <a:lstStyle/>
          <a:p>
            <a:fld id="{CCD8EEEB-24B1-47AB-AE8C-18CC50C11C54}" type="datetime4">
              <a:rPr lang="en-GB" smtClean="0"/>
              <a:t>08 November 2023</a:t>
            </a:fld>
            <a:endParaRPr lang="en-GB" dirty="0"/>
          </a:p>
        </p:txBody>
      </p:sp>
      <p:sp>
        <p:nvSpPr>
          <p:cNvPr id="7" name="Footer Placeholder 6">
            <a:extLst>
              <a:ext uri="{FF2B5EF4-FFF2-40B4-BE49-F238E27FC236}">
                <a16:creationId xmlns:a16="http://schemas.microsoft.com/office/drawing/2014/main" id="{B270B5E8-EF75-45BD-9842-F6CD8C8D3818}"/>
              </a:ext>
            </a:extLst>
          </p:cNvPr>
          <p:cNvSpPr>
            <a:spLocks noGrp="1"/>
          </p:cNvSpPr>
          <p:nvPr>
            <p:ph type="ftr" sz="quarter" idx="109"/>
          </p:nvPr>
        </p:nvSpPr>
        <p:spPr/>
        <p:txBody>
          <a:bodyPr/>
          <a:lstStyle/>
          <a:p>
            <a:endParaRPr lang="en-GB" dirty="0"/>
          </a:p>
        </p:txBody>
      </p:sp>
      <p:sp>
        <p:nvSpPr>
          <p:cNvPr id="9" name="Slide Number Placeholder 8">
            <a:extLst>
              <a:ext uri="{FF2B5EF4-FFF2-40B4-BE49-F238E27FC236}">
                <a16:creationId xmlns:a16="http://schemas.microsoft.com/office/drawing/2014/main" id="{40E24020-A0F4-4445-AFE7-84AB77B7F8CD}"/>
              </a:ext>
            </a:extLst>
          </p:cNvPr>
          <p:cNvSpPr>
            <a:spLocks noGrp="1"/>
          </p:cNvSpPr>
          <p:nvPr>
            <p:ph type="sldNum" sz="quarter" idx="110"/>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47547177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umn Image Preloaded">
    <p:bg>
      <p:bgPr>
        <a:solidFill>
          <a:srgbClr val="1F3144"/>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9EA673-B8B2-479F-9BFB-7B96D51CE312}"/>
              </a:ext>
            </a:extLst>
          </p:cNvPr>
          <p:cNvSpPr/>
          <p:nvPr userDrawn="1"/>
        </p:nvSpPr>
        <p:spPr>
          <a:xfrm>
            <a:off x="3176" y="3176"/>
            <a:ext cx="12188823" cy="6851648"/>
          </a:xfrm>
          <a:prstGeom prst="rect">
            <a:avLst/>
          </a:prstGeom>
          <a:solidFill>
            <a:srgbClr val="1F3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9" name="Picture Placeholder 8">
            <a:extLst>
              <a:ext uri="{FF2B5EF4-FFF2-40B4-BE49-F238E27FC236}">
                <a16:creationId xmlns:a16="http://schemas.microsoft.com/office/drawing/2014/main" id="{4F26AAD2-28D7-4D61-8D86-3091A0F937C5}"/>
              </a:ext>
            </a:extLst>
          </p:cNvPr>
          <p:cNvSpPr>
            <a:spLocks noGrp="1"/>
          </p:cNvSpPr>
          <p:nvPr>
            <p:ph type="pic" sz="quarter" idx="55" hasCustomPrompt="1"/>
          </p:nvPr>
        </p:nvSpPr>
        <p:spPr>
          <a:xfrm>
            <a:off x="0" y="0"/>
            <a:ext cx="12192000" cy="6858000"/>
          </a:xfrm>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1713108" y="1333663"/>
            <a:ext cx="3587852" cy="395305"/>
          </a:xfrm>
        </p:spPr>
        <p:txBody>
          <a:bodyPr anchor="b"/>
          <a:lstStyle>
            <a:lvl1pPr algn="ctr">
              <a:defRPr sz="2400" cap="none" baseline="0">
                <a:solidFill>
                  <a:schemeClr val="bg1"/>
                </a:solidFill>
              </a:defRPr>
            </a:lvl1pPr>
          </a:lstStyle>
          <a:p>
            <a:r>
              <a:rPr lang="en-GB" dirty="0"/>
              <a:t>Enter title here</a:t>
            </a:r>
          </a:p>
        </p:txBody>
      </p:sp>
      <p:sp>
        <p:nvSpPr>
          <p:cNvPr id="8" name="Text Placeholder 7">
            <a:extLst>
              <a:ext uri="{FF2B5EF4-FFF2-40B4-BE49-F238E27FC236}">
                <a16:creationId xmlns:a16="http://schemas.microsoft.com/office/drawing/2014/main" id="{AF901548-6562-4F9D-86D7-EFC0745A7897}"/>
              </a:ext>
            </a:extLst>
          </p:cNvPr>
          <p:cNvSpPr>
            <a:spLocks noGrp="1"/>
          </p:cNvSpPr>
          <p:nvPr>
            <p:ph type="body" sz="quarter" idx="45" hasCustomPrompt="1"/>
          </p:nvPr>
        </p:nvSpPr>
        <p:spPr>
          <a:xfrm>
            <a:off x="1714507" y="2311400"/>
            <a:ext cx="3588434" cy="3263908"/>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6882439" y="1333663"/>
            <a:ext cx="3587852" cy="395305"/>
          </a:xfrm>
        </p:spPr>
        <p:txBody>
          <a:bodyPr vert="horz" lIns="91440" tIns="45720" rIns="91440" bIns="45720" rtlCol="0" anchor="b">
            <a:noAutofit/>
          </a:bodyPr>
          <a:lstStyle>
            <a:lvl1pPr marL="0" indent="0">
              <a:buNone/>
              <a:defRPr lang="en-US" cap="none" baseline="0" dirty="0">
                <a:solidFill>
                  <a:schemeClr val="bg1"/>
                </a:solidFill>
                <a:latin typeface="+mj-lt"/>
                <a:ea typeface="+mj-ea"/>
              </a:defRPr>
            </a:lvl1pPr>
          </a:lstStyle>
          <a:p>
            <a:pPr lvl="0" algn="ctr">
              <a:lnSpc>
                <a:spcPct val="90000"/>
              </a:lnSpc>
              <a:spcBef>
                <a:spcPct val="0"/>
              </a:spcBef>
            </a:pPr>
            <a:r>
              <a:rPr lang="en-GB" dirty="0"/>
              <a:t>Enter text here</a:t>
            </a:r>
          </a:p>
        </p:txBody>
      </p:sp>
      <p:sp>
        <p:nvSpPr>
          <p:cNvPr id="41" name="Text Placeholder 7">
            <a:extLst>
              <a:ext uri="{FF2B5EF4-FFF2-40B4-BE49-F238E27FC236}">
                <a16:creationId xmlns:a16="http://schemas.microsoft.com/office/drawing/2014/main" id="{2923440E-1E98-4A23-AFB5-16C717AA8AA5}"/>
              </a:ext>
            </a:extLst>
          </p:cNvPr>
          <p:cNvSpPr>
            <a:spLocks noGrp="1"/>
          </p:cNvSpPr>
          <p:nvPr>
            <p:ph type="body" sz="quarter" idx="46" hasCustomPrompt="1"/>
          </p:nvPr>
        </p:nvSpPr>
        <p:spPr>
          <a:xfrm>
            <a:off x="6881853" y="2311400"/>
            <a:ext cx="3588434" cy="3263908"/>
          </a:xfrm>
        </p:spPr>
        <p:txBody>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vl6pPr algn="ctr">
              <a:defRPr sz="1400">
                <a:solidFill>
                  <a:schemeClr val="bg1"/>
                </a:solidFill>
              </a:defRPr>
            </a:lvl6pPr>
            <a:lvl7pPr algn="ctr">
              <a:defRPr sz="1400">
                <a:solidFill>
                  <a:schemeClr val="bg1"/>
                </a:solidFill>
              </a:defRPr>
            </a:lvl7pPr>
            <a:lvl8pPr algn="ctr">
              <a:defRPr sz="1400">
                <a:solidFill>
                  <a:schemeClr val="bg1"/>
                </a:solidFill>
              </a:defRPr>
            </a:lvl8pPr>
            <a:lvl9pPr algn="ct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Text Placeholder 9">
            <a:extLst>
              <a:ext uri="{FF2B5EF4-FFF2-40B4-BE49-F238E27FC236}">
                <a16:creationId xmlns:a16="http://schemas.microsoft.com/office/drawing/2014/main" id="{13B7FE4D-0778-4EAA-A363-D03799F80C13}"/>
              </a:ext>
            </a:extLst>
          </p:cNvPr>
          <p:cNvSpPr>
            <a:spLocks noGrp="1"/>
          </p:cNvSpPr>
          <p:nvPr>
            <p:ph type="body" sz="quarter" idx="51" hasCustomPrompt="1"/>
          </p:nvPr>
        </p:nvSpPr>
        <p:spPr>
          <a:xfrm>
            <a:off x="3202724" y="1945409"/>
            <a:ext cx="612000" cy="10800"/>
          </a:xfrm>
          <a:solidFill>
            <a:schemeClr val="bg1"/>
          </a:solidFill>
        </p:spPr>
        <p:txBody>
          <a:bodyPr/>
          <a:lstStyle>
            <a:lvl1pPr>
              <a:defRPr>
                <a:noFill/>
              </a:defRPr>
            </a:lvl1pPr>
          </a:lstStyle>
          <a:p>
            <a:pPr lvl="0"/>
            <a:r>
              <a:rPr lang="en-GB" dirty="0"/>
              <a:t> </a:t>
            </a:r>
          </a:p>
        </p:txBody>
      </p:sp>
      <p:sp>
        <p:nvSpPr>
          <p:cNvPr id="50" name="Text Placeholder 9">
            <a:extLst>
              <a:ext uri="{FF2B5EF4-FFF2-40B4-BE49-F238E27FC236}">
                <a16:creationId xmlns:a16="http://schemas.microsoft.com/office/drawing/2014/main" id="{A68B0964-3874-486B-8DE2-409BF0FE93D2}"/>
              </a:ext>
            </a:extLst>
          </p:cNvPr>
          <p:cNvSpPr>
            <a:spLocks noGrp="1"/>
          </p:cNvSpPr>
          <p:nvPr>
            <p:ph type="body" sz="quarter" idx="52" hasCustomPrompt="1"/>
          </p:nvPr>
        </p:nvSpPr>
        <p:spPr>
          <a:xfrm>
            <a:off x="8365615" y="1945409"/>
            <a:ext cx="612000" cy="10800"/>
          </a:xfrm>
          <a:solidFill>
            <a:schemeClr val="bg1"/>
          </a:solidFill>
        </p:spPr>
        <p:txBody>
          <a:bodyPr/>
          <a:lstStyle>
            <a:lvl1pPr>
              <a:defRPr>
                <a:noFill/>
              </a:defRPr>
            </a:lvl1pPr>
          </a:lstStyle>
          <a:p>
            <a:pPr lvl="0"/>
            <a:r>
              <a:rPr lang="en-GB" dirty="0"/>
              <a:t> </a:t>
            </a:r>
          </a:p>
        </p:txBody>
      </p:sp>
      <p:sp>
        <p:nvSpPr>
          <p:cNvPr id="52" name="Text Placeholder 9">
            <a:extLst>
              <a:ext uri="{FF2B5EF4-FFF2-40B4-BE49-F238E27FC236}">
                <a16:creationId xmlns:a16="http://schemas.microsoft.com/office/drawing/2014/main" id="{4C35728A-B42D-4EF1-8FAF-47F142BFE640}"/>
              </a:ext>
            </a:extLst>
          </p:cNvPr>
          <p:cNvSpPr>
            <a:spLocks noGrp="1"/>
          </p:cNvSpPr>
          <p:nvPr>
            <p:ph type="body" sz="quarter" idx="54" hasCustomPrompt="1"/>
          </p:nvPr>
        </p:nvSpPr>
        <p:spPr>
          <a:xfrm rot="5400000">
            <a:off x="3643819" y="3455662"/>
            <a:ext cx="4896000" cy="10800"/>
          </a:xfrm>
          <a:solidFill>
            <a:schemeClr val="bg1"/>
          </a:solidFill>
        </p:spPr>
        <p:txBody>
          <a:bodyPr/>
          <a:lstStyle>
            <a:lvl1pPr>
              <a:defRPr>
                <a:noFill/>
              </a:defRPr>
            </a:lvl1pPr>
          </a:lstStyle>
          <a:p>
            <a:pPr lvl="0"/>
            <a:r>
              <a:rPr lang="en-GB" dirty="0"/>
              <a:t> </a:t>
            </a:r>
          </a:p>
        </p:txBody>
      </p:sp>
      <p:sp>
        <p:nvSpPr>
          <p:cNvPr id="18" name="Text Placeholder Logo">
            <a:extLst>
              <a:ext uri="{FF2B5EF4-FFF2-40B4-BE49-F238E27FC236}">
                <a16:creationId xmlns:a16="http://schemas.microsoft.com/office/drawing/2014/main" id="{3E2B23B6-EBD6-4FC4-9C4B-7A9626D962AF}"/>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a:buNone/>
              <a:defRPr sz="100"/>
            </a:lvl1pPr>
          </a:lstStyle>
          <a:p>
            <a:pPr lvl="0"/>
            <a:r>
              <a:rPr lang="en-GB" dirty="0"/>
              <a:t>.</a:t>
            </a:r>
          </a:p>
        </p:txBody>
      </p:sp>
      <p:sp>
        <p:nvSpPr>
          <p:cNvPr id="19" name="Text Placeholder 8">
            <a:extLst>
              <a:ext uri="{FF2B5EF4-FFF2-40B4-BE49-F238E27FC236}">
                <a16:creationId xmlns:a16="http://schemas.microsoft.com/office/drawing/2014/main" id="{9DC1A15F-1016-408E-846B-97F19D66420B}"/>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noFill/>
              </a:defRPr>
            </a:lvl1pPr>
          </a:lstStyle>
          <a:p>
            <a:pPr lvl="0"/>
            <a:r>
              <a:rPr lang="en-GB" dirty="0"/>
              <a:t> </a:t>
            </a:r>
          </a:p>
        </p:txBody>
      </p:sp>
      <p:sp>
        <p:nvSpPr>
          <p:cNvPr id="6" name="Date Placeholder 5">
            <a:extLst>
              <a:ext uri="{FF2B5EF4-FFF2-40B4-BE49-F238E27FC236}">
                <a16:creationId xmlns:a16="http://schemas.microsoft.com/office/drawing/2014/main" id="{95E94FB7-CAC3-4EBF-8421-CEC8033F612E}"/>
              </a:ext>
            </a:extLst>
          </p:cNvPr>
          <p:cNvSpPr>
            <a:spLocks noGrp="1"/>
          </p:cNvSpPr>
          <p:nvPr>
            <p:ph type="dt" sz="half" idx="96"/>
          </p:nvPr>
        </p:nvSpPr>
        <p:spPr/>
        <p:txBody>
          <a:bodyPr/>
          <a:lstStyle>
            <a:lvl1pPr>
              <a:defRPr>
                <a:solidFill>
                  <a:schemeClr val="bg1"/>
                </a:solidFill>
              </a:defRPr>
            </a:lvl1pPr>
          </a:lstStyle>
          <a:p>
            <a:fld id="{A9463D1C-32D2-4CBC-8F00-005D5F54E4C4}" type="datetime4">
              <a:rPr lang="en-GB" smtClean="0"/>
              <a:t>08 November 2023</a:t>
            </a:fld>
            <a:endParaRPr lang="en-GB" dirty="0"/>
          </a:p>
        </p:txBody>
      </p:sp>
      <p:sp>
        <p:nvSpPr>
          <p:cNvPr id="7" name="Footer Placeholder 6">
            <a:extLst>
              <a:ext uri="{FF2B5EF4-FFF2-40B4-BE49-F238E27FC236}">
                <a16:creationId xmlns:a16="http://schemas.microsoft.com/office/drawing/2014/main" id="{0F15EBC9-C043-4B50-A79D-274BBF27F4B9}"/>
              </a:ext>
            </a:extLst>
          </p:cNvPr>
          <p:cNvSpPr>
            <a:spLocks noGrp="1"/>
          </p:cNvSpPr>
          <p:nvPr>
            <p:ph type="ftr" sz="quarter" idx="97"/>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E8889CDA-4D7C-4CCA-897F-B602D05EC418}"/>
              </a:ext>
            </a:extLst>
          </p:cNvPr>
          <p:cNvSpPr>
            <a:spLocks noGrp="1"/>
          </p:cNvSpPr>
          <p:nvPr>
            <p:ph type="sldNum" sz="quarter" idx="9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D2DC6C1E-CAED-23F9-A823-9DF45BA72696}"/>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27236196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and Half w/Imag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C4C9F49-C755-43CA-B238-F781C2E5CF65}"/>
              </a:ext>
            </a:extLst>
          </p:cNvPr>
          <p:cNvSpPr>
            <a:spLocks noGrp="1"/>
          </p:cNvSpPr>
          <p:nvPr>
            <p:ph type="body" sz="quarter" idx="93" hasCustomPrompt="1"/>
          </p:nvPr>
        </p:nvSpPr>
        <p:spPr>
          <a:xfrm>
            <a:off x="6110513" y="365125"/>
            <a:ext cx="6081487" cy="5921708"/>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33" name="Picture Placeholder 24">
            <a:extLst>
              <a:ext uri="{FF2B5EF4-FFF2-40B4-BE49-F238E27FC236}">
                <a16:creationId xmlns:a16="http://schemas.microsoft.com/office/drawing/2014/main" id="{27CE9C87-6543-46D8-B5FF-9788863E4FDB}"/>
              </a:ext>
            </a:extLst>
          </p:cNvPr>
          <p:cNvSpPr>
            <a:spLocks noGrp="1"/>
          </p:cNvSpPr>
          <p:nvPr>
            <p:ph type="pic" sz="quarter" idx="50" hasCustomPrompt="1"/>
          </p:nvPr>
        </p:nvSpPr>
        <p:spPr>
          <a:xfrm>
            <a:off x="6110512" y="365125"/>
            <a:ext cx="6081487" cy="5921708"/>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D6AFBD9D-A88C-482B-8399-670E333AD733}"/>
              </a:ext>
            </a:extLst>
          </p:cNvPr>
          <p:cNvSpPr>
            <a:spLocks noGrp="1"/>
          </p:cNvSpPr>
          <p:nvPr>
            <p:ph type="dt" sz="half" idx="94"/>
          </p:nvPr>
        </p:nvSpPr>
        <p:spPr/>
        <p:txBody>
          <a:bodyPr/>
          <a:lstStyle>
            <a:lvl1pPr>
              <a:defRPr>
                <a:solidFill>
                  <a:schemeClr val="bg1"/>
                </a:solidFill>
              </a:defRPr>
            </a:lvl1pPr>
          </a:lstStyle>
          <a:p>
            <a:fld id="{952D051A-A0D8-465E-8BA6-C402B3939203}" type="datetime4">
              <a:rPr lang="en-GB" smtClean="0"/>
              <a:t>08 November 2023</a:t>
            </a:fld>
            <a:endParaRPr lang="en-GB" dirty="0"/>
          </a:p>
        </p:txBody>
      </p:sp>
      <p:sp>
        <p:nvSpPr>
          <p:cNvPr id="6" name="Footer Placeholder 5">
            <a:extLst>
              <a:ext uri="{FF2B5EF4-FFF2-40B4-BE49-F238E27FC236}">
                <a16:creationId xmlns:a16="http://schemas.microsoft.com/office/drawing/2014/main" id="{F1FA8B0A-7FCE-4E2C-975C-6391ACF06E9D}"/>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A645AD43-0E99-4DAF-B605-693243DD5DB2}"/>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63166188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and Half w/Image 2">
    <p:bg>
      <p:bgPr>
        <a:solidFill>
          <a:srgbClr val="A2A9B1"/>
        </a:solidFill>
        <a:effectLst/>
      </p:bgPr>
    </p:bg>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3707B5EA-25CF-4DDB-B047-64E2B9075258}"/>
              </a:ext>
            </a:extLst>
          </p:cNvPr>
          <p:cNvSpPr>
            <a:spLocks noGrp="1"/>
          </p:cNvSpPr>
          <p:nvPr>
            <p:ph type="body" sz="quarter" idx="93" hasCustomPrompt="1"/>
          </p:nvPr>
        </p:nvSpPr>
        <p:spPr>
          <a:xfrm>
            <a:off x="6110513" y="365124"/>
            <a:ext cx="6081487" cy="5921709"/>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14" name="Picture Placeholder 24">
            <a:extLst>
              <a:ext uri="{FF2B5EF4-FFF2-40B4-BE49-F238E27FC236}">
                <a16:creationId xmlns:a16="http://schemas.microsoft.com/office/drawing/2014/main" id="{C3EC2A0A-BD0A-4B29-BD1D-C9DBCF2E80A8}"/>
              </a:ext>
            </a:extLst>
          </p:cNvPr>
          <p:cNvSpPr>
            <a:spLocks noGrp="1"/>
          </p:cNvSpPr>
          <p:nvPr>
            <p:ph type="pic" sz="quarter" idx="50" hasCustomPrompt="1"/>
          </p:nvPr>
        </p:nvSpPr>
        <p:spPr>
          <a:xfrm>
            <a:off x="6110512"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93880099-CCC6-47F6-939A-348B036C9B83}"/>
              </a:ext>
            </a:extLst>
          </p:cNvPr>
          <p:cNvSpPr>
            <a:spLocks noGrp="1"/>
          </p:cNvSpPr>
          <p:nvPr>
            <p:ph type="dt" sz="half" idx="94"/>
          </p:nvPr>
        </p:nvSpPr>
        <p:spPr/>
        <p:txBody>
          <a:bodyPr/>
          <a:lstStyle>
            <a:lvl1pPr>
              <a:defRPr>
                <a:solidFill>
                  <a:schemeClr val="bg1"/>
                </a:solidFill>
              </a:defRPr>
            </a:lvl1pPr>
          </a:lstStyle>
          <a:p>
            <a:fld id="{3B7C154A-0A7C-4953-9DC8-A33EDF339C6A}" type="datetime4">
              <a:rPr lang="en-GB" smtClean="0"/>
              <a:t>08 November 2023</a:t>
            </a:fld>
            <a:endParaRPr lang="en-GB" dirty="0"/>
          </a:p>
        </p:txBody>
      </p:sp>
      <p:sp>
        <p:nvSpPr>
          <p:cNvPr id="6" name="Footer Placeholder 5">
            <a:extLst>
              <a:ext uri="{FF2B5EF4-FFF2-40B4-BE49-F238E27FC236}">
                <a16:creationId xmlns:a16="http://schemas.microsoft.com/office/drawing/2014/main" id="{A74D55B5-DC2B-4806-AEB3-A95DCB16C7B7}"/>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69B82F21-1C02-4D42-B1C1-24E2FB9C2CE8}"/>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74765712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Blue and Half Image Preloaded">
    <p:bg>
      <p:bgPr>
        <a:solidFill>
          <a:srgbClr val="005AFF"/>
        </a:solidFill>
        <a:effectLst/>
      </p:bgPr>
    </p:bg>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AABF30E2-909E-44AB-B451-74E7FC21EC99}"/>
              </a:ext>
            </a:extLst>
          </p:cNvPr>
          <p:cNvSpPr>
            <a:spLocks noGrp="1"/>
          </p:cNvSpPr>
          <p:nvPr>
            <p:ph type="body" sz="quarter" idx="93" hasCustomPrompt="1"/>
          </p:nvPr>
        </p:nvSpPr>
        <p:spPr>
          <a:xfrm>
            <a:off x="6110513" y="365124"/>
            <a:ext cx="6081487" cy="5921709"/>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14" name="Picture Placeholder 24">
            <a:extLst>
              <a:ext uri="{FF2B5EF4-FFF2-40B4-BE49-F238E27FC236}">
                <a16:creationId xmlns:a16="http://schemas.microsoft.com/office/drawing/2014/main" id="{215DBCEB-AB48-4CC2-AF78-FA2305C85693}"/>
              </a:ext>
            </a:extLst>
          </p:cNvPr>
          <p:cNvSpPr>
            <a:spLocks noGrp="1"/>
          </p:cNvSpPr>
          <p:nvPr>
            <p:ph type="pic" sz="quarter" idx="50" hasCustomPrompt="1"/>
          </p:nvPr>
        </p:nvSpPr>
        <p:spPr>
          <a:xfrm>
            <a:off x="6110512"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bg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bg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bg1"/>
                </a:solidFill>
              </a:defRPr>
            </a:lvl1pPr>
            <a:lvl2pPr algn="l">
              <a:defRPr sz="1400">
                <a:solidFill>
                  <a:schemeClr val="bg1"/>
                </a:solidFill>
              </a:defRPr>
            </a:lvl2pPr>
            <a:lvl3pPr algn="l">
              <a:defRPr sz="1400">
                <a:solidFill>
                  <a:schemeClr val="bg1"/>
                </a:solidFill>
              </a:defRPr>
            </a:lvl3pPr>
            <a:lvl4pPr algn="l">
              <a:defRPr sz="1400">
                <a:solidFill>
                  <a:schemeClr val="bg1"/>
                </a:solidFill>
              </a:defRPr>
            </a:lvl4pPr>
            <a:lvl5pPr algn="l">
              <a:defRPr sz="1400">
                <a:solidFill>
                  <a:schemeClr val="bg1"/>
                </a:solidFill>
              </a:defRPr>
            </a:lvl5pPr>
            <a:lvl6pPr>
              <a:defRPr sz="1400">
                <a:solidFill>
                  <a:schemeClr val="bg1"/>
                </a:solidFill>
              </a:defRPr>
            </a:lvl6pPr>
            <a:lvl7pPr>
              <a:defRPr sz="1400">
                <a:solidFill>
                  <a:schemeClr val="bg1"/>
                </a:solidFill>
              </a:defRPr>
            </a:lvl7pPr>
            <a:lvl8pPr>
              <a:defRPr sz="1400">
                <a:solidFill>
                  <a:schemeClr val="bg1"/>
                </a:solidFill>
              </a:defRPr>
            </a:lvl8pPr>
            <a:lvl9pPr>
              <a:defRPr sz="1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Logo">
            <a:extLst>
              <a:ext uri="{FF2B5EF4-FFF2-40B4-BE49-F238E27FC236}">
                <a16:creationId xmlns:a16="http://schemas.microsoft.com/office/drawing/2014/main" id="{33961E4F-D57F-48B1-82F9-67049DEB540C}"/>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a:buNone/>
              <a:defRPr sz="100"/>
            </a:lvl1pPr>
          </a:lstStyle>
          <a:p>
            <a:pPr lvl="0"/>
            <a:r>
              <a:rPr lang="en-GB" dirty="0"/>
              <a: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B180FB-CC6C-4E47-939B-940C1257789C}"/>
              </a:ext>
            </a:extLst>
          </p:cNvPr>
          <p:cNvSpPr>
            <a:spLocks noGrp="1"/>
          </p:cNvSpPr>
          <p:nvPr>
            <p:ph type="dt" sz="half" idx="94"/>
          </p:nvPr>
        </p:nvSpPr>
        <p:spPr/>
        <p:txBody>
          <a:bodyPr/>
          <a:lstStyle>
            <a:lvl1pPr>
              <a:defRPr>
                <a:solidFill>
                  <a:schemeClr val="bg1"/>
                </a:solidFill>
              </a:defRPr>
            </a:lvl1pPr>
          </a:lstStyle>
          <a:p>
            <a:fld id="{C074978F-A72C-4594-B831-DD1B6C926A85}" type="datetime4">
              <a:rPr lang="en-GB" smtClean="0"/>
              <a:t>08 November 2023</a:t>
            </a:fld>
            <a:endParaRPr lang="en-GB" dirty="0"/>
          </a:p>
        </p:txBody>
      </p:sp>
      <p:sp>
        <p:nvSpPr>
          <p:cNvPr id="6" name="Footer Placeholder 5">
            <a:extLst>
              <a:ext uri="{FF2B5EF4-FFF2-40B4-BE49-F238E27FC236}">
                <a16:creationId xmlns:a16="http://schemas.microsoft.com/office/drawing/2014/main" id="{8B9F0C00-5F93-4EEA-8D8E-85296C7D0ED4}"/>
              </a:ext>
            </a:extLst>
          </p:cNvPr>
          <p:cNvSpPr>
            <a:spLocks noGrp="1"/>
          </p:cNvSpPr>
          <p:nvPr>
            <p:ph type="ftr" sz="quarter" idx="95"/>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037EEA8B-5631-4CC2-B9F4-DEC760EE1206}"/>
              </a:ext>
            </a:extLst>
          </p:cNvPr>
          <p:cNvSpPr>
            <a:spLocks noGrp="1"/>
          </p:cNvSpPr>
          <p:nvPr>
            <p:ph type="sldNum" sz="quarter" idx="96"/>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2" name="Rectangle 1">
            <a:extLst>
              <a:ext uri="{FF2B5EF4-FFF2-40B4-BE49-F238E27FC236}">
                <a16:creationId xmlns:a16="http://schemas.microsoft.com/office/drawing/2014/main" id="{A3C992E1-5CA8-46F2-955C-191CD06C21DB}"/>
              </a:ext>
            </a:extLst>
          </p:cNvPr>
          <p:cNvSpPr/>
          <p:nvPr userDrawn="1"/>
        </p:nvSpPr>
        <p:spPr>
          <a:xfrm>
            <a:off x="5497850" y="6383450"/>
            <a:ext cx="1395663"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SIPCMContentMarking" descr="{&quot;HashCode&quot;:1769350476,&quot;Placement&quot;:&quot;Footer&quot;}">
            <a:extLst>
              <a:ext uri="{FF2B5EF4-FFF2-40B4-BE49-F238E27FC236}">
                <a16:creationId xmlns:a16="http://schemas.microsoft.com/office/drawing/2014/main" id="{F818EF12-DC92-473E-BC32-2885AF9CD510}"/>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381196413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and Half Quote &amp; Imag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C4C9F49-C755-43CA-B238-F781C2E5CF65}"/>
              </a:ext>
            </a:extLst>
          </p:cNvPr>
          <p:cNvSpPr>
            <a:spLocks noGrp="1"/>
          </p:cNvSpPr>
          <p:nvPr>
            <p:ph type="body" sz="quarter" idx="93" hasCustomPrompt="1"/>
          </p:nvPr>
        </p:nvSpPr>
        <p:spPr>
          <a:xfrm>
            <a:off x="6103083" y="365124"/>
            <a:ext cx="6081487" cy="5921709"/>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33" name="Picture Placeholder 24">
            <a:extLst>
              <a:ext uri="{FF2B5EF4-FFF2-40B4-BE49-F238E27FC236}">
                <a16:creationId xmlns:a16="http://schemas.microsoft.com/office/drawing/2014/main" id="{27CE9C87-6543-46D8-B5FF-9788863E4FDB}"/>
              </a:ext>
            </a:extLst>
          </p:cNvPr>
          <p:cNvSpPr>
            <a:spLocks noGrp="1"/>
          </p:cNvSpPr>
          <p:nvPr>
            <p:ph type="pic" sz="quarter" idx="50" hasCustomPrompt="1"/>
          </p:nvPr>
        </p:nvSpPr>
        <p:spPr>
          <a:xfrm>
            <a:off x="6110511"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4" name="Text Placeholder 7">
            <a:extLst>
              <a:ext uri="{FF2B5EF4-FFF2-40B4-BE49-F238E27FC236}">
                <a16:creationId xmlns:a16="http://schemas.microsoft.com/office/drawing/2014/main" id="{1332C9EC-B38B-4F98-8C20-78C69A4D1C3D}"/>
              </a:ext>
            </a:extLst>
          </p:cNvPr>
          <p:cNvSpPr>
            <a:spLocks noGrp="1"/>
          </p:cNvSpPr>
          <p:nvPr>
            <p:ph type="body" sz="quarter" idx="46" hasCustomPrompt="1"/>
          </p:nvPr>
        </p:nvSpPr>
        <p:spPr>
          <a:xfrm>
            <a:off x="7886671" y="1866369"/>
            <a:ext cx="3551609" cy="3483381"/>
          </a:xfrm>
        </p:spPr>
        <p:txBody>
          <a:bodyPr/>
          <a:lstStyle>
            <a:lvl1pPr algn="l">
              <a:defRPr sz="2400">
                <a:solidFill>
                  <a:schemeClr val="bg1"/>
                </a:solidFill>
              </a:defRPr>
            </a:lvl1pPr>
            <a:lvl2pPr algn="l">
              <a:defRPr sz="2400">
                <a:solidFill>
                  <a:schemeClr val="bg1"/>
                </a:solidFill>
              </a:defRPr>
            </a:lvl2pPr>
            <a:lvl3pPr algn="l">
              <a:defRPr sz="2400">
                <a:solidFill>
                  <a:schemeClr val="bg1"/>
                </a:solidFill>
              </a:defRPr>
            </a:lvl3pPr>
            <a:lvl4pPr algn="l">
              <a:defRPr sz="2400">
                <a:solidFill>
                  <a:schemeClr val="bg1"/>
                </a:solidFill>
              </a:defRPr>
            </a:lvl4pPr>
            <a:lvl5pPr algn="l">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22">
            <a:extLst>
              <a:ext uri="{FF2B5EF4-FFF2-40B4-BE49-F238E27FC236}">
                <a16:creationId xmlns:a16="http://schemas.microsoft.com/office/drawing/2014/main" id="{5CC06002-EEA6-4E6D-8211-071E33C71129}"/>
              </a:ext>
            </a:extLst>
          </p:cNvPr>
          <p:cNvSpPr>
            <a:spLocks noGrp="1"/>
          </p:cNvSpPr>
          <p:nvPr>
            <p:ph type="body" sz="quarter" idx="49" hasCustomPrompt="1"/>
          </p:nvPr>
        </p:nvSpPr>
        <p:spPr>
          <a:xfrm>
            <a:off x="7022522" y="1610101"/>
            <a:ext cx="767383" cy="712155"/>
          </a:xfrm>
          <a:blipFill dpi="0" rotWithShape="1">
            <a:blip r:embed="rId2">
              <a:alphaModFix amt="56000"/>
            </a:blip>
            <a:srcRect/>
            <a:stretch>
              <a:fillRect/>
            </a:stretch>
          </a:blipFill>
        </p:spPr>
        <p:txBody>
          <a:bodyPr/>
          <a:lstStyle>
            <a:lvl1pPr>
              <a:buNone/>
              <a:defRPr sz="100">
                <a:noFill/>
              </a:defRPr>
            </a:lvl1pPr>
          </a:lstStyle>
          <a:p>
            <a:pPr lvl="0"/>
            <a:r>
              <a:rPr lang="en-GB" sz="100" dirty="0"/>
              <a:t>.</a:t>
            </a:r>
            <a:endParaRPr lang="en-GB" dirty="0"/>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DFEA713-6108-4EA1-AEAD-9DA2A257FFE4}"/>
              </a:ext>
            </a:extLst>
          </p:cNvPr>
          <p:cNvSpPr>
            <a:spLocks noGrp="1"/>
          </p:cNvSpPr>
          <p:nvPr>
            <p:ph type="dt" sz="half" idx="94"/>
          </p:nvPr>
        </p:nvSpPr>
        <p:spPr/>
        <p:txBody>
          <a:bodyPr/>
          <a:lstStyle>
            <a:lvl1pPr>
              <a:defRPr>
                <a:solidFill>
                  <a:schemeClr val="bg1"/>
                </a:solidFill>
              </a:defRPr>
            </a:lvl1pPr>
          </a:lstStyle>
          <a:p>
            <a:fld id="{BAC3F03D-1983-49C7-8949-7C1DE7C9C182}" type="datetime4">
              <a:rPr lang="en-GB" smtClean="0"/>
              <a:t>08 November 2023</a:t>
            </a:fld>
            <a:endParaRPr lang="en-GB" dirty="0"/>
          </a:p>
        </p:txBody>
      </p:sp>
      <p:sp>
        <p:nvSpPr>
          <p:cNvPr id="6" name="Footer Placeholder 5">
            <a:extLst>
              <a:ext uri="{FF2B5EF4-FFF2-40B4-BE49-F238E27FC236}">
                <a16:creationId xmlns:a16="http://schemas.microsoft.com/office/drawing/2014/main" id="{76BE975A-F6A5-4753-BBE5-2C367CC56647}"/>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BA197973-35D5-402D-A06B-0CE19A82B1D2}"/>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8353787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and Half Quote &amp; Image 2">
    <p:bg>
      <p:bgPr>
        <a:solidFill>
          <a:srgbClr val="A2A9B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1A0AEDB5-4DD5-4E38-8044-52E3DB094D2C}"/>
              </a:ext>
            </a:extLst>
          </p:cNvPr>
          <p:cNvSpPr>
            <a:spLocks noGrp="1"/>
          </p:cNvSpPr>
          <p:nvPr>
            <p:ph type="body" sz="quarter" idx="93" hasCustomPrompt="1"/>
          </p:nvPr>
        </p:nvSpPr>
        <p:spPr>
          <a:xfrm>
            <a:off x="6103083" y="361948"/>
            <a:ext cx="6081487" cy="5924885"/>
          </a:xfrm>
          <a:solidFill>
            <a:schemeClr val="tx1">
              <a:alpha val="25000"/>
            </a:schemeClr>
          </a:solidFill>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
        <p:nvSpPr>
          <p:cNvPr id="16" name="Picture Placeholder 24">
            <a:extLst>
              <a:ext uri="{FF2B5EF4-FFF2-40B4-BE49-F238E27FC236}">
                <a16:creationId xmlns:a16="http://schemas.microsoft.com/office/drawing/2014/main" id="{8AE7D550-6BCC-4762-A32E-2E7456031C27}"/>
              </a:ext>
            </a:extLst>
          </p:cNvPr>
          <p:cNvSpPr>
            <a:spLocks noGrp="1"/>
          </p:cNvSpPr>
          <p:nvPr>
            <p:ph type="pic" sz="quarter" idx="50" hasCustomPrompt="1"/>
          </p:nvPr>
        </p:nvSpPr>
        <p:spPr>
          <a:xfrm>
            <a:off x="6110512" y="365124"/>
            <a:ext cx="6081487" cy="5921709"/>
          </a:xfrm>
          <a:solidFill>
            <a:srgbClr val="1F3144"/>
          </a:solidFill>
        </p:spPr>
        <p:txBody>
          <a:bodyPr lIns="72000" tIns="72000" rIns="72000" bIns="0"/>
          <a:lstStyle>
            <a:lvl1pPr algn="ctr">
              <a:buNone/>
              <a:defRPr sz="1400">
                <a:solidFill>
                  <a:schemeClr val="bg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4" name="Text Placeholder 7">
            <a:extLst>
              <a:ext uri="{FF2B5EF4-FFF2-40B4-BE49-F238E27FC236}">
                <a16:creationId xmlns:a16="http://schemas.microsoft.com/office/drawing/2014/main" id="{1332C9EC-B38B-4F98-8C20-78C69A4D1C3D}"/>
              </a:ext>
            </a:extLst>
          </p:cNvPr>
          <p:cNvSpPr>
            <a:spLocks noGrp="1"/>
          </p:cNvSpPr>
          <p:nvPr>
            <p:ph type="body" sz="quarter" idx="46" hasCustomPrompt="1"/>
          </p:nvPr>
        </p:nvSpPr>
        <p:spPr>
          <a:xfrm>
            <a:off x="7886671" y="1866369"/>
            <a:ext cx="3551609" cy="3483381"/>
          </a:xfrm>
        </p:spPr>
        <p:txBody>
          <a:bodyPr/>
          <a:lstStyle>
            <a:lvl1pPr algn="l">
              <a:defRPr sz="2400">
                <a:solidFill>
                  <a:schemeClr val="bg1"/>
                </a:solidFill>
              </a:defRPr>
            </a:lvl1pPr>
            <a:lvl2pPr algn="l">
              <a:defRPr sz="2400">
                <a:solidFill>
                  <a:schemeClr val="bg1"/>
                </a:solidFill>
              </a:defRPr>
            </a:lvl2pPr>
            <a:lvl3pPr algn="l">
              <a:defRPr sz="2400">
                <a:solidFill>
                  <a:schemeClr val="bg1"/>
                </a:solidFill>
              </a:defRPr>
            </a:lvl3pPr>
            <a:lvl4pPr algn="l">
              <a:defRPr sz="2400">
                <a:solidFill>
                  <a:schemeClr val="bg1"/>
                </a:solidFill>
              </a:defRPr>
            </a:lvl4pPr>
            <a:lvl5pPr algn="l">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22">
            <a:extLst>
              <a:ext uri="{FF2B5EF4-FFF2-40B4-BE49-F238E27FC236}">
                <a16:creationId xmlns:a16="http://schemas.microsoft.com/office/drawing/2014/main" id="{5CC06002-EEA6-4E6D-8211-071E33C71129}"/>
              </a:ext>
            </a:extLst>
          </p:cNvPr>
          <p:cNvSpPr>
            <a:spLocks noGrp="1"/>
          </p:cNvSpPr>
          <p:nvPr>
            <p:ph type="body" sz="quarter" idx="49" hasCustomPrompt="1"/>
          </p:nvPr>
        </p:nvSpPr>
        <p:spPr>
          <a:xfrm>
            <a:off x="7022522" y="1610101"/>
            <a:ext cx="767383" cy="712155"/>
          </a:xfrm>
          <a:blipFill dpi="0" rotWithShape="1">
            <a:blip r:embed="rId2">
              <a:alphaModFix amt="56000"/>
            </a:blip>
            <a:srcRect/>
            <a:stretch>
              <a:fillRect/>
            </a:stretch>
          </a:blipFill>
        </p:spPr>
        <p:txBody>
          <a:bodyPr/>
          <a:lstStyle>
            <a:lvl1pPr>
              <a:defRPr>
                <a:noFill/>
              </a:defRPr>
            </a:lvl1pPr>
          </a:lstStyle>
          <a:p>
            <a:pPr lvl="0"/>
            <a:r>
              <a:rPr lang="en-GB" dirty="0"/>
              <a:t> </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319F44F7-FD58-458A-8AD9-AA62C79BF015}"/>
              </a:ext>
            </a:extLst>
          </p:cNvPr>
          <p:cNvSpPr>
            <a:spLocks noGrp="1"/>
          </p:cNvSpPr>
          <p:nvPr>
            <p:ph type="dt" sz="half" idx="94"/>
          </p:nvPr>
        </p:nvSpPr>
        <p:spPr/>
        <p:txBody>
          <a:bodyPr/>
          <a:lstStyle>
            <a:lvl1pPr>
              <a:defRPr>
                <a:solidFill>
                  <a:schemeClr val="bg1"/>
                </a:solidFill>
              </a:defRPr>
            </a:lvl1pPr>
          </a:lstStyle>
          <a:p>
            <a:fld id="{20761B29-0F4F-4FCE-A8B8-7D9D8C966185}" type="datetime4">
              <a:rPr lang="en-GB" smtClean="0"/>
              <a:t>08 November 2023</a:t>
            </a:fld>
            <a:endParaRPr lang="en-GB" dirty="0"/>
          </a:p>
        </p:txBody>
      </p:sp>
      <p:sp>
        <p:nvSpPr>
          <p:cNvPr id="6" name="Footer Placeholder 5">
            <a:extLst>
              <a:ext uri="{FF2B5EF4-FFF2-40B4-BE49-F238E27FC236}">
                <a16:creationId xmlns:a16="http://schemas.microsoft.com/office/drawing/2014/main" id="{EF208BC2-61CB-433E-BDAD-0E8BE36EB767}"/>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41E86D2D-0BE4-47CB-B53E-801D7F627E76}"/>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8801423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D4A87D-81F6-4025-BA72-0111EBD4BFDE}"/>
              </a:ext>
            </a:extLst>
          </p:cNvPr>
          <p:cNvSpPr>
            <a:spLocks noGrp="1"/>
          </p:cNvSpPr>
          <p:nvPr>
            <p:ph type="pic" sz="quarter" idx="65" hasCustomPrompt="1"/>
          </p:nvPr>
        </p:nvSpPr>
        <p:spPr>
          <a:xfrm>
            <a:off x="5040000" y="306000"/>
            <a:ext cx="6433200" cy="5176800"/>
          </a:xfrm>
          <a:solidFill>
            <a:srgbClr val="E3E3E5"/>
          </a:solidFill>
        </p:spPr>
        <p:txBody>
          <a:bodyPr lIns="0" tIns="72000" rIns="0" bIns="0"/>
          <a:lstStyle>
            <a:lvl1pPr marL="0" indent="0" algn="ctr">
              <a:buNone/>
              <a:defRPr sz="1400">
                <a:solidFill>
                  <a:schemeClr val="tx1"/>
                </a:solidFill>
              </a:defRPr>
            </a:lvl1pPr>
          </a:lstStyle>
          <a:p>
            <a:r>
              <a:rPr lang="en-GB" noProof="0"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4313" y="784800"/>
            <a:ext cx="7016400" cy="799200"/>
          </a:xfrm>
        </p:spPr>
        <p:txBody>
          <a:bodyPr lIns="0" tIns="0" rIns="0" bIns="0" anchor="t" anchorCtr="0"/>
          <a:lstStyle>
            <a:lvl1pPr algn="l">
              <a:defRPr sz="2600" cap="none" baseline="0">
                <a:solidFill>
                  <a:srgbClr val="1F3144"/>
                </a:solidFill>
              </a:defRPr>
            </a:lvl1pPr>
          </a:lstStyle>
          <a:p>
            <a:r>
              <a:rPr lang="en-GB" dirty="0"/>
              <a:t>Title slide: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709199" y="1904406"/>
            <a:ext cx="3884400" cy="252000"/>
          </a:xfrm>
        </p:spPr>
        <p:txBody>
          <a:bodyPr lIns="0" tIns="0" rIns="0" bIns="0" anchor="t"/>
          <a:lstStyle>
            <a:lvl1pPr marL="0" indent="0" algn="l">
              <a:buNone/>
              <a:defRPr sz="1600">
                <a:solidFill>
                  <a:srgbClr val="005AFF"/>
                </a:solidFill>
              </a:defRPr>
            </a:lvl1pPr>
            <a:lvl2pPr>
              <a:defRPr sz="2000"/>
            </a:lvl2pPr>
            <a:lvl3pPr>
              <a:defRPr sz="2000"/>
            </a:lvl3pPr>
            <a:lvl4pPr>
              <a:defRPr sz="1800"/>
            </a:lvl4pPr>
            <a:lvl5pPr>
              <a:defRPr sz="1600"/>
            </a:lvl5pPr>
          </a:lstStyle>
          <a:p>
            <a:pPr lvl="0"/>
            <a:r>
              <a:rPr lang="en-GB" dirty="0"/>
              <a:t>Enter name here</a:t>
            </a:r>
          </a:p>
        </p:txBody>
      </p:sp>
      <p:sp>
        <p:nvSpPr>
          <p:cNvPr id="8" name="Text Placeholder 7">
            <a:extLst>
              <a:ext uri="{FF2B5EF4-FFF2-40B4-BE49-F238E27FC236}">
                <a16:creationId xmlns:a16="http://schemas.microsoft.com/office/drawing/2014/main" id="{0A1C17F2-EEA8-4274-8DBC-2D5D86A7406F}"/>
              </a:ext>
            </a:extLst>
          </p:cNvPr>
          <p:cNvSpPr>
            <a:spLocks noGrp="1"/>
          </p:cNvSpPr>
          <p:nvPr>
            <p:ph type="body" sz="quarter" idx="63" hasCustomPrompt="1"/>
          </p:nvPr>
        </p:nvSpPr>
        <p:spPr>
          <a:xfrm>
            <a:off x="709200" y="2150589"/>
            <a:ext cx="3884400" cy="252000"/>
          </a:xfrm>
        </p:spPr>
        <p:txBody>
          <a:bodyPr lIns="0" tIns="0" rIns="0" bIns="0"/>
          <a:lstStyle>
            <a:lvl1pPr marL="0" indent="0" algn="l">
              <a:buNone/>
              <a:defRPr sz="1600">
                <a:solidFill>
                  <a:srgbClr val="1F31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Enter department here</a:t>
            </a:r>
          </a:p>
        </p:txBody>
      </p:sp>
      <p:sp>
        <p:nvSpPr>
          <p:cNvPr id="14" name="Date Placeholder 1">
            <a:extLst>
              <a:ext uri="{FF2B5EF4-FFF2-40B4-BE49-F238E27FC236}">
                <a16:creationId xmlns:a16="http://schemas.microsoft.com/office/drawing/2014/main" id="{13E46AB2-46A4-400E-B8E1-55181C350EBC}"/>
              </a:ext>
            </a:extLst>
          </p:cNvPr>
          <p:cNvSpPr>
            <a:spLocks noGrp="1"/>
          </p:cNvSpPr>
          <p:nvPr>
            <p:ph type="dt" sz="half" idx="2"/>
          </p:nvPr>
        </p:nvSpPr>
        <p:spPr>
          <a:xfrm>
            <a:off x="709200" y="2631375"/>
            <a:ext cx="3884400" cy="252000"/>
          </a:xfrm>
          <a:prstGeom prst="rect">
            <a:avLst/>
          </a:prstGeom>
        </p:spPr>
        <p:txBody>
          <a:bodyPr vert="horz" lIns="0" tIns="0" rIns="0" bIns="0" rtlCol="0" anchor="t" anchorCtr="0"/>
          <a:lstStyle>
            <a:lvl1pPr algn="l">
              <a:defRPr sz="1600">
                <a:solidFill>
                  <a:srgbClr val="1F3144"/>
                </a:solidFill>
              </a:defRPr>
            </a:lvl1pPr>
          </a:lstStyle>
          <a:p>
            <a:fld id="{D252C783-0F79-47A5-91CC-42E27032C236}" type="datetime4">
              <a:rPr lang="en-GB" smtClean="0"/>
              <a:pPr/>
              <a:t>08 November 2023</a:t>
            </a:fld>
            <a:endParaRPr lang="en-GB" dirty="0"/>
          </a:p>
        </p:txBody>
      </p:sp>
      <p:pic>
        <p:nvPicPr>
          <p:cNvPr id="5" name="Graphic 4">
            <a:extLst>
              <a:ext uri="{FF2B5EF4-FFF2-40B4-BE49-F238E27FC236}">
                <a16:creationId xmlns:a16="http://schemas.microsoft.com/office/drawing/2014/main" id="{B87CDAFB-F162-F815-209E-9A34D39FF4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5998" y="6516925"/>
            <a:ext cx="1771200" cy="95311"/>
          </a:xfrm>
          <a:prstGeom prst="rect">
            <a:avLst/>
          </a:prstGeom>
        </p:spPr>
      </p:pic>
      <p:pic>
        <p:nvPicPr>
          <p:cNvPr id="6" name="Logo">
            <a:extLst>
              <a:ext uri="{FF2B5EF4-FFF2-40B4-BE49-F238E27FC236}">
                <a16:creationId xmlns:a16="http://schemas.microsoft.com/office/drawing/2014/main" id="{34CD788A-2633-F30C-022F-9B2D44FF8B2E}"/>
              </a:ext>
            </a:extLst>
          </p:cNvPr>
          <p:cNvPicPr>
            <a:picLocks noChangeAspect="1"/>
          </p:cNvPicPr>
          <p:nvPr userDrawn="1"/>
        </p:nvPicPr>
        <p:blipFill>
          <a:blip r:embed="rId4"/>
          <a:stretch>
            <a:fillRect/>
          </a:stretch>
        </p:blipFill>
        <p:spPr>
          <a:xfrm>
            <a:off x="11029235" y="6452108"/>
            <a:ext cx="885050" cy="164383"/>
          </a:xfrm>
          <a:prstGeom prst="rect">
            <a:avLst/>
          </a:prstGeom>
        </p:spPr>
      </p:pic>
    </p:spTree>
    <p:extLst>
      <p:ext uri="{BB962C8B-B14F-4D97-AF65-F5344CB8AC3E}">
        <p14:creationId xmlns:p14="http://schemas.microsoft.com/office/powerpoint/2010/main" val="26108299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17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Page Quote Image Two">
    <p:bg>
      <p:bgPr>
        <a:solidFill>
          <a:srgbClr val="005A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ADCB47-1A69-4F91-8980-4EC0495EA649}"/>
              </a:ext>
            </a:extLst>
          </p:cNvPr>
          <p:cNvSpPr>
            <a:spLocks noGrp="1"/>
          </p:cNvSpPr>
          <p:nvPr>
            <p:ph type="pic" sz="quarter" idx="50" hasCustomPrompt="1"/>
          </p:nvPr>
        </p:nvSpPr>
        <p:spPr>
          <a:xfrm>
            <a:off x="0" y="0"/>
            <a:ext cx="12192000" cy="6858000"/>
          </a:xfrm>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11" name="Title 9">
            <a:extLst>
              <a:ext uri="{FF2B5EF4-FFF2-40B4-BE49-F238E27FC236}">
                <a16:creationId xmlns:a16="http://schemas.microsoft.com/office/drawing/2014/main" id="{D83CFA9A-5AE8-4970-8869-3EC06CCE96AC}"/>
              </a:ext>
            </a:extLst>
          </p:cNvPr>
          <p:cNvSpPr>
            <a:spLocks noGrp="1"/>
          </p:cNvSpPr>
          <p:nvPr>
            <p:ph type="title" hasCustomPrompt="1"/>
          </p:nvPr>
        </p:nvSpPr>
        <p:spPr>
          <a:xfrm>
            <a:off x="1728447" y="1720792"/>
            <a:ext cx="4659652" cy="3483381"/>
          </a:xfrm>
        </p:spPr>
        <p:txBody>
          <a:bodyPr vert="horz" lIns="91440" tIns="45720" rIns="91440" bIns="45720" rtlCol="0" anchor="t">
            <a:noAutofit/>
          </a:bodyPr>
          <a:lstStyle>
            <a:lvl1pPr marL="342900" indent="-342900">
              <a:buFont typeface="Arial" panose="020B0604020202020204" pitchFamily="34" charset="0"/>
              <a:buNone/>
              <a:defRPr lang="en-GB" sz="2400">
                <a:solidFill>
                  <a:schemeClr val="bg1"/>
                </a:solidFill>
                <a:latin typeface="+mn-lt"/>
                <a:ea typeface="+mn-ea"/>
              </a:defRPr>
            </a:lvl1pPr>
          </a:lstStyle>
          <a:p>
            <a:pPr marL="0" lvl="0" indent="0">
              <a:spcBef>
                <a:spcPts val="0"/>
              </a:spcBef>
              <a:spcAft>
                <a:spcPts val="533"/>
              </a:spcAft>
              <a:buClrTx/>
              <a:buFont typeface="Arial" panose="020B0604020202020204" pitchFamily="34" charset="0"/>
            </a:pPr>
            <a:r>
              <a:rPr lang="en-GB" dirty="0"/>
              <a:t>Enter text here</a:t>
            </a:r>
          </a:p>
        </p:txBody>
      </p:sp>
      <p:sp>
        <p:nvSpPr>
          <p:cNvPr id="29" name="Text Placeholder 22">
            <a:extLst>
              <a:ext uri="{FF2B5EF4-FFF2-40B4-BE49-F238E27FC236}">
                <a16:creationId xmlns:a16="http://schemas.microsoft.com/office/drawing/2014/main" id="{5CC06002-EEA6-4E6D-8211-071E33C71129}"/>
              </a:ext>
            </a:extLst>
          </p:cNvPr>
          <p:cNvSpPr>
            <a:spLocks noGrp="1"/>
          </p:cNvSpPr>
          <p:nvPr>
            <p:ph type="body" sz="quarter" idx="49" hasCustomPrompt="1"/>
          </p:nvPr>
        </p:nvSpPr>
        <p:spPr>
          <a:xfrm>
            <a:off x="864297" y="1429600"/>
            <a:ext cx="767383" cy="712155"/>
          </a:xfrm>
          <a:blipFill dpi="0" rotWithShape="1">
            <a:blip r:embed="rId2">
              <a:alphaModFix amt="56000"/>
            </a:blip>
            <a:srcRect/>
            <a:stretch>
              <a:fillRect/>
            </a:stretch>
          </a:blipFill>
        </p:spPr>
        <p:txBody>
          <a:bodyPr/>
          <a:lstStyle>
            <a:lvl1pPr>
              <a:defRPr>
                <a:noFill/>
              </a:defRPr>
            </a:lvl1pPr>
          </a:lstStyle>
          <a:p>
            <a:pPr lvl="0"/>
            <a:r>
              <a:rPr lang="en-GB" dirty="0"/>
              <a:t> </a:t>
            </a:r>
          </a:p>
        </p:txBody>
      </p:sp>
      <p:sp>
        <p:nvSpPr>
          <p:cNvPr id="13" name="Text Placeholder Logo">
            <a:extLst>
              <a:ext uri="{FF2B5EF4-FFF2-40B4-BE49-F238E27FC236}">
                <a16:creationId xmlns:a16="http://schemas.microsoft.com/office/drawing/2014/main" id="{094C5836-0618-4FF8-83BA-9DA7AB82EFD7}"/>
              </a:ext>
            </a:extLst>
          </p:cNvPr>
          <p:cNvSpPr>
            <a:spLocks noGrp="1"/>
          </p:cNvSpPr>
          <p:nvPr>
            <p:ph type="body" sz="quarter" idx="66" hasCustomPrompt="1"/>
          </p:nvPr>
        </p:nvSpPr>
        <p:spPr>
          <a:xfrm>
            <a:off x="11036017" y="6454726"/>
            <a:ext cx="885600" cy="162000"/>
          </a:xfrm>
          <a:blipFill>
            <a:blip r:embed="rId3"/>
            <a:stretch>
              <a:fillRect/>
            </a:stretch>
          </a:blipFill>
        </p:spPr>
        <p:txBody>
          <a:bodyPr/>
          <a:lstStyle>
            <a:lvl1pPr>
              <a:buNone/>
              <a:defRPr sz="100"/>
            </a:lvl1pPr>
          </a:lstStyle>
          <a:p>
            <a:pPr lvl="0"/>
            <a:r>
              <a:rPr lang="en-GB" dirty="0"/>
              <a:t>.</a:t>
            </a:r>
          </a:p>
        </p:txBody>
      </p:sp>
      <p:sp>
        <p:nvSpPr>
          <p:cNvPr id="14" name="Text Placeholder 8">
            <a:extLst>
              <a:ext uri="{FF2B5EF4-FFF2-40B4-BE49-F238E27FC236}">
                <a16:creationId xmlns:a16="http://schemas.microsoft.com/office/drawing/2014/main" id="{26182FBA-A12B-49AF-AA2B-9C04358CA06E}"/>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noFill/>
              </a:defRPr>
            </a:lvl1pPr>
          </a:lstStyle>
          <a:p>
            <a:pPr lvl="0"/>
            <a:r>
              <a:rPr lang="en-GB" dirty="0"/>
              <a:t> </a:t>
            </a:r>
          </a:p>
        </p:txBody>
      </p:sp>
      <p:sp>
        <p:nvSpPr>
          <p:cNvPr id="6" name="Date Placeholder 5">
            <a:extLst>
              <a:ext uri="{FF2B5EF4-FFF2-40B4-BE49-F238E27FC236}">
                <a16:creationId xmlns:a16="http://schemas.microsoft.com/office/drawing/2014/main" id="{A9760DDB-6CE2-4AD0-BD10-B06F10A83A5F}"/>
              </a:ext>
            </a:extLst>
          </p:cNvPr>
          <p:cNvSpPr>
            <a:spLocks noGrp="1"/>
          </p:cNvSpPr>
          <p:nvPr>
            <p:ph type="dt" sz="half" idx="96"/>
          </p:nvPr>
        </p:nvSpPr>
        <p:spPr/>
        <p:txBody>
          <a:bodyPr/>
          <a:lstStyle>
            <a:lvl1pPr>
              <a:defRPr>
                <a:solidFill>
                  <a:schemeClr val="bg1"/>
                </a:solidFill>
              </a:defRPr>
            </a:lvl1pPr>
          </a:lstStyle>
          <a:p>
            <a:fld id="{42EEE4A6-EA4F-4089-BFA4-25457FEB57BF}" type="datetime4">
              <a:rPr lang="en-GB" smtClean="0"/>
              <a:t>08 November 2023</a:t>
            </a:fld>
            <a:endParaRPr lang="en-GB" dirty="0"/>
          </a:p>
        </p:txBody>
      </p:sp>
      <p:sp>
        <p:nvSpPr>
          <p:cNvPr id="7" name="Footer Placeholder 6">
            <a:extLst>
              <a:ext uri="{FF2B5EF4-FFF2-40B4-BE49-F238E27FC236}">
                <a16:creationId xmlns:a16="http://schemas.microsoft.com/office/drawing/2014/main" id="{78536A5D-AF9C-4975-9B21-0D4BE4F68252}"/>
              </a:ext>
            </a:extLst>
          </p:cNvPr>
          <p:cNvSpPr>
            <a:spLocks noGrp="1"/>
          </p:cNvSpPr>
          <p:nvPr>
            <p:ph type="ftr" sz="quarter" idx="97"/>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0D942074-6DD5-4912-AC27-47599AAC9C0A}"/>
              </a:ext>
            </a:extLst>
          </p:cNvPr>
          <p:cNvSpPr>
            <a:spLocks noGrp="1"/>
          </p:cNvSpPr>
          <p:nvPr>
            <p:ph type="sldNum" sz="quarter" idx="98"/>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2" name="MSIPCMContentMarking" descr="{&quot;HashCode&quot;:1769350476,&quot;Placement&quot;:&quot;Footer&quot;}">
            <a:extLst>
              <a:ext uri="{FF2B5EF4-FFF2-40B4-BE49-F238E27FC236}">
                <a16:creationId xmlns:a16="http://schemas.microsoft.com/office/drawing/2014/main" id="{B7AF921D-F2C4-6B5D-54B8-F278C6B45469}"/>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5833871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Bottom Half">
    <p:bg>
      <p:bgPr>
        <a:solidFill>
          <a:srgbClr val="A2A9B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E512BE1-DE56-4C72-B9C0-EFB3E724C73E}"/>
              </a:ext>
            </a:extLst>
          </p:cNvPr>
          <p:cNvSpPr>
            <a:spLocks noGrp="1"/>
          </p:cNvSpPr>
          <p:nvPr>
            <p:ph type="body" sz="quarter" idx="95" hasCustomPrompt="1"/>
          </p:nvPr>
        </p:nvSpPr>
        <p:spPr>
          <a:xfrm>
            <a:off x="3176" y="3821148"/>
            <a:ext cx="12188824" cy="3036852"/>
          </a:xfrm>
          <a:solidFill>
            <a:schemeClr val="tx1">
              <a:alpha val="25000"/>
            </a:schemeClr>
          </a:solidFill>
        </p:spPr>
        <p:txBody>
          <a:bodyPr/>
          <a:lstStyle>
            <a:lvl1pPr>
              <a:defRPr sz="100">
                <a:noFill/>
              </a:defRPr>
            </a:lvl1pPr>
          </a:lstStyle>
          <a:p>
            <a:pPr lvl="0"/>
            <a:r>
              <a:rPr lang="en-GB" dirty="0"/>
              <a:t> </a:t>
            </a:r>
          </a:p>
        </p:txBody>
      </p:sp>
      <p:sp>
        <p:nvSpPr>
          <p:cNvPr id="33" name="Picture Placeholder 24">
            <a:extLst>
              <a:ext uri="{FF2B5EF4-FFF2-40B4-BE49-F238E27FC236}">
                <a16:creationId xmlns:a16="http://schemas.microsoft.com/office/drawing/2014/main" id="{27CE9C87-6543-46D8-B5FF-9788863E4FDB}"/>
              </a:ext>
            </a:extLst>
          </p:cNvPr>
          <p:cNvSpPr>
            <a:spLocks noGrp="1"/>
          </p:cNvSpPr>
          <p:nvPr>
            <p:ph type="pic" sz="quarter" idx="50" hasCustomPrompt="1"/>
          </p:nvPr>
        </p:nvSpPr>
        <p:spPr>
          <a:xfrm>
            <a:off x="3176" y="3821148"/>
            <a:ext cx="12188823" cy="3036852"/>
          </a:xfrm>
          <a:solidFill>
            <a:srgbClr val="E3E3E5"/>
          </a:solidFill>
        </p:spPr>
        <p:txBody>
          <a:bodyPr lIns="0" tIns="72000" rIns="0" bIns="0" anchor="t"/>
          <a:lstStyle>
            <a:lvl1pPr algn="ctr">
              <a:buNone/>
              <a:defRPr sz="1400">
                <a:solidFill>
                  <a:schemeClr val="tx1"/>
                </a:solidFill>
              </a:defRPr>
            </a:lvl1pPr>
          </a:lstStyle>
          <a:p>
            <a:r>
              <a:rPr lang="en-GB" dirty="0"/>
              <a:t>Click here and select an image from the image library in Templafy</a:t>
            </a:r>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134257"/>
            <a:ext cx="11760004" cy="943452"/>
          </a:xfrm>
        </p:spPr>
        <p:txBody>
          <a:bodyPr anchor="b"/>
          <a:lstStyle>
            <a:lvl1pPr algn="ctr">
              <a:defRPr cap="none" baseline="0">
                <a:solidFill>
                  <a:schemeClr val="tx1"/>
                </a:solidFill>
              </a:defRPr>
            </a:lvl1pPr>
          </a:lstStyle>
          <a:p>
            <a:r>
              <a:rPr lang="en-GB" dirty="0"/>
              <a:t>Enter title here</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5999" y="1810700"/>
            <a:ext cx="11760004" cy="1975488"/>
          </a:xfrm>
        </p:spPr>
        <p:txBody>
          <a:bodyPr/>
          <a:lstStyle>
            <a:lvl1pPr algn="ctr">
              <a:defRPr sz="1600">
                <a:solidFill>
                  <a:schemeClr val="tx1"/>
                </a:solidFill>
              </a:defRPr>
            </a:lvl1pPr>
            <a:lvl2pPr algn="ctr">
              <a:defRPr sz="1600">
                <a:solidFill>
                  <a:schemeClr val="tx1"/>
                </a:solidFill>
              </a:defRPr>
            </a:lvl2pPr>
            <a:lvl3pPr algn="ctr">
              <a:defRPr sz="1600">
                <a:solidFill>
                  <a:schemeClr val="tx1"/>
                </a:solidFill>
              </a:defRPr>
            </a:lvl3pPr>
            <a:lvl4pPr algn="ctr">
              <a:defRPr sz="1600">
                <a:solidFill>
                  <a:schemeClr val="tx1"/>
                </a:solidFill>
              </a:defRPr>
            </a:lvl4pPr>
            <a:lvl5pPr algn="ctr">
              <a:defRPr sz="1600">
                <a:solidFill>
                  <a:schemeClr val="tx1"/>
                </a:solidFill>
              </a:defRPr>
            </a:lvl5pPr>
            <a:lvl6pPr algn="ctr">
              <a:defRPr sz="1600"/>
            </a:lvl6pPr>
            <a:lvl7pPr algn="ctr">
              <a:defRPr sz="1600"/>
            </a:lvl7pPr>
            <a:lvl8pPr algn="ctr">
              <a:defRPr sz="1600"/>
            </a:lvl8pPr>
            <a:lvl9pPr algn="ctr">
              <a:defRPr sz="16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7" name="Text Placeholder 7">
            <a:extLst>
              <a:ext uri="{FF2B5EF4-FFF2-40B4-BE49-F238E27FC236}">
                <a16:creationId xmlns:a16="http://schemas.microsoft.com/office/drawing/2014/main" id="{A95BCDB5-02AE-4E4D-818C-61F5B7B2F9CE}"/>
              </a:ext>
            </a:extLst>
          </p:cNvPr>
          <p:cNvSpPr>
            <a:spLocks noGrp="1"/>
          </p:cNvSpPr>
          <p:nvPr>
            <p:ph type="body" sz="quarter" idx="92" hasCustomPrompt="1"/>
          </p:nvPr>
        </p:nvSpPr>
        <p:spPr>
          <a:xfrm>
            <a:off x="5672999" y="1263032"/>
            <a:ext cx="846000" cy="10800"/>
          </a:xfrm>
          <a:solidFill>
            <a:schemeClr val="tx1"/>
          </a:solidFill>
        </p:spPr>
        <p:txBody>
          <a:bodyPr/>
          <a:lstStyle>
            <a:lvl1pPr>
              <a:defRPr sz="100">
                <a:noFill/>
              </a:defRPr>
            </a:lvl1pPr>
          </a:lstStyle>
          <a:p>
            <a:pPr lvl="0"/>
            <a:r>
              <a:rPr lang="en-GB" dirty="0"/>
              <a:t> </a:t>
            </a:r>
          </a:p>
        </p:txBody>
      </p:sp>
      <p:sp>
        <p:nvSpPr>
          <p:cNvPr id="26" name="Text Placeholder 4">
            <a:extLst>
              <a:ext uri="{FF2B5EF4-FFF2-40B4-BE49-F238E27FC236}">
                <a16:creationId xmlns:a16="http://schemas.microsoft.com/office/drawing/2014/main" id="{C30BF45E-6352-493C-9C5C-400373FF4CEC}"/>
              </a:ext>
            </a:extLst>
          </p:cNvPr>
          <p:cNvSpPr>
            <a:spLocks noGrp="1"/>
          </p:cNvSpPr>
          <p:nvPr>
            <p:ph type="body" sz="quarter" idx="94" hasCustomPrompt="1"/>
          </p:nvPr>
        </p:nvSpPr>
        <p:spPr>
          <a:xfrm>
            <a:off x="643799" y="6477062"/>
            <a:ext cx="7200" cy="190800"/>
          </a:xfrm>
          <a:solidFill>
            <a:schemeClr val="tx1"/>
          </a:solidFill>
        </p:spPr>
        <p:txBody>
          <a:bodyPr/>
          <a:lstStyle>
            <a:lvl1pPr>
              <a:defRPr sz="100">
                <a:noFill/>
              </a:defRPr>
            </a:lvl1pPr>
          </a:lstStyle>
          <a:p>
            <a:pPr lvl="0"/>
            <a:r>
              <a:rPr lang="en-GB" dirty="0"/>
              <a:t> </a:t>
            </a:r>
          </a:p>
        </p:txBody>
      </p:sp>
      <p:sp>
        <p:nvSpPr>
          <p:cNvPr id="11" name="Text Placeholder Logo">
            <a:extLst>
              <a:ext uri="{FF2B5EF4-FFF2-40B4-BE49-F238E27FC236}">
                <a16:creationId xmlns:a16="http://schemas.microsoft.com/office/drawing/2014/main" id="{DB060C6D-F198-436C-990E-DB47F972BE5D}"/>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solidFill>
                  <a:schemeClr val="tx1"/>
                </a:solidFill>
              </a:defRPr>
            </a:lvl1pPr>
          </a:lstStyle>
          <a:p>
            <a:pPr lvl="0"/>
            <a:r>
              <a:rPr lang="en-GB" dirty="0"/>
              <a:t>.</a:t>
            </a:r>
          </a:p>
        </p:txBody>
      </p:sp>
      <p:sp>
        <p:nvSpPr>
          <p:cNvPr id="5" name="Date Placeholder 4">
            <a:extLst>
              <a:ext uri="{FF2B5EF4-FFF2-40B4-BE49-F238E27FC236}">
                <a16:creationId xmlns:a16="http://schemas.microsoft.com/office/drawing/2014/main" id="{2A2FF96C-5DA3-4CCA-9644-29BA2D7B21CF}"/>
              </a:ext>
            </a:extLst>
          </p:cNvPr>
          <p:cNvSpPr>
            <a:spLocks noGrp="1"/>
          </p:cNvSpPr>
          <p:nvPr>
            <p:ph type="dt" sz="half" idx="96"/>
          </p:nvPr>
        </p:nvSpPr>
        <p:spPr/>
        <p:txBody>
          <a:bodyPr/>
          <a:lstStyle/>
          <a:p>
            <a:fld id="{48467BFD-4FA6-4877-AD65-AA3C06C67D2F}" type="datetime4">
              <a:rPr lang="en-GB" smtClean="0"/>
              <a:t>08 November 2023</a:t>
            </a:fld>
            <a:endParaRPr lang="en-GB" dirty="0"/>
          </a:p>
        </p:txBody>
      </p:sp>
      <p:sp>
        <p:nvSpPr>
          <p:cNvPr id="6" name="Footer Placeholder 5">
            <a:extLst>
              <a:ext uri="{FF2B5EF4-FFF2-40B4-BE49-F238E27FC236}">
                <a16:creationId xmlns:a16="http://schemas.microsoft.com/office/drawing/2014/main" id="{27988E0A-0898-433A-815F-994ABE98F3B1}"/>
              </a:ext>
            </a:extLst>
          </p:cNvPr>
          <p:cNvSpPr>
            <a:spLocks noGrp="1"/>
          </p:cNvSpPr>
          <p:nvPr>
            <p:ph type="ftr" sz="quarter" idx="97"/>
          </p:nvPr>
        </p:nvSpPr>
        <p:spPr/>
        <p:txBody>
          <a:bodyPr/>
          <a:lstStyle>
            <a:lvl1pPr>
              <a:defRPr>
                <a:solidFill>
                  <a:schemeClr val="tx1"/>
                </a:solidFill>
              </a:defRPr>
            </a:lvl1pPr>
          </a:lstStyle>
          <a:p>
            <a:endParaRPr lang="en-GB" dirty="0"/>
          </a:p>
        </p:txBody>
      </p:sp>
      <p:sp>
        <p:nvSpPr>
          <p:cNvPr id="7" name="Slide Number Placeholder 6">
            <a:extLst>
              <a:ext uri="{FF2B5EF4-FFF2-40B4-BE49-F238E27FC236}">
                <a16:creationId xmlns:a16="http://schemas.microsoft.com/office/drawing/2014/main" id="{E6C3E69A-AC69-4D24-8FE2-19C81FD91CB2}"/>
              </a:ext>
            </a:extLst>
          </p:cNvPr>
          <p:cNvSpPr>
            <a:spLocks noGrp="1"/>
          </p:cNvSpPr>
          <p:nvPr>
            <p:ph type="sldNum" sz="quarter" idx="98"/>
          </p:nvPr>
        </p:nvSpPr>
        <p:spPr/>
        <p:txBody>
          <a:bodyPr/>
          <a:lstStyle>
            <a:lvl1pPr>
              <a:defRPr>
                <a:solidFill>
                  <a:schemeClr val="tx1"/>
                </a:solidFill>
              </a:defRPr>
            </a:lvl1p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050695096"/>
      </p:ext>
    </p:extLst>
  </p:cSld>
  <p:clrMapOvr>
    <a:masterClrMapping/>
  </p:clrMapOvr>
  <p:extLst>
    <p:ext uri="{DCECCB84-F9BA-43D5-87BE-67443E8EF086}">
      <p15:sldGuideLst xmlns:p15="http://schemas.microsoft.com/office/powerpoint/2012/main">
        <p15:guide id="1" pos="386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Text">
    <p:bg>
      <p:bgPr>
        <a:solidFill>
          <a:srgbClr val="A2A9B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11695014"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1169431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11694318"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442912FC-616D-44C4-9CFE-8C3E14A22095}"/>
              </a:ext>
            </a:extLst>
          </p:cNvPr>
          <p:cNvSpPr>
            <a:spLocks noGrp="1"/>
          </p:cNvSpPr>
          <p:nvPr>
            <p:ph type="dt" sz="half" idx="93"/>
          </p:nvPr>
        </p:nvSpPr>
        <p:spPr/>
        <p:txBody>
          <a:bodyPr/>
          <a:lstStyle/>
          <a:p>
            <a:fld id="{5BE6CBEC-F540-4A5E-8FC0-19F0C98C2ADC}" type="datetime4">
              <a:rPr lang="en-GB" smtClean="0"/>
              <a:t>08 November 2023</a:t>
            </a:fld>
            <a:endParaRPr lang="en-GB" dirty="0"/>
          </a:p>
        </p:txBody>
      </p:sp>
      <p:sp>
        <p:nvSpPr>
          <p:cNvPr id="6" name="Footer Placeholder 5">
            <a:extLst>
              <a:ext uri="{FF2B5EF4-FFF2-40B4-BE49-F238E27FC236}">
                <a16:creationId xmlns:a16="http://schemas.microsoft.com/office/drawing/2014/main" id="{0D024430-AA56-4EBB-8F3C-4C06A1E9E7AE}"/>
              </a:ext>
            </a:extLst>
          </p:cNvPr>
          <p:cNvSpPr>
            <a:spLocks noGrp="1"/>
          </p:cNvSpPr>
          <p:nvPr>
            <p:ph type="ftr" sz="quarter" idx="94"/>
          </p:nvPr>
        </p:nvSpPr>
        <p:spPr/>
        <p:txBody>
          <a:bodyPr/>
          <a:lstStyle/>
          <a:p>
            <a:endParaRPr lang="en-GB" dirty="0"/>
          </a:p>
        </p:txBody>
      </p:sp>
      <p:sp>
        <p:nvSpPr>
          <p:cNvPr id="7" name="Slide Number Placeholder 6">
            <a:extLst>
              <a:ext uri="{FF2B5EF4-FFF2-40B4-BE49-F238E27FC236}">
                <a16:creationId xmlns:a16="http://schemas.microsoft.com/office/drawing/2014/main" id="{928C991F-E9A0-4A69-8A6F-3CC58B0D9232}"/>
              </a:ext>
            </a:extLst>
          </p:cNvPr>
          <p:cNvSpPr>
            <a:spLocks noGrp="1"/>
          </p:cNvSpPr>
          <p:nvPr>
            <p:ph type="sldNum" sz="quarter" idx="95"/>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7394483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Full Page Text">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05"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0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11694314"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10">
            <a:extLst>
              <a:ext uri="{FF2B5EF4-FFF2-40B4-BE49-F238E27FC236}">
                <a16:creationId xmlns:a16="http://schemas.microsoft.com/office/drawing/2014/main" id="{C460EF2B-AC37-4C8F-A472-744A4C41C6F6}"/>
              </a:ext>
            </a:extLst>
          </p:cNvPr>
          <p:cNvSpPr>
            <a:spLocks noGrp="1"/>
          </p:cNvSpPr>
          <p:nvPr>
            <p:ph type="dt" sz="half" idx="46"/>
          </p:nvPr>
        </p:nvSpPr>
        <p:spPr/>
        <p:txBody>
          <a:bodyPr/>
          <a:lstStyle/>
          <a:p>
            <a:fld id="{87DAD8C9-C8E7-4622-8A5D-2EE5EC66ACFD}" type="datetime4">
              <a:rPr lang="en-GB" smtClean="0"/>
              <a:t>08 November 2023</a:t>
            </a:fld>
            <a:endParaRPr lang="en-GB" dirty="0"/>
          </a:p>
        </p:txBody>
      </p:sp>
      <p:sp>
        <p:nvSpPr>
          <p:cNvPr id="12" name="Footer Placeholder 11">
            <a:extLst>
              <a:ext uri="{FF2B5EF4-FFF2-40B4-BE49-F238E27FC236}">
                <a16:creationId xmlns:a16="http://schemas.microsoft.com/office/drawing/2014/main" id="{A6C9D71F-AB53-4AE8-A81E-E4C9CE1DE5CA}"/>
              </a:ext>
            </a:extLst>
          </p:cNvPr>
          <p:cNvSpPr>
            <a:spLocks noGrp="1"/>
          </p:cNvSpPr>
          <p:nvPr>
            <p:ph type="ftr" sz="quarter" idx="47"/>
          </p:nvPr>
        </p:nvSpPr>
        <p:spPr/>
        <p:txBody>
          <a:bodyPr/>
          <a:lstStyle/>
          <a:p>
            <a:endParaRPr lang="en-GB" dirty="0"/>
          </a:p>
        </p:txBody>
      </p:sp>
      <p:sp>
        <p:nvSpPr>
          <p:cNvPr id="13" name="Slide Number Placeholder 12">
            <a:extLst>
              <a:ext uri="{FF2B5EF4-FFF2-40B4-BE49-F238E27FC236}">
                <a16:creationId xmlns:a16="http://schemas.microsoft.com/office/drawing/2014/main" id="{719F3759-5B36-4401-BCB3-18865F66202C}"/>
              </a:ext>
            </a:extLst>
          </p:cNvPr>
          <p:cNvSpPr>
            <a:spLocks noGrp="1"/>
          </p:cNvSpPr>
          <p:nvPr>
            <p:ph type="sldNum" sz="quarter" idx="48"/>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0316149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Textboxes">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05"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0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574066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Text Placeholder 7">
            <a:extLst>
              <a:ext uri="{FF2B5EF4-FFF2-40B4-BE49-F238E27FC236}">
                <a16:creationId xmlns:a16="http://schemas.microsoft.com/office/drawing/2014/main" id="{8F8075B2-9858-4087-B7C2-3255330303C4}"/>
              </a:ext>
            </a:extLst>
          </p:cNvPr>
          <p:cNvSpPr>
            <a:spLocks noGrp="1"/>
          </p:cNvSpPr>
          <p:nvPr>
            <p:ph type="body" sz="quarter" idx="93" hasCustomPrompt="1"/>
          </p:nvPr>
        </p:nvSpPr>
        <p:spPr>
          <a:xfrm>
            <a:off x="6234646" y="1478705"/>
            <a:ext cx="5676356"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792680CA-F418-4E38-AFCA-9327BB708FE1}"/>
              </a:ext>
            </a:extLst>
          </p:cNvPr>
          <p:cNvSpPr>
            <a:spLocks noGrp="1"/>
          </p:cNvSpPr>
          <p:nvPr>
            <p:ph type="dt" sz="half" idx="94"/>
          </p:nvPr>
        </p:nvSpPr>
        <p:spPr/>
        <p:txBody>
          <a:bodyPr/>
          <a:lstStyle/>
          <a:p>
            <a:fld id="{00E01680-F83F-45D3-8ED0-FA70CEE94549}" type="datetime4">
              <a:rPr lang="en-GB" smtClean="0"/>
              <a:t>08 November 2023</a:t>
            </a:fld>
            <a:endParaRPr lang="en-GB" dirty="0"/>
          </a:p>
        </p:txBody>
      </p:sp>
      <p:sp>
        <p:nvSpPr>
          <p:cNvPr id="6" name="Footer Placeholder 5">
            <a:extLst>
              <a:ext uri="{FF2B5EF4-FFF2-40B4-BE49-F238E27FC236}">
                <a16:creationId xmlns:a16="http://schemas.microsoft.com/office/drawing/2014/main" id="{CD79C35C-FDD3-4E78-96E1-A1544DF897B4}"/>
              </a:ext>
            </a:extLst>
          </p:cNvPr>
          <p:cNvSpPr>
            <a:spLocks noGrp="1"/>
          </p:cNvSpPr>
          <p:nvPr>
            <p:ph type="ftr" sz="quarter" idx="95"/>
          </p:nvPr>
        </p:nvSpPr>
        <p:spPr/>
        <p:txBody>
          <a:bodyPr/>
          <a:lstStyle/>
          <a:p>
            <a:endParaRPr lang="en-GB" dirty="0"/>
          </a:p>
        </p:txBody>
      </p:sp>
      <p:sp>
        <p:nvSpPr>
          <p:cNvPr id="7" name="Slide Number Placeholder 6">
            <a:extLst>
              <a:ext uri="{FF2B5EF4-FFF2-40B4-BE49-F238E27FC236}">
                <a16:creationId xmlns:a16="http://schemas.microsoft.com/office/drawing/2014/main" id="{E992D9BA-3352-484D-8CC1-A43FA5C09B90}"/>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813932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extboxes">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05" cy="461961"/>
          </a:xfrm>
        </p:spPr>
        <p:txBody>
          <a:bodyPr anchor="t"/>
          <a:lstStyle>
            <a:lvl1pPr>
              <a:defRPr cap="none" baseline="0">
                <a:solidFill>
                  <a:schemeClr val="tx1"/>
                </a:solidFill>
              </a:defRPr>
            </a:lvl1pPr>
          </a:lstStyle>
          <a:p>
            <a:r>
              <a:rPr lang="en-GB" dirty="0"/>
              <a:t>Enter title here</a:t>
            </a:r>
          </a:p>
        </p:txBody>
      </p:sp>
      <p:sp>
        <p:nvSpPr>
          <p:cNvPr id="21" name="Text Placeholder 5">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0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4" y="1478705"/>
            <a:ext cx="371520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Text Placeholder 8">
            <a:extLst>
              <a:ext uri="{FF2B5EF4-FFF2-40B4-BE49-F238E27FC236}">
                <a16:creationId xmlns:a16="http://schemas.microsoft.com/office/drawing/2014/main" id="{8F8075B2-9858-4087-B7C2-3255330303C4}"/>
              </a:ext>
            </a:extLst>
          </p:cNvPr>
          <p:cNvSpPr>
            <a:spLocks noGrp="1"/>
          </p:cNvSpPr>
          <p:nvPr>
            <p:ph type="body" sz="quarter" idx="93" hasCustomPrompt="1"/>
          </p:nvPr>
        </p:nvSpPr>
        <p:spPr>
          <a:xfrm>
            <a:off x="4205900" y="1478705"/>
            <a:ext cx="371520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Text Placeholder 9">
            <a:extLst>
              <a:ext uri="{FF2B5EF4-FFF2-40B4-BE49-F238E27FC236}">
                <a16:creationId xmlns:a16="http://schemas.microsoft.com/office/drawing/2014/main" id="{5C1F9021-E3AB-4138-A26C-63240F4969D1}"/>
              </a:ext>
            </a:extLst>
          </p:cNvPr>
          <p:cNvSpPr>
            <a:spLocks noGrp="1"/>
          </p:cNvSpPr>
          <p:nvPr>
            <p:ph type="body" sz="quarter" idx="94" hasCustomPrompt="1"/>
          </p:nvPr>
        </p:nvSpPr>
        <p:spPr>
          <a:xfrm>
            <a:off x="8195803" y="1478705"/>
            <a:ext cx="3715200"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E1C23ABE-13B3-4FC7-930D-AF00BC5751DC}"/>
              </a:ext>
            </a:extLst>
          </p:cNvPr>
          <p:cNvSpPr>
            <a:spLocks noGrp="1"/>
          </p:cNvSpPr>
          <p:nvPr>
            <p:ph type="dt" sz="half" idx="95"/>
          </p:nvPr>
        </p:nvSpPr>
        <p:spPr/>
        <p:txBody>
          <a:bodyPr/>
          <a:lstStyle/>
          <a:p>
            <a:fld id="{54972008-527E-4CBC-B3D4-CDD15469DE05}" type="datetime4">
              <a:rPr lang="en-GB" smtClean="0"/>
              <a:t>08 November 2023</a:t>
            </a:fld>
            <a:endParaRPr lang="en-GB" dirty="0"/>
          </a:p>
        </p:txBody>
      </p:sp>
      <p:sp>
        <p:nvSpPr>
          <p:cNvPr id="6" name="Footer Placeholder 5">
            <a:extLst>
              <a:ext uri="{FF2B5EF4-FFF2-40B4-BE49-F238E27FC236}">
                <a16:creationId xmlns:a16="http://schemas.microsoft.com/office/drawing/2014/main" id="{777FDCE0-E3C4-45ED-8E3B-575E67222034}"/>
              </a:ext>
            </a:extLst>
          </p:cNvPr>
          <p:cNvSpPr>
            <a:spLocks noGrp="1"/>
          </p:cNvSpPr>
          <p:nvPr>
            <p:ph type="ftr" sz="quarter" idx="96"/>
          </p:nvPr>
        </p:nvSpPr>
        <p:spPr/>
        <p:txBody>
          <a:bodyPr/>
          <a:lstStyle/>
          <a:p>
            <a:endParaRPr lang="en-GB" dirty="0"/>
          </a:p>
        </p:txBody>
      </p:sp>
      <p:sp>
        <p:nvSpPr>
          <p:cNvPr id="7" name="Slide Number Placeholder 6">
            <a:extLst>
              <a:ext uri="{FF2B5EF4-FFF2-40B4-BE49-F238E27FC236}">
                <a16:creationId xmlns:a16="http://schemas.microsoft.com/office/drawing/2014/main" id="{1EB778C0-76AD-4DC8-86B0-A4BFC141426E}"/>
              </a:ext>
            </a:extLst>
          </p:cNvPr>
          <p:cNvSpPr>
            <a:spLocks noGrp="1"/>
          </p:cNvSpPr>
          <p:nvPr>
            <p:ph type="sldNum" sz="quarter" idx="97"/>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23399855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10"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14"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5" name="Chart Placeholder 4">
            <a:extLst>
              <a:ext uri="{FF2B5EF4-FFF2-40B4-BE49-F238E27FC236}">
                <a16:creationId xmlns:a16="http://schemas.microsoft.com/office/drawing/2014/main" id="{F348C85A-6D46-47C9-A25B-A10C6BB4E603}"/>
              </a:ext>
            </a:extLst>
          </p:cNvPr>
          <p:cNvSpPr>
            <a:spLocks noGrp="1"/>
          </p:cNvSpPr>
          <p:nvPr>
            <p:ph type="chart" sz="quarter" idx="93" hasCustomPrompt="1"/>
          </p:nvPr>
        </p:nvSpPr>
        <p:spPr>
          <a:xfrm>
            <a:off x="216694" y="1478705"/>
            <a:ext cx="11694305" cy="4808128"/>
          </a:xfrm>
        </p:spPr>
        <p:txBody>
          <a:bodyPr lIns="0" tIns="72000" rIns="0" bIns="0" anchor="t"/>
          <a:lstStyle>
            <a:lvl1pPr marL="0" indent="0" algn="ctr">
              <a:buNone/>
              <a:defRPr sz="1400"/>
            </a:lvl1pPr>
          </a:lstStyle>
          <a:p>
            <a:r>
              <a:rPr lang="en-GB" dirty="0"/>
              <a:t>Click the icon to insert a chart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172ED477-319C-43C0-A7CD-C26E1C9AB7DA}"/>
              </a:ext>
            </a:extLst>
          </p:cNvPr>
          <p:cNvSpPr>
            <a:spLocks noGrp="1"/>
          </p:cNvSpPr>
          <p:nvPr>
            <p:ph type="dt" sz="half" idx="94"/>
          </p:nvPr>
        </p:nvSpPr>
        <p:spPr/>
        <p:txBody>
          <a:bodyPr/>
          <a:lstStyle/>
          <a:p>
            <a:fld id="{3C04F81B-3954-4C77-AD45-CA864CB69612}" type="datetime4">
              <a:rPr lang="en-GB" smtClean="0"/>
              <a:t>08 November 2023</a:t>
            </a:fld>
            <a:endParaRPr lang="en-GB" dirty="0"/>
          </a:p>
        </p:txBody>
      </p:sp>
      <p:sp>
        <p:nvSpPr>
          <p:cNvPr id="7" name="Footer Placeholder 6">
            <a:extLst>
              <a:ext uri="{FF2B5EF4-FFF2-40B4-BE49-F238E27FC236}">
                <a16:creationId xmlns:a16="http://schemas.microsoft.com/office/drawing/2014/main" id="{6E0DC9EA-A031-4FDF-877E-7ED6F6DA12F6}"/>
              </a:ext>
            </a:extLst>
          </p:cNvPr>
          <p:cNvSpPr>
            <a:spLocks noGrp="1"/>
          </p:cNvSpPr>
          <p:nvPr>
            <p:ph type="ftr" sz="quarter" idx="95"/>
          </p:nvPr>
        </p:nvSpPr>
        <p:spPr/>
        <p:txBody>
          <a:bodyPr/>
          <a:lstStyle/>
          <a:p>
            <a:endParaRPr lang="en-GB" dirty="0"/>
          </a:p>
        </p:txBody>
      </p:sp>
      <p:sp>
        <p:nvSpPr>
          <p:cNvPr id="8" name="Slide Number Placeholder 7">
            <a:extLst>
              <a:ext uri="{FF2B5EF4-FFF2-40B4-BE49-F238E27FC236}">
                <a16:creationId xmlns:a16="http://schemas.microsoft.com/office/drawing/2014/main" id="{14DD24AD-00FE-49D9-8135-8A37F8E55F7F}"/>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4175784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and Half Text and Chart">
    <p:bg>
      <p:bgPr>
        <a:solidFill>
          <a:srgbClr val="A2A9B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161CE6-F8A9-43CF-8271-2FF1863BB9AF}"/>
              </a:ext>
            </a:extLst>
          </p:cNvPr>
          <p:cNvSpPr/>
          <p:nvPr userDrawn="1"/>
        </p:nvSpPr>
        <p:spPr>
          <a:xfrm>
            <a:off x="6096346" y="365125"/>
            <a:ext cx="6095653" cy="5921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600"/>
              </a:spcAft>
            </a:pPr>
            <a:endParaRPr lang="en-GB" dirty="0"/>
          </a:p>
        </p:txBody>
      </p:sp>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9" y="365125"/>
            <a:ext cx="5880002"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5" y="923703"/>
            <a:ext cx="5879652"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Chart Placeholder 4">
            <a:extLst>
              <a:ext uri="{FF2B5EF4-FFF2-40B4-BE49-F238E27FC236}">
                <a16:creationId xmlns:a16="http://schemas.microsoft.com/office/drawing/2014/main" id="{025F5958-AC03-41A3-A084-0AFFFCE2B065}"/>
              </a:ext>
            </a:extLst>
          </p:cNvPr>
          <p:cNvSpPr>
            <a:spLocks noGrp="1"/>
          </p:cNvSpPr>
          <p:nvPr>
            <p:ph type="chart" sz="quarter" idx="93" hasCustomPrompt="1"/>
          </p:nvPr>
        </p:nvSpPr>
        <p:spPr>
          <a:xfrm>
            <a:off x="6518030" y="1873747"/>
            <a:ext cx="5253284" cy="4413085"/>
          </a:xfrm>
        </p:spPr>
        <p:txBody>
          <a:bodyPr lIns="0" tIns="72000" rIns="0" bIns="0" anchor="t"/>
          <a:lstStyle>
            <a:lvl1pPr marL="0" indent="0" algn="ctr">
              <a:buNone/>
              <a:defRPr sz="1400"/>
            </a:lvl1pPr>
          </a:lstStyle>
          <a:p>
            <a:r>
              <a:rPr lang="en-GB" dirty="0"/>
              <a:t>Click the icon to insert a chart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
            <a:extLst>
              <a:ext uri="{FF2B5EF4-FFF2-40B4-BE49-F238E27FC236}">
                <a16:creationId xmlns:a16="http://schemas.microsoft.com/office/drawing/2014/main" id="{BEAEFE73-BF68-44A6-93D1-FB182C0DE201}"/>
              </a:ext>
            </a:extLst>
          </p:cNvPr>
          <p:cNvPicPr>
            <a:picLocks noChangeAspect="1"/>
          </p:cNvPicPr>
          <p:nvPr userDrawn="1"/>
        </p:nvPicPr>
        <p:blipFill>
          <a:blip r:embed="rId2"/>
          <a:stretch>
            <a:fillRect/>
          </a:stretch>
        </p:blipFill>
        <p:spPr>
          <a:xfrm>
            <a:off x="11029235" y="6452108"/>
            <a:ext cx="885050" cy="164383"/>
          </a:xfrm>
          <a:prstGeom prst="rect">
            <a:avLst/>
          </a:prstGeom>
        </p:spPr>
      </p:pic>
      <p:sp>
        <p:nvSpPr>
          <p:cNvPr id="6" name="Date Placeholder 5">
            <a:extLst>
              <a:ext uri="{FF2B5EF4-FFF2-40B4-BE49-F238E27FC236}">
                <a16:creationId xmlns:a16="http://schemas.microsoft.com/office/drawing/2014/main" id="{015F5DD5-4FF1-4808-A1EE-DE4550F25C0E}"/>
              </a:ext>
            </a:extLst>
          </p:cNvPr>
          <p:cNvSpPr>
            <a:spLocks noGrp="1"/>
          </p:cNvSpPr>
          <p:nvPr>
            <p:ph type="dt" sz="half" idx="94"/>
          </p:nvPr>
        </p:nvSpPr>
        <p:spPr/>
        <p:txBody>
          <a:bodyPr/>
          <a:lstStyle/>
          <a:p>
            <a:fld id="{4FCB6D49-9CC8-483D-9161-C3B992725DEA}" type="datetime4">
              <a:rPr lang="en-GB" smtClean="0"/>
              <a:t>08 November 2023</a:t>
            </a:fld>
            <a:endParaRPr lang="en-GB" dirty="0"/>
          </a:p>
        </p:txBody>
      </p:sp>
      <p:sp>
        <p:nvSpPr>
          <p:cNvPr id="7" name="Footer Placeholder 6">
            <a:extLst>
              <a:ext uri="{FF2B5EF4-FFF2-40B4-BE49-F238E27FC236}">
                <a16:creationId xmlns:a16="http://schemas.microsoft.com/office/drawing/2014/main" id="{77ABD97B-B0E0-4959-8615-B42858EB8532}"/>
              </a:ext>
            </a:extLst>
          </p:cNvPr>
          <p:cNvSpPr>
            <a:spLocks noGrp="1"/>
          </p:cNvSpPr>
          <p:nvPr>
            <p:ph type="ftr" sz="quarter" idx="95"/>
          </p:nvPr>
        </p:nvSpPr>
        <p:spPr/>
        <p:txBody>
          <a:bodyPr/>
          <a:lstStyle/>
          <a:p>
            <a:endParaRPr lang="en-GB" dirty="0"/>
          </a:p>
        </p:txBody>
      </p:sp>
      <p:sp>
        <p:nvSpPr>
          <p:cNvPr id="8" name="Slide Number Placeholder 7">
            <a:extLst>
              <a:ext uri="{FF2B5EF4-FFF2-40B4-BE49-F238E27FC236}">
                <a16:creationId xmlns:a16="http://schemas.microsoft.com/office/drawing/2014/main" id="{151D9AD5-67BE-41BC-A1B5-A44AFDD51527}"/>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25116985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and Half Text and Chart White">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23"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1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Chart Placeholder 4">
            <a:extLst>
              <a:ext uri="{FF2B5EF4-FFF2-40B4-BE49-F238E27FC236}">
                <a16:creationId xmlns:a16="http://schemas.microsoft.com/office/drawing/2014/main" id="{025F5958-AC03-41A3-A084-0AFFFCE2B065}"/>
              </a:ext>
            </a:extLst>
          </p:cNvPr>
          <p:cNvSpPr>
            <a:spLocks noGrp="1"/>
          </p:cNvSpPr>
          <p:nvPr>
            <p:ph type="chart" sz="quarter" idx="93" hasCustomPrompt="1"/>
          </p:nvPr>
        </p:nvSpPr>
        <p:spPr>
          <a:xfrm>
            <a:off x="6518030" y="1873747"/>
            <a:ext cx="5253284" cy="4413085"/>
          </a:xfrm>
        </p:spPr>
        <p:txBody>
          <a:bodyPr lIns="0" tIns="72000" rIns="0" bIns="0" anchor="t"/>
          <a:lstStyle>
            <a:lvl1pPr marL="0" indent="0" algn="ctr">
              <a:buNone/>
              <a:defRPr sz="1400"/>
            </a:lvl1pPr>
          </a:lstStyle>
          <a:p>
            <a:r>
              <a:rPr lang="en-GB" dirty="0"/>
              <a:t>Click the icon to insert a chart</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BDDB20D6-E5B4-4A77-902C-A19FF381C757}"/>
              </a:ext>
            </a:extLst>
          </p:cNvPr>
          <p:cNvSpPr>
            <a:spLocks noGrp="1"/>
          </p:cNvSpPr>
          <p:nvPr>
            <p:ph type="dt" sz="half" idx="94"/>
          </p:nvPr>
        </p:nvSpPr>
        <p:spPr/>
        <p:txBody>
          <a:bodyPr/>
          <a:lstStyle/>
          <a:p>
            <a:fld id="{BF63158C-4112-41B7-A686-675E014B0CB6}" type="datetime4">
              <a:rPr lang="en-GB" smtClean="0"/>
              <a:t>08 November 2023</a:t>
            </a:fld>
            <a:endParaRPr lang="en-GB" dirty="0"/>
          </a:p>
        </p:txBody>
      </p:sp>
      <p:sp>
        <p:nvSpPr>
          <p:cNvPr id="7" name="Footer Placeholder 6">
            <a:extLst>
              <a:ext uri="{FF2B5EF4-FFF2-40B4-BE49-F238E27FC236}">
                <a16:creationId xmlns:a16="http://schemas.microsoft.com/office/drawing/2014/main" id="{35D72FA3-0D56-482B-BB58-B7C9AD092C23}"/>
              </a:ext>
            </a:extLst>
          </p:cNvPr>
          <p:cNvSpPr>
            <a:spLocks noGrp="1"/>
          </p:cNvSpPr>
          <p:nvPr>
            <p:ph type="ftr" sz="quarter" idx="95"/>
          </p:nvPr>
        </p:nvSpPr>
        <p:spPr/>
        <p:txBody>
          <a:bodyPr/>
          <a:lstStyle/>
          <a:p>
            <a:endParaRPr lang="en-GB" dirty="0"/>
          </a:p>
        </p:txBody>
      </p:sp>
      <p:sp>
        <p:nvSpPr>
          <p:cNvPr id="8" name="Slide Number Placeholder 7">
            <a:extLst>
              <a:ext uri="{FF2B5EF4-FFF2-40B4-BE49-F238E27FC236}">
                <a16:creationId xmlns:a16="http://schemas.microsoft.com/office/drawing/2014/main" id="{E1E81EA7-FC7E-434F-A5B8-714FF0776444}"/>
              </a:ext>
            </a:extLst>
          </p:cNvPr>
          <p:cNvSpPr>
            <a:spLocks noGrp="1"/>
          </p:cNvSpPr>
          <p:nvPr>
            <p:ph type="sldNum" sz="quarter" idx="96"/>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9774164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Aligne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15"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11"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4049005"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9D177B28-B759-4A4D-9E96-0632EBCDF24B}"/>
              </a:ext>
            </a:extLst>
          </p:cNvPr>
          <p:cNvSpPr>
            <a:spLocks noGrp="1"/>
          </p:cNvSpPr>
          <p:nvPr>
            <p:ph type="dt" sz="half" idx="93"/>
          </p:nvPr>
        </p:nvSpPr>
        <p:spPr/>
        <p:txBody>
          <a:bodyPr/>
          <a:lstStyle/>
          <a:p>
            <a:fld id="{C6C606F5-D92A-48F6-A652-EF499F703295}" type="datetime4">
              <a:rPr lang="en-GB" smtClean="0"/>
              <a:t>08 November 2023</a:t>
            </a:fld>
            <a:endParaRPr lang="en-GB" dirty="0"/>
          </a:p>
        </p:txBody>
      </p:sp>
      <p:sp>
        <p:nvSpPr>
          <p:cNvPr id="6" name="Footer Placeholder 5">
            <a:extLst>
              <a:ext uri="{FF2B5EF4-FFF2-40B4-BE49-F238E27FC236}">
                <a16:creationId xmlns:a16="http://schemas.microsoft.com/office/drawing/2014/main" id="{FDE2B0E7-FB7B-47E4-B4AC-D4C815E52C7F}"/>
              </a:ext>
            </a:extLst>
          </p:cNvPr>
          <p:cNvSpPr>
            <a:spLocks noGrp="1"/>
          </p:cNvSpPr>
          <p:nvPr>
            <p:ph type="ftr" sz="quarter" idx="94"/>
          </p:nvPr>
        </p:nvSpPr>
        <p:spPr/>
        <p:txBody>
          <a:bodyPr/>
          <a:lstStyle/>
          <a:p>
            <a:endParaRPr lang="en-GB" dirty="0"/>
          </a:p>
        </p:txBody>
      </p:sp>
      <p:sp>
        <p:nvSpPr>
          <p:cNvPr id="7" name="Slide Number Placeholder 6">
            <a:extLst>
              <a:ext uri="{FF2B5EF4-FFF2-40B4-BE49-F238E27FC236}">
                <a16:creationId xmlns:a16="http://schemas.microsoft.com/office/drawing/2014/main" id="{AA8F0E24-4C01-48F0-BEFA-08753D17E3AC}"/>
              </a:ext>
            </a:extLst>
          </p:cNvPr>
          <p:cNvSpPr>
            <a:spLocks noGrp="1"/>
          </p:cNvSpPr>
          <p:nvPr>
            <p:ph type="sldNum" sz="quarter" idx="95"/>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819206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D4A87D-81F6-4025-BA72-0111EBD4BFDE}"/>
              </a:ext>
            </a:extLst>
          </p:cNvPr>
          <p:cNvSpPr>
            <a:spLocks noGrp="1"/>
          </p:cNvSpPr>
          <p:nvPr>
            <p:ph type="pic" sz="quarter" idx="65" hasCustomPrompt="1"/>
          </p:nvPr>
        </p:nvSpPr>
        <p:spPr>
          <a:xfrm>
            <a:off x="216000" y="453600"/>
            <a:ext cx="6174000" cy="5274000"/>
          </a:xfrm>
          <a:solidFill>
            <a:srgbClr val="E3E3E5"/>
          </a:solidFill>
        </p:spPr>
        <p:txBody>
          <a:bodyPr lIns="0" tIns="72000" rIns="0" bIns="0"/>
          <a:lstStyle>
            <a:lvl1pPr marL="0" indent="0" algn="ctr">
              <a:buNone/>
              <a:defRPr sz="1400">
                <a:solidFill>
                  <a:schemeClr val="tx1"/>
                </a:solidFill>
              </a:defRPr>
            </a:lvl1pPr>
          </a:lstStyle>
          <a:p>
            <a:r>
              <a:rPr lang="en-GB" noProof="0"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6778800" y="1422000"/>
            <a:ext cx="4363200" cy="1198800"/>
          </a:xfrm>
        </p:spPr>
        <p:txBody>
          <a:bodyPr lIns="0" tIns="0" rIns="0" bIns="0" anchor="t" anchorCtr="0"/>
          <a:lstStyle>
            <a:lvl1pPr algn="l">
              <a:defRPr sz="2600" cap="none" baseline="0">
                <a:solidFill>
                  <a:srgbClr val="1F3144"/>
                </a:solidFill>
              </a:defRPr>
            </a:lvl1pPr>
          </a:lstStyle>
          <a:p>
            <a:r>
              <a:rPr lang="en-GB" dirty="0"/>
              <a:t>Title slide: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7270483" y="2941893"/>
            <a:ext cx="3885513" cy="252000"/>
          </a:xfrm>
        </p:spPr>
        <p:txBody>
          <a:bodyPr lIns="0" tIns="0" rIns="0" bIns="0" anchor="t"/>
          <a:lstStyle>
            <a:lvl1pPr marL="0" indent="0" algn="l">
              <a:buNone/>
              <a:defRPr sz="1600">
                <a:solidFill>
                  <a:srgbClr val="005AFF"/>
                </a:solidFill>
              </a:defRPr>
            </a:lvl1pPr>
            <a:lvl2pPr>
              <a:defRPr sz="2000"/>
            </a:lvl2pPr>
            <a:lvl3pPr>
              <a:defRPr sz="2000"/>
            </a:lvl3pPr>
            <a:lvl4pPr>
              <a:defRPr sz="1800"/>
            </a:lvl4pPr>
            <a:lvl5pPr>
              <a:defRPr sz="1600"/>
            </a:lvl5pPr>
          </a:lstStyle>
          <a:p>
            <a:pPr lvl="0"/>
            <a:r>
              <a:rPr lang="en-GB" dirty="0"/>
              <a:t>Enter name here</a:t>
            </a:r>
          </a:p>
        </p:txBody>
      </p:sp>
      <p:sp>
        <p:nvSpPr>
          <p:cNvPr id="8" name="Text Placeholder 7">
            <a:extLst>
              <a:ext uri="{FF2B5EF4-FFF2-40B4-BE49-F238E27FC236}">
                <a16:creationId xmlns:a16="http://schemas.microsoft.com/office/drawing/2014/main" id="{0A1C17F2-EEA8-4274-8DBC-2D5D86A7406F}"/>
              </a:ext>
            </a:extLst>
          </p:cNvPr>
          <p:cNvSpPr>
            <a:spLocks noGrp="1"/>
          </p:cNvSpPr>
          <p:nvPr>
            <p:ph type="body" sz="quarter" idx="63" hasCustomPrompt="1"/>
          </p:nvPr>
        </p:nvSpPr>
        <p:spPr>
          <a:xfrm>
            <a:off x="7270482" y="3188076"/>
            <a:ext cx="3884400" cy="252000"/>
          </a:xfrm>
        </p:spPr>
        <p:txBody>
          <a:bodyPr lIns="0" tIns="0" rIns="0" bIns="0"/>
          <a:lstStyle>
            <a:lvl1pPr marL="0" indent="0" algn="l">
              <a:buNone/>
              <a:defRPr sz="1600">
                <a:solidFill>
                  <a:srgbClr val="1F31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Enter department here</a:t>
            </a:r>
          </a:p>
        </p:txBody>
      </p:sp>
      <p:sp>
        <p:nvSpPr>
          <p:cNvPr id="14" name="Date Placeholder 1">
            <a:extLst>
              <a:ext uri="{FF2B5EF4-FFF2-40B4-BE49-F238E27FC236}">
                <a16:creationId xmlns:a16="http://schemas.microsoft.com/office/drawing/2014/main" id="{13E46AB2-46A4-400E-B8E1-55181C350EBC}"/>
              </a:ext>
            </a:extLst>
          </p:cNvPr>
          <p:cNvSpPr>
            <a:spLocks noGrp="1"/>
          </p:cNvSpPr>
          <p:nvPr>
            <p:ph type="dt" sz="half" idx="2"/>
          </p:nvPr>
        </p:nvSpPr>
        <p:spPr>
          <a:xfrm>
            <a:off x="7270483" y="3668862"/>
            <a:ext cx="3884400" cy="252000"/>
          </a:xfrm>
          <a:prstGeom prst="rect">
            <a:avLst/>
          </a:prstGeom>
        </p:spPr>
        <p:txBody>
          <a:bodyPr vert="horz" lIns="0" tIns="0" rIns="0" bIns="0" rtlCol="0" anchor="t" anchorCtr="0"/>
          <a:lstStyle>
            <a:lvl1pPr algn="l">
              <a:defRPr sz="1600">
                <a:solidFill>
                  <a:srgbClr val="1F3144"/>
                </a:solidFill>
              </a:defRPr>
            </a:lvl1pPr>
          </a:lstStyle>
          <a:p>
            <a:fld id="{98D757E2-DEF0-4B43-A796-D28195E099C9}" type="datetime4">
              <a:rPr lang="en-GB" smtClean="0"/>
              <a:pPr/>
              <a:t>08 November 2023</a:t>
            </a:fld>
            <a:endParaRPr lang="en-GB" dirty="0"/>
          </a:p>
        </p:txBody>
      </p:sp>
      <p:pic>
        <p:nvPicPr>
          <p:cNvPr id="5" name="Graphic 4">
            <a:extLst>
              <a:ext uri="{FF2B5EF4-FFF2-40B4-BE49-F238E27FC236}">
                <a16:creationId xmlns:a16="http://schemas.microsoft.com/office/drawing/2014/main" id="{B87CDAFB-F162-F815-209E-9A34D39FF4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5998" y="6516925"/>
            <a:ext cx="1771200" cy="95311"/>
          </a:xfrm>
          <a:prstGeom prst="rect">
            <a:avLst/>
          </a:prstGeom>
        </p:spPr>
      </p:pic>
      <p:pic>
        <p:nvPicPr>
          <p:cNvPr id="6" name="Logo">
            <a:extLst>
              <a:ext uri="{FF2B5EF4-FFF2-40B4-BE49-F238E27FC236}">
                <a16:creationId xmlns:a16="http://schemas.microsoft.com/office/drawing/2014/main" id="{34CD788A-2633-F30C-022F-9B2D44FF8B2E}"/>
              </a:ext>
            </a:extLst>
          </p:cNvPr>
          <p:cNvPicPr>
            <a:picLocks noChangeAspect="1"/>
          </p:cNvPicPr>
          <p:nvPr userDrawn="1"/>
        </p:nvPicPr>
        <p:blipFill>
          <a:blip r:embed="rId4"/>
          <a:stretch>
            <a:fillRect/>
          </a:stretch>
        </p:blipFill>
        <p:spPr>
          <a:xfrm>
            <a:off x="11029235" y="6452108"/>
            <a:ext cx="885050" cy="164383"/>
          </a:xfrm>
          <a:prstGeom prst="rect">
            <a:avLst/>
          </a:prstGeom>
        </p:spPr>
      </p:pic>
    </p:spTree>
    <p:extLst>
      <p:ext uri="{BB962C8B-B14F-4D97-AF65-F5344CB8AC3E}">
        <p14:creationId xmlns:p14="http://schemas.microsoft.com/office/powerpoint/2010/main" val="17376692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02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hite w/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599B866C-CD0C-47C0-A192-6244483748FB}"/>
              </a:ext>
            </a:extLst>
          </p:cNvPr>
          <p:cNvSpPr>
            <a:spLocks noGrp="1"/>
          </p:cNvSpPr>
          <p:nvPr>
            <p:ph type="dt" sz="half" idx="68"/>
          </p:nvPr>
        </p:nvSpPr>
        <p:spPr/>
        <p:txBody>
          <a:bodyPr/>
          <a:lstStyle/>
          <a:p>
            <a:fld id="{9388309A-778E-49A1-BC2A-DF1945B5DFF4}" type="datetime4">
              <a:rPr lang="en-GB" smtClean="0"/>
              <a:t>08 November 2023</a:t>
            </a:fld>
            <a:endParaRPr lang="en-GB" dirty="0"/>
          </a:p>
        </p:txBody>
      </p:sp>
      <p:sp>
        <p:nvSpPr>
          <p:cNvPr id="7" name="Footer Placeholder 6">
            <a:extLst>
              <a:ext uri="{FF2B5EF4-FFF2-40B4-BE49-F238E27FC236}">
                <a16:creationId xmlns:a16="http://schemas.microsoft.com/office/drawing/2014/main" id="{ED0508BC-4CCC-49C7-9CF8-CA54D854D8BB}"/>
              </a:ext>
            </a:extLst>
          </p:cNvPr>
          <p:cNvSpPr>
            <a:spLocks noGrp="1"/>
          </p:cNvSpPr>
          <p:nvPr>
            <p:ph type="ftr" sz="quarter" idx="69"/>
          </p:nvPr>
        </p:nvSpPr>
        <p:spPr/>
        <p:txBody>
          <a:bodyPr/>
          <a:lstStyle/>
          <a:p>
            <a:endParaRPr lang="en-GB" dirty="0"/>
          </a:p>
        </p:txBody>
      </p:sp>
      <p:sp>
        <p:nvSpPr>
          <p:cNvPr id="10" name="Slide Number Placeholder 9">
            <a:extLst>
              <a:ext uri="{FF2B5EF4-FFF2-40B4-BE49-F238E27FC236}">
                <a16:creationId xmlns:a16="http://schemas.microsoft.com/office/drawing/2014/main" id="{BF4BA15B-49FF-44CC-B950-F35B44288276}"/>
              </a:ext>
            </a:extLst>
          </p:cNvPr>
          <p:cNvSpPr>
            <a:spLocks noGrp="1"/>
          </p:cNvSpPr>
          <p:nvPr>
            <p:ph type="sldNum" sz="quarter" idx="70"/>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34456449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Grey w/Title">
    <p:bg>
      <p:bgPr>
        <a:solidFill>
          <a:srgbClr val="A2A9B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7CDF965D-05CC-4FDD-AA52-C7BF5415BEAB}"/>
              </a:ext>
            </a:extLst>
          </p:cNvPr>
          <p:cNvSpPr>
            <a:spLocks noGrp="1"/>
          </p:cNvSpPr>
          <p:nvPr>
            <p:ph type="dt" sz="half" idx="68"/>
          </p:nvPr>
        </p:nvSpPr>
        <p:spPr/>
        <p:txBody>
          <a:bodyPr/>
          <a:lstStyle/>
          <a:p>
            <a:fld id="{ACCF56E8-8327-4BE3-B443-886464DA56E8}" type="datetime4">
              <a:rPr lang="en-GB" smtClean="0"/>
              <a:t>08 November 2023</a:t>
            </a:fld>
            <a:endParaRPr lang="en-GB" dirty="0"/>
          </a:p>
        </p:txBody>
      </p:sp>
      <p:sp>
        <p:nvSpPr>
          <p:cNvPr id="7" name="Footer Placeholder 6">
            <a:extLst>
              <a:ext uri="{FF2B5EF4-FFF2-40B4-BE49-F238E27FC236}">
                <a16:creationId xmlns:a16="http://schemas.microsoft.com/office/drawing/2014/main" id="{318562E7-CC58-4FEA-8D61-15BD636902DB}"/>
              </a:ext>
            </a:extLst>
          </p:cNvPr>
          <p:cNvSpPr>
            <a:spLocks noGrp="1"/>
          </p:cNvSpPr>
          <p:nvPr>
            <p:ph type="ftr" sz="quarter" idx="69"/>
          </p:nvPr>
        </p:nvSpPr>
        <p:spPr/>
        <p:txBody>
          <a:bodyPr/>
          <a:lstStyle/>
          <a:p>
            <a:endParaRPr lang="en-GB" dirty="0"/>
          </a:p>
        </p:txBody>
      </p:sp>
      <p:sp>
        <p:nvSpPr>
          <p:cNvPr id="8" name="Slide Number Placeholder 7">
            <a:extLst>
              <a:ext uri="{FF2B5EF4-FFF2-40B4-BE49-F238E27FC236}">
                <a16:creationId xmlns:a16="http://schemas.microsoft.com/office/drawing/2014/main" id="{884F66E5-3A2C-49A5-ADA2-3EA6E493E26D}"/>
              </a:ext>
            </a:extLst>
          </p:cNvPr>
          <p:cNvSpPr>
            <a:spLocks noGrp="1"/>
          </p:cNvSpPr>
          <p:nvPr>
            <p:ph type="sldNum" sz="quarter" idx="70"/>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63859527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Blue Grey w/Title">
    <p:bg>
      <p:bgPr>
        <a:solidFill>
          <a:srgbClr val="1F31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bg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bg1"/>
                </a:solidFill>
              </a:defRPr>
            </a:lvl1pPr>
            <a:lvl2pPr>
              <a:defRPr sz="2000"/>
            </a:lvl2pPr>
            <a:lvl3pPr>
              <a:defRPr sz="2000"/>
            </a:lvl3pPr>
            <a:lvl4pPr>
              <a:defRPr sz="1800"/>
            </a:lvl4pPr>
            <a:lvl5pPr>
              <a:defRPr sz="1600"/>
            </a:lvl5pPr>
          </a:lstStyle>
          <a:p>
            <a:pPr lvl="0"/>
            <a:r>
              <a:rPr lang="en-GB" dirty="0"/>
              <a:t>Click to enter sub-header</a:t>
            </a:r>
          </a:p>
        </p:txBody>
      </p:sp>
      <p:pic>
        <p:nvPicPr>
          <p:cNvPr id="10" name="Picture 9">
            <a:extLst>
              <a:ext uri="{FF2B5EF4-FFF2-40B4-BE49-F238E27FC236}">
                <a16:creationId xmlns:a16="http://schemas.microsoft.com/office/drawing/2014/main" id="{1DCF1B07-77A9-4BBB-AE77-658B8B125D2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36017" y="6454726"/>
            <a:ext cx="885050" cy="162560"/>
          </a:xfrm>
          <a:prstGeom prst="rect">
            <a:avLst/>
          </a:prstGeom>
        </p:spPr>
      </p:pic>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8986C9FC-C5F9-43E7-B60F-352BB65B3393}"/>
              </a:ext>
            </a:extLst>
          </p:cNvPr>
          <p:cNvSpPr>
            <a:spLocks noGrp="1"/>
          </p:cNvSpPr>
          <p:nvPr>
            <p:ph type="dt" sz="half" idx="68"/>
          </p:nvPr>
        </p:nvSpPr>
        <p:spPr/>
        <p:txBody>
          <a:bodyPr/>
          <a:lstStyle>
            <a:lvl1pPr>
              <a:defRPr>
                <a:solidFill>
                  <a:schemeClr val="bg1"/>
                </a:solidFill>
              </a:defRPr>
            </a:lvl1pPr>
          </a:lstStyle>
          <a:p>
            <a:fld id="{5390F00F-4CD4-4A3D-BE99-1621D7E3BBE6}" type="datetime4">
              <a:rPr lang="en-GB" smtClean="0"/>
              <a:t>08 November 2023</a:t>
            </a:fld>
            <a:endParaRPr lang="en-GB" dirty="0"/>
          </a:p>
        </p:txBody>
      </p:sp>
      <p:sp>
        <p:nvSpPr>
          <p:cNvPr id="7" name="Footer Placeholder 6">
            <a:extLst>
              <a:ext uri="{FF2B5EF4-FFF2-40B4-BE49-F238E27FC236}">
                <a16:creationId xmlns:a16="http://schemas.microsoft.com/office/drawing/2014/main" id="{A08727F7-1960-46E8-9E7B-16BE0A964187}"/>
              </a:ext>
            </a:extLst>
          </p:cNvPr>
          <p:cNvSpPr>
            <a:spLocks noGrp="1"/>
          </p:cNvSpPr>
          <p:nvPr>
            <p:ph type="ftr" sz="quarter" idx="69"/>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3BF544CC-4A82-4B5A-9034-3D32F2FEF5A3}"/>
              </a:ext>
            </a:extLst>
          </p:cNvPr>
          <p:cNvSpPr>
            <a:spLocks noGrp="1"/>
          </p:cNvSpPr>
          <p:nvPr>
            <p:ph type="sldNum" sz="quarter" idx="70"/>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4B0E352A-BE96-678C-7704-FACF92E27837}"/>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148960221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D7FDEAF-0A05-4436-BCF9-B369572B115F}"/>
              </a:ext>
            </a:extLst>
          </p:cNvPr>
          <p:cNvSpPr>
            <a:spLocks noGrp="1"/>
          </p:cNvSpPr>
          <p:nvPr>
            <p:ph type="sldNum" sz="quarter" idx="11"/>
          </p:nvPr>
        </p:nvSpPr>
        <p:spPr/>
        <p:txBody>
          <a:bodyPr/>
          <a:lstStyle>
            <a:lvl1pPr>
              <a:defRPr>
                <a:solidFill>
                  <a:schemeClr val="tx1"/>
                </a:solidFill>
              </a:defRPr>
            </a:lvl1pPr>
          </a:lstStyle>
          <a:p>
            <a:fld id="{AFCB0DEF-0313-43CE-8806-B644FC9EC852}" type="slidenum">
              <a:rPr lang="en-GB" smtClean="0"/>
              <a:pPr/>
              <a:t>‹#›</a:t>
            </a:fld>
            <a:endParaRPr lang="en-GB" dirty="0"/>
          </a:p>
        </p:txBody>
      </p:sp>
      <p:sp>
        <p:nvSpPr>
          <p:cNvPr id="3" name="Footer Placeholder 2">
            <a:extLst>
              <a:ext uri="{FF2B5EF4-FFF2-40B4-BE49-F238E27FC236}">
                <a16:creationId xmlns:a16="http://schemas.microsoft.com/office/drawing/2014/main" id="{CA16E8B6-4CE0-4696-BBD4-810D689FBBA7}"/>
              </a:ext>
            </a:extLst>
          </p:cNvPr>
          <p:cNvSpPr>
            <a:spLocks noGrp="1"/>
          </p:cNvSpPr>
          <p:nvPr>
            <p:ph type="ftr" sz="quarter" idx="10"/>
          </p:nvPr>
        </p:nvSpPr>
        <p:spPr/>
        <p:txBody>
          <a:bodyPr/>
          <a:lstStyle>
            <a:lvl1pPr>
              <a:defRPr>
                <a:solidFill>
                  <a:schemeClr val="tx1"/>
                </a:solidFill>
              </a:defRPr>
            </a:lvl1pPr>
          </a:lstStyle>
          <a:p>
            <a:endParaRPr lang="en-GB" dirty="0"/>
          </a:p>
        </p:txBody>
      </p:sp>
      <p:sp>
        <p:nvSpPr>
          <p:cNvPr id="2" name="Date Placeholder 1">
            <a:extLst>
              <a:ext uri="{FF2B5EF4-FFF2-40B4-BE49-F238E27FC236}">
                <a16:creationId xmlns:a16="http://schemas.microsoft.com/office/drawing/2014/main" id="{06E6D59C-827A-4D61-BECD-C438E677C986}"/>
              </a:ext>
            </a:extLst>
          </p:cNvPr>
          <p:cNvSpPr>
            <a:spLocks noGrp="1"/>
          </p:cNvSpPr>
          <p:nvPr>
            <p:ph type="dt" sz="half" idx="12"/>
          </p:nvPr>
        </p:nvSpPr>
        <p:spPr/>
        <p:txBody>
          <a:bodyPr/>
          <a:lstStyle/>
          <a:p>
            <a:fld id="{2A7ED211-A77E-4237-8E41-B01F87FA2186}" type="datetime4">
              <a:rPr lang="en-GB" smtClean="0"/>
              <a:t>08 November 2023</a:t>
            </a:fld>
            <a:endParaRPr lang="en-GB" dirty="0"/>
          </a:p>
        </p:txBody>
      </p:sp>
    </p:spTree>
    <p:extLst>
      <p:ext uri="{BB962C8B-B14F-4D97-AF65-F5344CB8AC3E}">
        <p14:creationId xmlns:p14="http://schemas.microsoft.com/office/powerpoint/2010/main" val="27420420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A2A9B1"/>
        </a:solidFill>
        <a:effectLst/>
      </p:bgPr>
    </p:bg>
    <p:spTree>
      <p:nvGrpSpPr>
        <p:cNvPr id="1" name=""/>
        <p:cNvGrpSpPr/>
        <p:nvPr/>
      </p:nvGrpSpPr>
      <p:grpSpPr>
        <a:xfrm>
          <a:off x="0" y="0"/>
          <a:ext cx="0" cy="0"/>
          <a:chOff x="0" y="0"/>
          <a:chExt cx="0" cy="0"/>
        </a:xfrm>
      </p:grpSpPr>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A16E8B6-4CE0-4696-BBD4-810D689FBBA7}"/>
              </a:ext>
            </a:extLst>
          </p:cNvPr>
          <p:cNvSpPr>
            <a:spLocks noGrp="1"/>
          </p:cNvSpPr>
          <p:nvPr>
            <p:ph type="ftr" sz="quarter" idx="10"/>
          </p:nvPr>
        </p:nvSpPr>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AD7FDEAF-0A05-4436-BCF9-B369572B115F}"/>
              </a:ext>
            </a:extLst>
          </p:cNvPr>
          <p:cNvSpPr>
            <a:spLocks noGrp="1"/>
          </p:cNvSpPr>
          <p:nvPr>
            <p:ph type="sldNum" sz="quarter" idx="11"/>
          </p:nvPr>
        </p:nvSpPr>
        <p:spPr/>
        <p:txBody>
          <a:bodyPr/>
          <a:lstStyle>
            <a:lvl1pPr>
              <a:defRPr>
                <a:solidFill>
                  <a:schemeClr val="tx1"/>
                </a:solidFill>
              </a:defRPr>
            </a:lvl1pPr>
          </a:lstStyle>
          <a:p>
            <a:fld id="{AFCB0DEF-0313-43CE-8806-B644FC9EC852}" type="slidenum">
              <a:rPr lang="en-GB" smtClean="0"/>
              <a:pPr/>
              <a:t>‹#›</a:t>
            </a:fld>
            <a:endParaRPr lang="en-GB" dirty="0"/>
          </a:p>
        </p:txBody>
      </p:sp>
      <p:sp>
        <p:nvSpPr>
          <p:cNvPr id="2" name="Date Placeholder 1">
            <a:extLst>
              <a:ext uri="{FF2B5EF4-FFF2-40B4-BE49-F238E27FC236}">
                <a16:creationId xmlns:a16="http://schemas.microsoft.com/office/drawing/2014/main" id="{D8313B9B-662F-4F69-B7FD-1D66F39D3D35}"/>
              </a:ext>
            </a:extLst>
          </p:cNvPr>
          <p:cNvSpPr>
            <a:spLocks noGrp="1"/>
          </p:cNvSpPr>
          <p:nvPr>
            <p:ph type="dt" sz="half" idx="12"/>
          </p:nvPr>
        </p:nvSpPr>
        <p:spPr/>
        <p:txBody>
          <a:bodyPr/>
          <a:lstStyle/>
          <a:p>
            <a:fld id="{6EC07B73-C55E-44F2-9FFE-3FDB910FA0C5}" type="datetime4">
              <a:rPr lang="en-GB" smtClean="0"/>
              <a:t>08 November 2023</a:t>
            </a:fld>
            <a:endParaRPr lang="en-GB" dirty="0"/>
          </a:p>
        </p:txBody>
      </p:sp>
    </p:spTree>
    <p:extLst>
      <p:ext uri="{BB962C8B-B14F-4D97-AF65-F5344CB8AC3E}">
        <p14:creationId xmlns:p14="http://schemas.microsoft.com/office/powerpoint/2010/main" val="31264764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lue Grey">
    <p:bg>
      <p:bgPr>
        <a:solidFill>
          <a:srgbClr val="1F314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CF1B07-77A9-4BBB-AE77-658B8B125D2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36017" y="6454726"/>
            <a:ext cx="885050" cy="162560"/>
          </a:xfrm>
          <a:prstGeom prst="rect">
            <a:avLst/>
          </a:prstGeom>
        </p:spPr>
      </p:pic>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A16E8B6-4CE0-4696-BBD4-810D689FBBA7}"/>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AD7FDEAF-0A05-4436-BCF9-B369572B115F}"/>
              </a:ext>
            </a:extLst>
          </p:cNvPr>
          <p:cNvSpPr>
            <a:spLocks noGrp="1"/>
          </p:cNvSpPr>
          <p:nvPr>
            <p:ph type="sldNum" sz="quarter" idx="11"/>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2" name="Date Placeholder 1">
            <a:extLst>
              <a:ext uri="{FF2B5EF4-FFF2-40B4-BE49-F238E27FC236}">
                <a16:creationId xmlns:a16="http://schemas.microsoft.com/office/drawing/2014/main" id="{5CC5C0BB-D297-4354-A1B7-A51CBE19485F}"/>
              </a:ext>
            </a:extLst>
          </p:cNvPr>
          <p:cNvSpPr>
            <a:spLocks noGrp="1"/>
          </p:cNvSpPr>
          <p:nvPr>
            <p:ph type="dt" sz="half" idx="12"/>
          </p:nvPr>
        </p:nvSpPr>
        <p:spPr/>
        <p:txBody>
          <a:bodyPr/>
          <a:lstStyle>
            <a:lvl1pPr>
              <a:defRPr>
                <a:solidFill>
                  <a:schemeClr val="bg1"/>
                </a:solidFill>
              </a:defRPr>
            </a:lvl1pPr>
          </a:lstStyle>
          <a:p>
            <a:fld id="{75902A5D-12B5-47B7-AF31-F80E63E0EE6B}" type="datetime4">
              <a:rPr lang="en-GB" smtClean="0"/>
              <a:t>08 November 2023</a:t>
            </a:fld>
            <a:endParaRPr lang="en-GB" dirty="0"/>
          </a:p>
        </p:txBody>
      </p:sp>
      <p:sp>
        <p:nvSpPr>
          <p:cNvPr id="5" name="MSIPCMContentMarking" descr="{&quot;HashCode&quot;:1769350476,&quot;Placement&quot;:&quot;Footer&quot;}">
            <a:extLst>
              <a:ext uri="{FF2B5EF4-FFF2-40B4-BE49-F238E27FC236}">
                <a16:creationId xmlns:a16="http://schemas.microsoft.com/office/drawing/2014/main" id="{70C568A5-DC17-5DEA-6110-EC76630EEF7F}"/>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1744764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005A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5CA0C22-2880-4F57-966F-E7DF818B60DE}"/>
              </a:ext>
            </a:extLst>
          </p:cNvPr>
          <p:cNvSpPr>
            <a:spLocks noGrp="1"/>
          </p:cNvSpPr>
          <p:nvPr>
            <p:ph type="pic" sz="quarter" idx="65" hasCustomPrompt="1"/>
          </p:nvPr>
        </p:nvSpPr>
        <p:spPr>
          <a:xfrm>
            <a:off x="0" y="0"/>
            <a:ext cx="12192000" cy="6858000"/>
          </a:xfrm>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1772393"/>
            <a:ext cx="11352213" cy="1329296"/>
          </a:xfrm>
        </p:spPr>
        <p:txBody>
          <a:bodyPr anchor="b"/>
          <a:lstStyle>
            <a:lvl1pPr algn="ctr">
              <a:defRPr sz="3300" cap="none" baseline="0">
                <a:solidFill>
                  <a:schemeClr val="bg1"/>
                </a:solidFill>
              </a:defRPr>
            </a:lvl1pPr>
          </a:lstStyle>
          <a:p>
            <a:r>
              <a:rPr lang="en-GB" dirty="0"/>
              <a:t>End slide: enter title here</a:t>
            </a:r>
          </a:p>
        </p:txBody>
      </p:sp>
      <p:sp>
        <p:nvSpPr>
          <p:cNvPr id="8" name="Text Placeholder 12">
            <a:extLst>
              <a:ext uri="{FF2B5EF4-FFF2-40B4-BE49-F238E27FC236}">
                <a16:creationId xmlns:a16="http://schemas.microsoft.com/office/drawing/2014/main" id="{61B11868-5A21-45AF-B098-53BA095B36C6}"/>
              </a:ext>
            </a:extLst>
          </p:cNvPr>
          <p:cNvSpPr>
            <a:spLocks noGrp="1"/>
          </p:cNvSpPr>
          <p:nvPr>
            <p:ph type="body" sz="quarter" idx="64" hasCustomPrompt="1"/>
          </p:nvPr>
        </p:nvSpPr>
        <p:spPr>
          <a:xfrm>
            <a:off x="5670689" y="3330684"/>
            <a:ext cx="846000" cy="10800"/>
          </a:xfrm>
          <a:solidFill>
            <a:schemeClr val="bg1"/>
          </a:solidFill>
        </p:spPr>
        <p:txBody>
          <a:bodyPr/>
          <a:lstStyle>
            <a:lvl1pPr>
              <a:defRPr>
                <a:noFill/>
              </a:defRPr>
            </a:lvl1pPr>
          </a:lstStyle>
          <a:p>
            <a:pPr lvl="0"/>
            <a:r>
              <a:rPr lang="en-GB" dirty="0"/>
              <a:t> </a:t>
            </a:r>
          </a:p>
        </p:txBody>
      </p:sp>
      <p:sp>
        <p:nvSpPr>
          <p:cNvPr id="12" name="Text Placeholder Logo">
            <a:extLst>
              <a:ext uri="{FF2B5EF4-FFF2-40B4-BE49-F238E27FC236}">
                <a16:creationId xmlns:a16="http://schemas.microsoft.com/office/drawing/2014/main" id="{220C6D98-58C7-4746-AC3D-3FBF99269E46}"/>
              </a:ext>
            </a:extLst>
          </p:cNvPr>
          <p:cNvSpPr>
            <a:spLocks noGrp="1"/>
          </p:cNvSpPr>
          <p:nvPr>
            <p:ph type="body" sz="quarter" idx="66" hasCustomPrompt="1"/>
          </p:nvPr>
        </p:nvSpPr>
        <p:spPr>
          <a:xfrm>
            <a:off x="614361" y="269083"/>
            <a:ext cx="1458000" cy="270000"/>
          </a:xfrm>
          <a:blipFill>
            <a:blip r:embed="rId2"/>
            <a:stretch>
              <a:fillRect/>
            </a:stretch>
          </a:blipFill>
        </p:spPr>
        <p:txBody>
          <a:bodyPr/>
          <a:lstStyle>
            <a:lvl1pPr>
              <a:defRPr sz="100"/>
            </a:lvl1pPr>
          </a:lstStyle>
          <a:p>
            <a:pPr lvl="0"/>
            <a:r>
              <a:rPr lang="en-GB" dirty="0"/>
              <a:t>.</a:t>
            </a:r>
          </a:p>
        </p:txBody>
      </p:sp>
      <p:sp>
        <p:nvSpPr>
          <p:cNvPr id="14" name="Text Placeholder Logo">
            <a:extLst>
              <a:ext uri="{FF2B5EF4-FFF2-40B4-BE49-F238E27FC236}">
                <a16:creationId xmlns:a16="http://schemas.microsoft.com/office/drawing/2014/main" id="{5ADFD3A5-D8DC-4E79-BCE6-38EDB81AFB57}"/>
              </a:ext>
            </a:extLst>
          </p:cNvPr>
          <p:cNvSpPr>
            <a:spLocks noGrp="1"/>
          </p:cNvSpPr>
          <p:nvPr>
            <p:ph type="body" sz="quarter" idx="67" hasCustomPrompt="1"/>
          </p:nvPr>
        </p:nvSpPr>
        <p:spPr>
          <a:xfrm>
            <a:off x="9357333" y="403101"/>
            <a:ext cx="2520000" cy="136800"/>
          </a:xfrm>
          <a:blipFill>
            <a:blip r:embed="rId3">
              <a:extLst>
                <a:ext uri="{96DAC541-7B7A-43D3-8B79-37D633B846F1}">
                  <asvg:svgBlip xmlns:asvg="http://schemas.microsoft.com/office/drawing/2016/SVG/main" r:embed="rId4"/>
                </a:ext>
              </a:extLst>
            </a:blip>
            <a:stretch>
              <a:fillRect/>
            </a:stretch>
          </a:blipFill>
        </p:spPr>
        <p:txBody>
          <a:bodyPr/>
          <a:lstStyle>
            <a:lvl1pPr>
              <a:defRPr sz="100">
                <a:solidFill>
                  <a:schemeClr val="tx1"/>
                </a:solidFill>
              </a:defRPr>
            </a:lvl1pPr>
          </a:lstStyle>
          <a:p>
            <a:pPr lvl="0"/>
            <a:r>
              <a:rPr lang="en-GB" dirty="0"/>
              <a:t>.</a:t>
            </a:r>
          </a:p>
        </p:txBody>
      </p:sp>
      <p:sp>
        <p:nvSpPr>
          <p:cNvPr id="10" name="Text Placeholder 4">
            <a:extLst>
              <a:ext uri="{FF2B5EF4-FFF2-40B4-BE49-F238E27FC236}">
                <a16:creationId xmlns:a16="http://schemas.microsoft.com/office/drawing/2014/main" id="{5BC15235-D8E5-4239-AA14-84609BFE0AA9}"/>
              </a:ext>
            </a:extLst>
          </p:cNvPr>
          <p:cNvSpPr>
            <a:spLocks noGrp="1"/>
          </p:cNvSpPr>
          <p:nvPr>
            <p:ph type="body" sz="quarter" idx="69" hasCustomPrompt="1"/>
          </p:nvPr>
        </p:nvSpPr>
        <p:spPr>
          <a:xfrm>
            <a:off x="41275" y="6209925"/>
            <a:ext cx="7531200" cy="648000"/>
          </a:xfrm>
          <a:blipFill>
            <a:blip r:embed="rId5"/>
            <a:stretch>
              <a:fillRect/>
            </a:stretch>
          </a:blipFill>
        </p:spPr>
        <p:txBody>
          <a:bodyPr/>
          <a:lstStyle>
            <a:lvl1pPr>
              <a:defRPr sz="100">
                <a:noFill/>
              </a:defRPr>
            </a:lvl1pPr>
          </a:lstStyle>
          <a:p>
            <a:pPr lvl="0"/>
            <a:r>
              <a:rPr lang="en-GB" dirty="0"/>
              <a:t>.</a:t>
            </a:r>
          </a:p>
        </p:txBody>
      </p:sp>
      <p:sp>
        <p:nvSpPr>
          <p:cNvPr id="5" name="Date Placeholder 1">
            <a:extLst>
              <a:ext uri="{FF2B5EF4-FFF2-40B4-BE49-F238E27FC236}">
                <a16:creationId xmlns:a16="http://schemas.microsoft.com/office/drawing/2014/main" id="{30901402-43D6-797D-21D1-32471D16DA2D}"/>
              </a:ext>
            </a:extLst>
          </p:cNvPr>
          <p:cNvSpPr>
            <a:spLocks noGrp="1"/>
          </p:cNvSpPr>
          <p:nvPr>
            <p:ph type="dt" sz="half" idx="2"/>
          </p:nvPr>
        </p:nvSpPr>
        <p:spPr>
          <a:xfrm>
            <a:off x="4756487" y="5390862"/>
            <a:ext cx="2677886" cy="411208"/>
          </a:xfrm>
          <a:prstGeom prst="rect">
            <a:avLst/>
          </a:prstGeom>
        </p:spPr>
        <p:txBody>
          <a:bodyPr vert="horz" lIns="91440" tIns="45720" rIns="91440" bIns="45720" rtlCol="0" anchor="ctr"/>
          <a:lstStyle>
            <a:lvl1pPr algn="ctr">
              <a:defRPr sz="1200">
                <a:solidFill>
                  <a:schemeClr val="bg1"/>
                </a:solidFill>
              </a:defRPr>
            </a:lvl1pPr>
          </a:lstStyle>
          <a:p>
            <a:fld id="{C0E4C89E-291A-429C-A0B8-9369E452A3BE}" type="datetime4">
              <a:rPr lang="en-GB" smtClean="0"/>
              <a:t>08 November 2023</a:t>
            </a:fld>
            <a:endParaRPr lang="en-GB" dirty="0"/>
          </a:p>
        </p:txBody>
      </p:sp>
    </p:spTree>
    <p:extLst>
      <p:ext uri="{BB962C8B-B14F-4D97-AF65-F5344CB8AC3E}">
        <p14:creationId xmlns:p14="http://schemas.microsoft.com/office/powerpoint/2010/main" val="259952824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y Thank You">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1BCD44-F335-4320-88EC-18DF8BAB062E}"/>
              </a:ext>
            </a:extLst>
          </p:cNvPr>
          <p:cNvSpPr/>
          <p:nvPr userDrawn="1"/>
        </p:nvSpPr>
        <p:spPr>
          <a:xfrm>
            <a:off x="0" y="-1"/>
            <a:ext cx="12192000" cy="6858001"/>
          </a:xfrm>
          <a:prstGeom prst="rect">
            <a:avLst/>
          </a:prstGeom>
          <a:solidFill>
            <a:srgbClr val="A2A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solidFill>
                <a:schemeClr val="bg1"/>
              </a:solidFill>
            </a:endParaRPr>
          </a:p>
        </p:txBody>
      </p:sp>
      <p:sp>
        <p:nvSpPr>
          <p:cNvPr id="4" name="Picture Placeholder 3">
            <a:extLst>
              <a:ext uri="{FF2B5EF4-FFF2-40B4-BE49-F238E27FC236}">
                <a16:creationId xmlns:a16="http://schemas.microsoft.com/office/drawing/2014/main" id="{FA66C76E-BC85-49AE-9464-2982FA74EFA6}"/>
              </a:ext>
            </a:extLst>
          </p:cNvPr>
          <p:cNvSpPr>
            <a:spLocks noGrp="1"/>
          </p:cNvSpPr>
          <p:nvPr>
            <p:ph type="pic" sz="quarter" idx="68" hasCustomPrompt="1"/>
          </p:nvPr>
        </p:nvSpPr>
        <p:spPr>
          <a:xfrm>
            <a:off x="0" y="0"/>
            <a:ext cx="12192000" cy="6858000"/>
          </a:xfrm>
        </p:spPr>
        <p:txBody>
          <a:bodyPr lIns="0" tIns="72000" rIns="0" bIns="0"/>
          <a:lstStyle>
            <a:lvl1pPr algn="ctr">
              <a:buNone/>
              <a:defRPr sz="1400"/>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1772393"/>
            <a:ext cx="11352213" cy="1329296"/>
          </a:xfrm>
        </p:spPr>
        <p:txBody>
          <a:bodyPr anchor="b"/>
          <a:lstStyle>
            <a:lvl1pPr algn="ctr">
              <a:defRPr sz="3300" cap="none" baseline="0">
                <a:solidFill>
                  <a:schemeClr val="tx1"/>
                </a:solidFill>
              </a:defRPr>
            </a:lvl1pPr>
          </a:lstStyle>
          <a:p>
            <a:r>
              <a:rPr lang="en-GB" dirty="0"/>
              <a:t>End slide: enter title here</a:t>
            </a:r>
          </a:p>
        </p:txBody>
      </p:sp>
      <p:sp>
        <p:nvSpPr>
          <p:cNvPr id="8" name="Text Placeholder 12">
            <a:extLst>
              <a:ext uri="{FF2B5EF4-FFF2-40B4-BE49-F238E27FC236}">
                <a16:creationId xmlns:a16="http://schemas.microsoft.com/office/drawing/2014/main" id="{61B11868-5A21-45AF-B098-53BA095B36C6}"/>
              </a:ext>
            </a:extLst>
          </p:cNvPr>
          <p:cNvSpPr>
            <a:spLocks noGrp="1"/>
          </p:cNvSpPr>
          <p:nvPr>
            <p:ph type="body" sz="quarter" idx="64" hasCustomPrompt="1"/>
          </p:nvPr>
        </p:nvSpPr>
        <p:spPr>
          <a:xfrm>
            <a:off x="5670689" y="3330684"/>
            <a:ext cx="846000" cy="10800"/>
          </a:xfrm>
          <a:solidFill>
            <a:schemeClr val="tx1"/>
          </a:solidFill>
        </p:spPr>
        <p:txBody>
          <a:bodyPr/>
          <a:lstStyle>
            <a:lvl1pPr>
              <a:defRPr>
                <a:noFill/>
              </a:defRPr>
            </a:lvl1pPr>
          </a:lstStyle>
          <a:p>
            <a:pPr lvl="0"/>
            <a:r>
              <a:rPr lang="en-GB" dirty="0"/>
              <a:t> </a:t>
            </a:r>
          </a:p>
        </p:txBody>
      </p:sp>
      <p:sp>
        <p:nvSpPr>
          <p:cNvPr id="15" name="Text Placeholder Logo">
            <a:extLst>
              <a:ext uri="{FF2B5EF4-FFF2-40B4-BE49-F238E27FC236}">
                <a16:creationId xmlns:a16="http://schemas.microsoft.com/office/drawing/2014/main" id="{7FE34046-9129-4CE9-8F87-5EB293C088CA}"/>
              </a:ext>
            </a:extLst>
          </p:cNvPr>
          <p:cNvSpPr>
            <a:spLocks noGrp="1"/>
          </p:cNvSpPr>
          <p:nvPr>
            <p:ph type="body" sz="quarter" idx="66" hasCustomPrompt="1"/>
          </p:nvPr>
        </p:nvSpPr>
        <p:spPr>
          <a:xfrm>
            <a:off x="614361" y="269083"/>
            <a:ext cx="1458000" cy="270000"/>
          </a:xfrm>
          <a:blipFill>
            <a:blip r:embed="rId2"/>
            <a:stretch>
              <a:fillRect/>
            </a:stretch>
          </a:blipFill>
        </p:spPr>
        <p:txBody>
          <a:bodyPr/>
          <a:lstStyle>
            <a:lvl1pPr>
              <a:defRPr sz="100"/>
            </a:lvl1pPr>
          </a:lstStyle>
          <a:p>
            <a:pPr lvl="0"/>
            <a:r>
              <a:rPr lang="en-GB" dirty="0"/>
              <a:t>.</a:t>
            </a:r>
          </a:p>
        </p:txBody>
      </p:sp>
      <p:sp>
        <p:nvSpPr>
          <p:cNvPr id="16" name="Text Placeholder Logo">
            <a:extLst>
              <a:ext uri="{FF2B5EF4-FFF2-40B4-BE49-F238E27FC236}">
                <a16:creationId xmlns:a16="http://schemas.microsoft.com/office/drawing/2014/main" id="{124BFED5-0438-497A-A3D4-DBF7EC59C740}"/>
              </a:ext>
            </a:extLst>
          </p:cNvPr>
          <p:cNvSpPr>
            <a:spLocks noGrp="1"/>
          </p:cNvSpPr>
          <p:nvPr>
            <p:ph type="body" sz="quarter" idx="67" hasCustomPrompt="1"/>
          </p:nvPr>
        </p:nvSpPr>
        <p:spPr>
          <a:xfrm>
            <a:off x="9357333" y="403101"/>
            <a:ext cx="2520000" cy="136800"/>
          </a:xfrm>
          <a:blipFill>
            <a:blip r:embed="rId3">
              <a:extLst>
                <a:ext uri="{96DAC541-7B7A-43D3-8B79-37D633B846F1}">
                  <asvg:svgBlip xmlns:asvg="http://schemas.microsoft.com/office/drawing/2016/SVG/main" r:embed="rId4"/>
                </a:ext>
              </a:extLst>
            </a:blip>
            <a:stretch>
              <a:fillRect/>
            </a:stretch>
          </a:blipFill>
        </p:spPr>
        <p:txBody>
          <a:bodyPr/>
          <a:lstStyle>
            <a:lvl1pPr>
              <a:defRPr sz="100">
                <a:solidFill>
                  <a:schemeClr val="tx1"/>
                </a:solidFill>
              </a:defRPr>
            </a:lvl1pPr>
          </a:lstStyle>
          <a:p>
            <a:pPr lvl="0"/>
            <a:r>
              <a:rPr lang="en-GB" dirty="0"/>
              <a:t>.</a:t>
            </a:r>
          </a:p>
        </p:txBody>
      </p:sp>
      <p:sp>
        <p:nvSpPr>
          <p:cNvPr id="5" name="Text Placeholder 4">
            <a:extLst>
              <a:ext uri="{FF2B5EF4-FFF2-40B4-BE49-F238E27FC236}">
                <a16:creationId xmlns:a16="http://schemas.microsoft.com/office/drawing/2014/main" id="{38144ECB-7FC1-4922-A389-A3714120888F}"/>
              </a:ext>
            </a:extLst>
          </p:cNvPr>
          <p:cNvSpPr>
            <a:spLocks noGrp="1"/>
          </p:cNvSpPr>
          <p:nvPr>
            <p:ph type="body" sz="quarter" idx="69" hasCustomPrompt="1"/>
          </p:nvPr>
        </p:nvSpPr>
        <p:spPr>
          <a:xfrm>
            <a:off x="41275" y="6209925"/>
            <a:ext cx="7531200" cy="648000"/>
          </a:xfrm>
          <a:blipFill>
            <a:blip r:embed="rId5"/>
            <a:stretch>
              <a:fillRect/>
            </a:stretch>
          </a:blipFill>
        </p:spPr>
        <p:txBody>
          <a:bodyPr/>
          <a:lstStyle>
            <a:lvl1pPr>
              <a:defRPr sz="100">
                <a:noFill/>
              </a:defRPr>
            </a:lvl1pPr>
          </a:lstStyle>
          <a:p>
            <a:pPr lvl="0"/>
            <a:r>
              <a:rPr lang="en-GB" dirty="0"/>
              <a:t>.</a:t>
            </a:r>
          </a:p>
        </p:txBody>
      </p:sp>
      <p:sp>
        <p:nvSpPr>
          <p:cNvPr id="3" name="Date Placeholder 1">
            <a:extLst>
              <a:ext uri="{FF2B5EF4-FFF2-40B4-BE49-F238E27FC236}">
                <a16:creationId xmlns:a16="http://schemas.microsoft.com/office/drawing/2014/main" id="{CBB03F1A-3F80-4667-1A99-E0865273D515}"/>
              </a:ext>
            </a:extLst>
          </p:cNvPr>
          <p:cNvSpPr>
            <a:spLocks noGrp="1"/>
          </p:cNvSpPr>
          <p:nvPr>
            <p:ph type="dt" sz="half" idx="2"/>
          </p:nvPr>
        </p:nvSpPr>
        <p:spPr>
          <a:xfrm>
            <a:off x="4756487" y="5390862"/>
            <a:ext cx="2677886" cy="411208"/>
          </a:xfrm>
          <a:prstGeom prst="rect">
            <a:avLst/>
          </a:prstGeom>
        </p:spPr>
        <p:txBody>
          <a:bodyPr vert="horz" lIns="91440" tIns="45720" rIns="91440" bIns="45720" rtlCol="0" anchor="ctr"/>
          <a:lstStyle>
            <a:lvl1pPr algn="ctr">
              <a:defRPr sz="1200">
                <a:solidFill>
                  <a:schemeClr val="tx1"/>
                </a:solidFill>
              </a:defRPr>
            </a:lvl1pPr>
          </a:lstStyle>
          <a:p>
            <a:fld id="{C0E4C89E-291A-429C-A0B8-9369E452A3BE}" type="datetime4">
              <a:rPr lang="en-GB" smtClean="0"/>
              <a:pPr/>
              <a:t>08 November 2023</a:t>
            </a:fld>
            <a:endParaRPr lang="en-GB" dirty="0"/>
          </a:p>
        </p:txBody>
      </p:sp>
    </p:spTree>
    <p:extLst>
      <p:ext uri="{BB962C8B-B14F-4D97-AF65-F5344CB8AC3E}">
        <p14:creationId xmlns:p14="http://schemas.microsoft.com/office/powerpoint/2010/main" val="135924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Grey Title Slide Full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74F31E-2DAE-41A1-81ED-FEE49604467B}"/>
              </a:ext>
            </a:extLst>
          </p:cNvPr>
          <p:cNvSpPr>
            <a:spLocks noGrp="1"/>
          </p:cNvSpPr>
          <p:nvPr>
            <p:ph type="pic" sz="quarter" idx="68" hasCustomPrompt="1"/>
          </p:nvPr>
        </p:nvSpPr>
        <p:spPr>
          <a:xfrm>
            <a:off x="0" y="0"/>
            <a:ext cx="12192000" cy="6858000"/>
          </a:xfrm>
          <a:solidFill>
            <a:schemeClr val="accent3"/>
          </a:solidFill>
        </p:spPr>
        <p:txBody>
          <a:bodyPr lIns="0" tIns="72000" rIns="0" bIns="0"/>
          <a:lstStyle>
            <a:lvl1pPr algn="ctr">
              <a:buNone/>
              <a:defRPr sz="1400"/>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2183048"/>
            <a:ext cx="11352213" cy="1245952"/>
          </a:xfrm>
        </p:spPr>
        <p:txBody>
          <a:bodyPr tIns="0" anchor="ctr"/>
          <a:lstStyle>
            <a:lvl1pPr algn="ctr">
              <a:defRPr sz="3300" cap="none" baseline="0">
                <a:solidFill>
                  <a:schemeClr val="tx1"/>
                </a:solidFill>
              </a:defRPr>
            </a:lvl1pPr>
          </a:lstStyle>
          <a:p>
            <a:r>
              <a:rPr lang="en-GB" dirty="0"/>
              <a:t>Title slide: 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4188425" y="3573488"/>
            <a:ext cx="3815707" cy="317490"/>
          </a:xfrm>
        </p:spPr>
        <p:txBody>
          <a:bodyPr lIns="0" tIns="0" rIns="0" bIns="0" anchor="t"/>
          <a:lstStyle>
            <a:lvl1pPr marL="0" indent="0" algn="ctr">
              <a:buNone/>
              <a:defRPr sz="1800">
                <a:solidFill>
                  <a:schemeClr val="tx1"/>
                </a:solidFill>
              </a:defRPr>
            </a:lvl1pPr>
            <a:lvl2pPr>
              <a:defRPr sz="2000"/>
            </a:lvl2pPr>
            <a:lvl3pPr>
              <a:defRPr sz="2000"/>
            </a:lvl3pPr>
            <a:lvl4pPr>
              <a:defRPr sz="1800"/>
            </a:lvl4pPr>
            <a:lvl5pPr>
              <a:defRPr sz="1600"/>
            </a:lvl5pPr>
          </a:lstStyle>
          <a:p>
            <a:pPr lvl="0"/>
            <a:r>
              <a:rPr lang="en-GB" dirty="0"/>
              <a:t>Enter Name Here</a:t>
            </a:r>
          </a:p>
        </p:txBody>
      </p:sp>
      <p:sp>
        <p:nvSpPr>
          <p:cNvPr id="15" name="Text Placeholder 7">
            <a:extLst>
              <a:ext uri="{FF2B5EF4-FFF2-40B4-BE49-F238E27FC236}">
                <a16:creationId xmlns:a16="http://schemas.microsoft.com/office/drawing/2014/main" id="{EC0D8A45-11A0-4789-80D7-D17D7E3A6A97}"/>
              </a:ext>
            </a:extLst>
          </p:cNvPr>
          <p:cNvSpPr>
            <a:spLocks noGrp="1"/>
          </p:cNvSpPr>
          <p:nvPr>
            <p:ph type="body" sz="quarter" idx="63" hasCustomPrompt="1"/>
          </p:nvPr>
        </p:nvSpPr>
        <p:spPr>
          <a:xfrm>
            <a:off x="4612110" y="3914775"/>
            <a:ext cx="2967779" cy="377371"/>
          </a:xfrm>
        </p:spPr>
        <p:txBody>
          <a:bodyPr/>
          <a:lstStyle>
            <a:lvl1pPr marL="0" indent="0" algn="ctr">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Enter Department Here</a:t>
            </a:r>
          </a:p>
        </p:txBody>
      </p:sp>
      <p:sp>
        <p:nvSpPr>
          <p:cNvPr id="16" name="Text Placeholder 12">
            <a:extLst>
              <a:ext uri="{FF2B5EF4-FFF2-40B4-BE49-F238E27FC236}">
                <a16:creationId xmlns:a16="http://schemas.microsoft.com/office/drawing/2014/main" id="{B1AF1434-E10E-4C78-8BA0-1BEEAC9F5F29}"/>
              </a:ext>
            </a:extLst>
          </p:cNvPr>
          <p:cNvSpPr>
            <a:spLocks noGrp="1"/>
          </p:cNvSpPr>
          <p:nvPr>
            <p:ph type="body" sz="quarter" idx="64" hasCustomPrompt="1"/>
          </p:nvPr>
        </p:nvSpPr>
        <p:spPr>
          <a:xfrm>
            <a:off x="5670689" y="3330684"/>
            <a:ext cx="846000" cy="10800"/>
          </a:xfrm>
          <a:solidFill>
            <a:schemeClr val="tx1"/>
          </a:solidFill>
        </p:spPr>
        <p:txBody>
          <a:bodyPr/>
          <a:lstStyle>
            <a:lvl1pPr>
              <a:defRPr>
                <a:noFill/>
              </a:defRPr>
            </a:lvl1pPr>
          </a:lstStyle>
          <a:p>
            <a:pPr lvl="0"/>
            <a:r>
              <a:rPr lang="en-GB" dirty="0"/>
              <a:t> </a:t>
            </a:r>
          </a:p>
        </p:txBody>
      </p:sp>
      <p:sp>
        <p:nvSpPr>
          <p:cNvPr id="14" name="Text Placeholder Logo">
            <a:extLst>
              <a:ext uri="{FF2B5EF4-FFF2-40B4-BE49-F238E27FC236}">
                <a16:creationId xmlns:a16="http://schemas.microsoft.com/office/drawing/2014/main" id="{4CB4F2D4-42FC-47E2-BE05-5CF0834DE05C}"/>
              </a:ext>
            </a:extLst>
          </p:cNvPr>
          <p:cNvSpPr>
            <a:spLocks noGrp="1"/>
          </p:cNvSpPr>
          <p:nvPr>
            <p:ph type="body" sz="quarter" idx="66" hasCustomPrompt="1"/>
          </p:nvPr>
        </p:nvSpPr>
        <p:spPr>
          <a:xfrm>
            <a:off x="614361" y="269083"/>
            <a:ext cx="1458000" cy="270000"/>
          </a:xfrm>
          <a:blipFill>
            <a:blip r:embed="rId2"/>
            <a:stretch>
              <a:fillRect/>
            </a:stretch>
          </a:blipFill>
        </p:spPr>
        <p:txBody>
          <a:bodyPr/>
          <a:lstStyle>
            <a:lvl1pPr>
              <a:defRPr sz="100"/>
            </a:lvl1pPr>
          </a:lstStyle>
          <a:p>
            <a:pPr lvl="0"/>
            <a:r>
              <a:rPr lang="en-GB" dirty="0"/>
              <a:t>.</a:t>
            </a:r>
          </a:p>
        </p:txBody>
      </p:sp>
      <p:sp>
        <p:nvSpPr>
          <p:cNvPr id="17" name="Text Placeholder Logo">
            <a:extLst>
              <a:ext uri="{FF2B5EF4-FFF2-40B4-BE49-F238E27FC236}">
                <a16:creationId xmlns:a16="http://schemas.microsoft.com/office/drawing/2014/main" id="{946421BD-9E00-4D89-9CF5-DA8F1C5131D8}"/>
              </a:ext>
            </a:extLst>
          </p:cNvPr>
          <p:cNvSpPr>
            <a:spLocks noGrp="1"/>
          </p:cNvSpPr>
          <p:nvPr>
            <p:ph type="body" sz="quarter" idx="67" hasCustomPrompt="1"/>
          </p:nvPr>
        </p:nvSpPr>
        <p:spPr>
          <a:xfrm>
            <a:off x="9357333" y="403101"/>
            <a:ext cx="2520000" cy="136800"/>
          </a:xfrm>
          <a:blipFill>
            <a:blip r:embed="rId3">
              <a:extLst>
                <a:ext uri="{96DAC541-7B7A-43D3-8B79-37D633B846F1}">
                  <asvg:svgBlip xmlns:asvg="http://schemas.microsoft.com/office/drawing/2016/SVG/main" r:embed="rId4"/>
                </a:ext>
              </a:extLst>
            </a:blip>
            <a:stretch>
              <a:fillRect/>
            </a:stretch>
          </a:blipFill>
        </p:spPr>
        <p:txBody>
          <a:bodyPr/>
          <a:lstStyle>
            <a:lvl1pPr>
              <a:defRPr sz="100">
                <a:solidFill>
                  <a:schemeClr val="tx1"/>
                </a:solidFill>
              </a:defRPr>
            </a:lvl1pPr>
          </a:lstStyle>
          <a:p>
            <a:pPr lvl="0"/>
            <a:r>
              <a:rPr lang="en-GB" dirty="0"/>
              <a:t>.</a:t>
            </a:r>
          </a:p>
        </p:txBody>
      </p:sp>
      <p:sp>
        <p:nvSpPr>
          <p:cNvPr id="11" name="Date Placeholder 1">
            <a:extLst>
              <a:ext uri="{FF2B5EF4-FFF2-40B4-BE49-F238E27FC236}">
                <a16:creationId xmlns:a16="http://schemas.microsoft.com/office/drawing/2014/main" id="{EA29040E-9C64-4B4C-8416-D266C071C76C}"/>
              </a:ext>
            </a:extLst>
          </p:cNvPr>
          <p:cNvSpPr>
            <a:spLocks noGrp="1"/>
          </p:cNvSpPr>
          <p:nvPr>
            <p:ph type="dt" sz="half" idx="2"/>
          </p:nvPr>
        </p:nvSpPr>
        <p:spPr>
          <a:xfrm>
            <a:off x="4756487" y="6090658"/>
            <a:ext cx="2677886" cy="411208"/>
          </a:xfrm>
          <a:prstGeom prst="rect">
            <a:avLst/>
          </a:prstGeom>
        </p:spPr>
        <p:txBody>
          <a:bodyPr vert="horz" lIns="91440" tIns="45720" rIns="91440" bIns="45720" rtlCol="0" anchor="ctr"/>
          <a:lstStyle>
            <a:lvl1pPr algn="ctr">
              <a:defRPr sz="1200">
                <a:solidFill>
                  <a:schemeClr val="tx1"/>
                </a:solidFill>
              </a:defRPr>
            </a:lvl1pPr>
          </a:lstStyle>
          <a:p>
            <a:fld id="{0D1CD9DF-DA0B-4464-A94A-A2B1198FA425}" type="datetime8">
              <a:rPr lang="en-GB" smtClean="0"/>
              <a:t>08/11/2023 10:59</a:t>
            </a:fld>
            <a:endParaRPr lang="en-GB" dirty="0"/>
          </a:p>
        </p:txBody>
      </p:sp>
    </p:spTree>
    <p:extLst>
      <p:ext uri="{BB962C8B-B14F-4D97-AF65-F5344CB8AC3E}">
        <p14:creationId xmlns:p14="http://schemas.microsoft.com/office/powerpoint/2010/main" val="14090375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2b74a97-ee85-45b0-9b49-906bf2ad9372">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4649836-A2D9-4939-9690-4FD252E6D2A2}"/>
              </a:ext>
            </a:extLst>
          </p:cNvPr>
          <p:cNvSpPr>
            <a:spLocks noGrp="1"/>
          </p:cNvSpPr>
          <p:nvPr>
            <p:ph type="title" hasCustomPrompt="1"/>
          </p:nvPr>
        </p:nvSpPr>
        <p:spPr>
          <a:xfrm>
            <a:off x="215998" y="365125"/>
            <a:ext cx="11695005" cy="461961"/>
          </a:xfrm>
        </p:spPr>
        <p:txBody>
          <a:bodyPr anchor="t"/>
          <a:lstStyle>
            <a:lvl1pPr>
              <a:defRPr cap="none" baseline="0">
                <a:solidFill>
                  <a:schemeClr val="tx1"/>
                </a:solidFill>
              </a:defRPr>
            </a:lvl1pPr>
          </a:lstStyle>
          <a:p>
            <a:r>
              <a:rPr lang="en-GB" dirty="0"/>
              <a:t>Enter title here</a:t>
            </a:r>
          </a:p>
        </p:txBody>
      </p:sp>
      <p:sp>
        <p:nvSpPr>
          <p:cNvPr id="21" name="Text Placeholder 11">
            <a:extLst>
              <a:ext uri="{FF2B5EF4-FFF2-40B4-BE49-F238E27FC236}">
                <a16:creationId xmlns:a16="http://schemas.microsoft.com/office/drawing/2014/main" id="{C1AB639F-DAEF-4634-8195-BBD07884E1B1}"/>
              </a:ext>
            </a:extLst>
          </p:cNvPr>
          <p:cNvSpPr>
            <a:spLocks noGrp="1"/>
          </p:cNvSpPr>
          <p:nvPr>
            <p:ph type="body" sz="quarter" idx="12" hasCustomPrompt="1"/>
          </p:nvPr>
        </p:nvSpPr>
        <p:spPr>
          <a:xfrm>
            <a:off x="216694" y="923703"/>
            <a:ext cx="11694309"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22" name="Text Placeholder 7">
            <a:extLst>
              <a:ext uri="{FF2B5EF4-FFF2-40B4-BE49-F238E27FC236}">
                <a16:creationId xmlns:a16="http://schemas.microsoft.com/office/drawing/2014/main" id="{1DBAD05C-3046-4964-B5D0-98ECD60770DF}"/>
              </a:ext>
            </a:extLst>
          </p:cNvPr>
          <p:cNvSpPr>
            <a:spLocks noGrp="1"/>
          </p:cNvSpPr>
          <p:nvPr>
            <p:ph type="body" sz="quarter" idx="45" hasCustomPrompt="1"/>
          </p:nvPr>
        </p:nvSpPr>
        <p:spPr>
          <a:xfrm>
            <a:off x="216695" y="1478705"/>
            <a:ext cx="11694314" cy="4808128"/>
          </a:xfrm>
        </p:spPr>
        <p:txBody>
          <a:bodyPr/>
          <a:lstStyle>
            <a:lvl1pPr algn="l">
              <a:defRPr sz="1400">
                <a:solidFill>
                  <a:schemeClr val="tx1"/>
                </a:solidFill>
              </a:defRPr>
            </a:lvl1pPr>
            <a:lvl2pPr algn="l">
              <a:defRPr sz="1400">
                <a:solidFill>
                  <a:schemeClr val="tx1"/>
                </a:solidFill>
              </a:defRPr>
            </a:lvl2pPr>
            <a:lvl3pPr algn="l">
              <a:defRPr sz="1400">
                <a:solidFill>
                  <a:schemeClr val="tx1"/>
                </a:solidFill>
              </a:defRPr>
            </a:lvl3pPr>
            <a:lvl4pPr algn="l">
              <a:defRPr sz="1400">
                <a:solidFill>
                  <a:schemeClr val="tx1"/>
                </a:solidFill>
              </a:defRPr>
            </a:lvl4pPr>
            <a:lvl5pPr algn="l">
              <a:defRPr sz="1400">
                <a:solidFill>
                  <a:schemeClr val="tx1"/>
                </a:solidFill>
              </a:defRPr>
            </a:lvl5pPr>
            <a:lvl6pPr>
              <a:defRPr sz="1400"/>
            </a:lvl6pPr>
            <a:lvl7pPr>
              <a:defRPr sz="1400"/>
            </a:lvl7pPr>
            <a:lvl8pPr>
              <a:defRPr sz="1400"/>
            </a:lvl8pPr>
            <a:lvl9pPr>
              <a:defRPr sz="1400"/>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 name="Footer Placeholder 2">
            <a:extLst>
              <a:ext uri="{FF2B5EF4-FFF2-40B4-BE49-F238E27FC236}">
                <a16:creationId xmlns:a16="http://schemas.microsoft.com/office/drawing/2014/main" id="{CA16E8B6-4CE0-4696-BBD4-810D689FBBA7}"/>
              </a:ext>
            </a:extLst>
          </p:cNvPr>
          <p:cNvSpPr>
            <a:spLocks noGrp="1"/>
          </p:cNvSpPr>
          <p:nvPr>
            <p:ph type="ftr" sz="quarter" idx="10"/>
          </p:nvPr>
        </p:nvSpPr>
        <p:spPr>
          <a:xfrm>
            <a:off x="750081" y="6425264"/>
            <a:ext cx="7943384" cy="294305"/>
          </a:xfrm>
        </p:spPr>
        <p:txBody>
          <a:bodyPr/>
          <a:lstStyle>
            <a:lvl1pPr>
              <a:defRPr>
                <a:solidFill>
                  <a:schemeClr val="tx1"/>
                </a:solidFill>
              </a:defRPr>
            </a:lvl1pPr>
          </a:lstStyle>
          <a:p>
            <a:r>
              <a:rPr lang="en-GB"/>
              <a:t>Model Introduction - sadfsdfsdfsfs</a:t>
            </a:r>
            <a:endParaRPr lang="en-GB" dirty="0"/>
          </a:p>
        </p:txBody>
      </p:sp>
      <p:sp>
        <p:nvSpPr>
          <p:cNvPr id="4" name="Slide Number Placeholder 3">
            <a:extLst>
              <a:ext uri="{FF2B5EF4-FFF2-40B4-BE49-F238E27FC236}">
                <a16:creationId xmlns:a16="http://schemas.microsoft.com/office/drawing/2014/main" id="{AD7FDEAF-0A05-4436-BCF9-B369572B115F}"/>
              </a:ext>
            </a:extLst>
          </p:cNvPr>
          <p:cNvSpPr>
            <a:spLocks noGrp="1"/>
          </p:cNvSpPr>
          <p:nvPr>
            <p:ph type="sldNum" sz="quarter" idx="11"/>
          </p:nvPr>
        </p:nvSpPr>
        <p:spPr/>
        <p:txBody>
          <a:bodyPr/>
          <a:lstStyle>
            <a:lvl1pPr>
              <a:defRPr>
                <a:solidFill>
                  <a:schemeClr val="tx1"/>
                </a:solidFill>
              </a:defRPr>
            </a:lvl1pPr>
          </a:lstStyle>
          <a:p>
            <a:fld id="{AFCB0DEF-0313-43CE-8806-B644FC9EC852}" type="slidenum">
              <a:rPr lang="en-GB"/>
              <a:pPr/>
              <a:t>‹#›</a:t>
            </a:fld>
            <a:endParaRPr lang="en-GB" dirty="0"/>
          </a:p>
        </p:txBody>
      </p:sp>
      <p:cxnSp>
        <p:nvCxnSpPr>
          <p:cNvPr id="28" name="Lige forbindelse 41">
            <a:extLst>
              <a:ext uri="{FF2B5EF4-FFF2-40B4-BE49-F238E27FC236}">
                <a16:creationId xmlns:a16="http://schemas.microsoft.com/office/drawing/2014/main" id="{2C24F07D-6848-411F-AAE7-CAAF5375E6EB}"/>
              </a:ext>
            </a:extLst>
          </p:cNvPr>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1">
            <a:extLst>
              <a:ext uri="{FF2B5EF4-FFF2-40B4-BE49-F238E27FC236}">
                <a16:creationId xmlns:a16="http://schemas.microsoft.com/office/drawing/2014/main" id="{9D8DAE02-B49E-4A06-B407-AEA7D1818928}"/>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r>
              <a:rPr lang="da-DK"/>
              <a:t>.</a:t>
            </a:r>
            <a:endParaRPr lang="en-GB" dirty="0"/>
          </a:p>
        </p:txBody>
      </p:sp>
      <p:cxnSp>
        <p:nvCxnSpPr>
          <p:cNvPr id="5" name="Straight Connector 4">
            <a:extLst>
              <a:ext uri="{FF2B5EF4-FFF2-40B4-BE49-F238E27FC236}">
                <a16:creationId xmlns:a16="http://schemas.microsoft.com/office/drawing/2014/main" id="{3121A2ED-0758-4149-95BC-61A1FAE416ED}"/>
              </a:ext>
            </a:extLst>
          </p:cNvPr>
          <p:cNvCxnSpPr>
            <a:cxnSpLocks/>
          </p:cNvCxnSpPr>
          <p:nvPr userDrawn="1"/>
        </p:nvCxnSpPr>
        <p:spPr>
          <a:xfrm>
            <a:off x="327821" y="875102"/>
            <a:ext cx="423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8293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One">
    <p:bg>
      <p:bgPr>
        <a:solidFill>
          <a:srgbClr val="1F314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1BCD44-F335-4320-88EC-18DF8BAB062E}"/>
              </a:ext>
            </a:extLst>
          </p:cNvPr>
          <p:cNvSpPr/>
          <p:nvPr userDrawn="1"/>
        </p:nvSpPr>
        <p:spPr>
          <a:xfrm>
            <a:off x="0" y="-1"/>
            <a:ext cx="12192000" cy="68580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p>
        </p:txBody>
      </p:sp>
      <p:sp>
        <p:nvSpPr>
          <p:cNvPr id="4" name="Picture Placeholder 3">
            <a:extLst>
              <a:ext uri="{FF2B5EF4-FFF2-40B4-BE49-F238E27FC236}">
                <a16:creationId xmlns:a16="http://schemas.microsoft.com/office/drawing/2014/main" id="{E003F9D6-DCBF-4A38-BB05-4036AF097546}"/>
              </a:ext>
            </a:extLst>
          </p:cNvPr>
          <p:cNvSpPr>
            <a:spLocks noGrp="1"/>
          </p:cNvSpPr>
          <p:nvPr>
            <p:ph type="pic" sz="quarter" idx="65" hasCustomPrompt="1"/>
          </p:nvPr>
        </p:nvSpPr>
        <p:spPr>
          <a:xfrm>
            <a:off x="0" y="0"/>
            <a:ext cx="12192000" cy="6858000"/>
          </a:xfrm>
          <a:solidFill>
            <a:srgbClr val="1F3144"/>
          </a:solidFill>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2183048"/>
            <a:ext cx="11352213" cy="1245952"/>
          </a:xfrm>
        </p:spPr>
        <p:txBody>
          <a:bodyPr tIns="0" anchor="ctr"/>
          <a:lstStyle>
            <a:lvl1pPr algn="ctr">
              <a:defRPr sz="3300" cap="none" baseline="0">
                <a:solidFill>
                  <a:schemeClr val="bg1"/>
                </a:solidFill>
              </a:defRPr>
            </a:lvl1pPr>
          </a:lstStyle>
          <a:p>
            <a:r>
              <a:rPr lang="en-GB" dirty="0"/>
              <a:t>Chapter slide: enter title here</a:t>
            </a:r>
          </a:p>
        </p:txBody>
      </p:sp>
      <p:sp>
        <p:nvSpPr>
          <p:cNvPr id="16" name="Text Placeholder 12">
            <a:extLst>
              <a:ext uri="{FF2B5EF4-FFF2-40B4-BE49-F238E27FC236}">
                <a16:creationId xmlns:a16="http://schemas.microsoft.com/office/drawing/2014/main" id="{F7366FB7-188D-47D6-B5A2-06D6E44B3777}"/>
              </a:ext>
            </a:extLst>
          </p:cNvPr>
          <p:cNvSpPr>
            <a:spLocks noGrp="1"/>
          </p:cNvSpPr>
          <p:nvPr>
            <p:ph type="body" sz="quarter" idx="64" hasCustomPrompt="1"/>
          </p:nvPr>
        </p:nvSpPr>
        <p:spPr>
          <a:xfrm>
            <a:off x="5670689" y="3330684"/>
            <a:ext cx="846000" cy="10800"/>
          </a:xfrm>
          <a:solidFill>
            <a:schemeClr val="bg1"/>
          </a:solidFill>
        </p:spPr>
        <p:txBody>
          <a:bodyPr/>
          <a:lstStyle>
            <a:lvl1pPr>
              <a:defRPr>
                <a:noFill/>
              </a:defRPr>
            </a:lvl1pPr>
          </a:lstStyle>
          <a:p>
            <a:pPr lvl="0"/>
            <a:r>
              <a:rPr lang="en-GB" dirty="0"/>
              <a:t> </a:t>
            </a:r>
          </a:p>
        </p:txBody>
      </p:sp>
      <p:sp>
        <p:nvSpPr>
          <p:cNvPr id="8" name="Text Placeholder Logo">
            <a:extLst>
              <a:ext uri="{FF2B5EF4-FFF2-40B4-BE49-F238E27FC236}">
                <a16:creationId xmlns:a16="http://schemas.microsoft.com/office/drawing/2014/main" id="{38F5B89E-91FB-4AFE-90EA-0AA0564A2D6D}"/>
              </a:ext>
            </a:extLst>
          </p:cNvPr>
          <p:cNvSpPr>
            <a:spLocks noGrp="1"/>
          </p:cNvSpPr>
          <p:nvPr>
            <p:ph type="body" sz="quarter" idx="66" hasCustomPrompt="1"/>
          </p:nvPr>
        </p:nvSpPr>
        <p:spPr>
          <a:xfrm>
            <a:off x="10668000" y="6435480"/>
            <a:ext cx="1103313" cy="201613"/>
          </a:xfrm>
          <a:blipFill>
            <a:blip r:embed="rId2"/>
            <a:stretch>
              <a:fillRect/>
            </a:stretch>
          </a:blipFill>
        </p:spPr>
        <p:txBody>
          <a:bodyPr/>
          <a:lstStyle>
            <a:lvl1pPr>
              <a:buNone/>
              <a:defRPr sz="100"/>
            </a:lvl1pPr>
          </a:lstStyle>
          <a:p>
            <a:pPr lvl="0"/>
            <a:r>
              <a:rPr lang="en-GB" dirty="0"/>
              <a:t>.</a:t>
            </a:r>
          </a:p>
        </p:txBody>
      </p:sp>
      <p:sp>
        <p:nvSpPr>
          <p:cNvPr id="3" name="Date Placeholder 1">
            <a:extLst>
              <a:ext uri="{FF2B5EF4-FFF2-40B4-BE49-F238E27FC236}">
                <a16:creationId xmlns:a16="http://schemas.microsoft.com/office/drawing/2014/main" id="{CC771C4C-8EF6-AFB0-5721-014DAA1462AF}"/>
              </a:ext>
            </a:extLst>
          </p:cNvPr>
          <p:cNvSpPr>
            <a:spLocks noGrp="1"/>
          </p:cNvSpPr>
          <p:nvPr>
            <p:ph type="dt" sz="half" idx="2"/>
          </p:nvPr>
        </p:nvSpPr>
        <p:spPr>
          <a:xfrm>
            <a:off x="4756487" y="6090658"/>
            <a:ext cx="2677886" cy="411208"/>
          </a:xfrm>
          <a:prstGeom prst="rect">
            <a:avLst/>
          </a:prstGeom>
        </p:spPr>
        <p:txBody>
          <a:bodyPr vert="horz" lIns="91440" tIns="45720" rIns="91440" bIns="45720" rtlCol="0" anchor="ctr"/>
          <a:lstStyle>
            <a:lvl1pPr algn="ctr">
              <a:defRPr sz="1200">
                <a:solidFill>
                  <a:schemeClr val="bg1"/>
                </a:solidFill>
              </a:defRPr>
            </a:lvl1pPr>
          </a:lstStyle>
          <a:p>
            <a:fld id="{C0E4C89E-291A-429C-A0B8-9369E452A3BE}" type="datetime4">
              <a:rPr lang="en-GB" smtClean="0"/>
              <a:t>08 November 2023</a:t>
            </a:fld>
            <a:endParaRPr lang="en-GB" dirty="0"/>
          </a:p>
        </p:txBody>
      </p:sp>
    </p:spTree>
    <p:extLst>
      <p:ext uri="{BB962C8B-B14F-4D97-AF65-F5344CB8AC3E}">
        <p14:creationId xmlns:p14="http://schemas.microsoft.com/office/powerpoint/2010/main" val="190459317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hank You Image One">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1BCD44-F335-4320-88EC-18DF8BAB062E}"/>
              </a:ext>
            </a:extLst>
          </p:cNvPr>
          <p:cNvSpPr/>
          <p:nvPr userDrawn="1"/>
        </p:nvSpPr>
        <p:spPr>
          <a:xfrm>
            <a:off x="0" y="-1"/>
            <a:ext cx="12192000" cy="6858001"/>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solidFill>
                <a:schemeClr val="bg1"/>
              </a:solidFill>
            </a:endParaRPr>
          </a:p>
        </p:txBody>
      </p:sp>
      <p:graphicFrame>
        <p:nvGraphicFramePr>
          <p:cNvPr id="7" name="Object 6" hidden="1">
            <a:extLst>
              <a:ext uri="{FF2B5EF4-FFF2-40B4-BE49-F238E27FC236}">
                <a16:creationId xmlns:a16="http://schemas.microsoft.com/office/drawing/2014/main" id="{38389B36-46A2-4701-92AF-25A7E426DB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7" name="Object 6" hidden="1">
                        <a:extLst>
                          <a:ext uri="{FF2B5EF4-FFF2-40B4-BE49-F238E27FC236}">
                            <a16:creationId xmlns:a16="http://schemas.microsoft.com/office/drawing/2014/main" id="{38389B36-46A2-4701-92AF-25A7E426DB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ACD9095-78D3-4A3B-A38A-33BB06243A07}"/>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1772393"/>
            <a:ext cx="11352213" cy="1329296"/>
          </a:xfrm>
        </p:spPr>
        <p:txBody>
          <a:bodyPr anchor="b"/>
          <a:lstStyle>
            <a:lvl1pPr algn="ctr">
              <a:defRPr sz="3300" cap="all" baseline="0">
                <a:solidFill>
                  <a:schemeClr val="bg1"/>
                </a:solidFill>
              </a:defRPr>
            </a:lvl1pPr>
          </a:lstStyle>
          <a:p>
            <a:r>
              <a:rPr lang="en-US" dirty="0"/>
              <a:t>End slide: Enter Title Here</a:t>
            </a:r>
            <a:endParaRPr lang="en-GB" dirty="0"/>
          </a:p>
        </p:txBody>
      </p:sp>
      <p:sp>
        <p:nvSpPr>
          <p:cNvPr id="8" name="Text Placeholder 12">
            <a:extLst>
              <a:ext uri="{FF2B5EF4-FFF2-40B4-BE49-F238E27FC236}">
                <a16:creationId xmlns:a16="http://schemas.microsoft.com/office/drawing/2014/main" id="{61B11868-5A21-45AF-B098-53BA095B36C6}"/>
              </a:ext>
            </a:extLst>
          </p:cNvPr>
          <p:cNvSpPr>
            <a:spLocks noGrp="1"/>
          </p:cNvSpPr>
          <p:nvPr>
            <p:ph type="body" sz="quarter" idx="64" hasCustomPrompt="1"/>
          </p:nvPr>
        </p:nvSpPr>
        <p:spPr>
          <a:xfrm>
            <a:off x="5670689" y="3330684"/>
            <a:ext cx="846000" cy="3600"/>
          </a:xfrm>
          <a:solidFill>
            <a:schemeClr val="bg1"/>
          </a:solidFill>
        </p:spPr>
        <p:txBody>
          <a:bodyPr/>
          <a:lstStyle/>
          <a:p>
            <a:pPr lvl="0"/>
            <a:r>
              <a:rPr lang="en-GB" dirty="0"/>
              <a:t> </a:t>
            </a:r>
          </a:p>
        </p:txBody>
      </p:sp>
      <p:sp>
        <p:nvSpPr>
          <p:cNvPr id="9" name="TextBox 8">
            <a:extLst>
              <a:ext uri="{FF2B5EF4-FFF2-40B4-BE49-F238E27FC236}">
                <a16:creationId xmlns:a16="http://schemas.microsoft.com/office/drawing/2014/main" id="{67B43582-B5B2-456A-BA2A-95A9A2D61D24}"/>
              </a:ext>
            </a:extLst>
          </p:cNvPr>
          <p:cNvSpPr txBox="1"/>
          <p:nvPr userDrawn="1"/>
        </p:nvSpPr>
        <p:spPr>
          <a:xfrm>
            <a:off x="0" y="6210300"/>
            <a:ext cx="7531100" cy="647625"/>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sz="600" dirty="0">
                <a:solidFill>
                  <a:schemeClr val="bg1"/>
                </a:solidFill>
              </a:rPr>
              <a:t>Copyright Notice</a:t>
            </a:r>
            <a:br>
              <a:rPr lang="en-US" sz="600" dirty="0">
                <a:solidFill>
                  <a:schemeClr val="bg1"/>
                </a:solidFill>
              </a:rPr>
            </a:br>
            <a:r>
              <a:rPr lang="en-US" sz="600" dirty="0">
                <a:solidFill>
                  <a:schemeClr val="bg1"/>
                </a:solidFill>
              </a:rPr>
              <a:t>The documents are created by Vestas Wind Systems A/S and contain copyrighted material, trademarks, and other proprietary information. All rights reserved. No part of the documents may be reproduced or copied in any form or by any means - such as graphic, electronic, or mechanical, including photocopying, taping, or information storage and retrieval systems without the prior written permission of Vestas Wind Systems A/S. The use of these documents by you, or anyone else authorized by you, is prohibited unless specifically permitted by Vestas Wind Systems A/S. You may not alter or remove any trademark, copyright or other notice from the documents. The documents are provided “as is" and Vestas Wind Systems A/S shall not have any responsibility or liability whatsoever for the results of use of the documents by you. </a:t>
            </a:r>
          </a:p>
        </p:txBody>
      </p:sp>
      <p:pic>
        <p:nvPicPr>
          <p:cNvPr id="10" name="Picture 9" descr="A close up of a logo&#10;&#10;Description generated with very high confidence">
            <a:extLst>
              <a:ext uri="{FF2B5EF4-FFF2-40B4-BE49-F238E27FC236}">
                <a16:creationId xmlns:a16="http://schemas.microsoft.com/office/drawing/2014/main" id="{E4D97C4A-A376-4736-B37B-731954C1EB3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14361" y="269083"/>
            <a:ext cx="1459310" cy="268037"/>
          </a:xfrm>
          <a:prstGeom prst="rect">
            <a:avLst/>
          </a:prstGeom>
        </p:spPr>
      </p:pic>
      <p:pic>
        <p:nvPicPr>
          <p:cNvPr id="11" name="Graphic 10">
            <a:extLst>
              <a:ext uri="{FF2B5EF4-FFF2-40B4-BE49-F238E27FC236}">
                <a16:creationId xmlns:a16="http://schemas.microsoft.com/office/drawing/2014/main" id="{68358372-01D9-4075-BA92-1FC431F12B1A}"/>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357333" y="403101"/>
            <a:ext cx="2520000" cy="135372"/>
          </a:xfrm>
          <a:prstGeom prst="rect">
            <a:avLst/>
          </a:prstGeom>
        </p:spPr>
      </p:pic>
    </p:spTree>
    <p:extLst>
      <p:ext uri="{BB962C8B-B14F-4D97-AF65-F5344CB8AC3E}">
        <p14:creationId xmlns:p14="http://schemas.microsoft.com/office/powerpoint/2010/main" val="411814381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lide Two">
    <p:bg>
      <p:bgPr>
        <a:solidFill>
          <a:schemeClr val="tx1">
            <a:alpha val="3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1BCD44-F335-4320-88EC-18DF8BAB062E}"/>
              </a:ext>
            </a:extLst>
          </p:cNvPr>
          <p:cNvSpPr/>
          <p:nvPr userDrawn="1"/>
        </p:nvSpPr>
        <p:spPr>
          <a:xfrm>
            <a:off x="0" y="-1"/>
            <a:ext cx="12192000" cy="68580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l">
              <a:lnSpc>
                <a:spcPct val="90000"/>
              </a:lnSpc>
              <a:spcAft>
                <a:spcPts val="600"/>
              </a:spcAft>
            </a:pPr>
            <a:endParaRPr lang="en-GB" dirty="0">
              <a:solidFill>
                <a:schemeClr val="tx1"/>
              </a:solidFill>
            </a:endParaRPr>
          </a:p>
        </p:txBody>
      </p:sp>
      <p:sp>
        <p:nvSpPr>
          <p:cNvPr id="4" name="Picture Placeholder 3">
            <a:extLst>
              <a:ext uri="{FF2B5EF4-FFF2-40B4-BE49-F238E27FC236}">
                <a16:creationId xmlns:a16="http://schemas.microsoft.com/office/drawing/2014/main" id="{E003F9D6-DCBF-4A38-BB05-4036AF097546}"/>
              </a:ext>
            </a:extLst>
          </p:cNvPr>
          <p:cNvSpPr>
            <a:spLocks noGrp="1"/>
          </p:cNvSpPr>
          <p:nvPr>
            <p:ph type="pic" sz="quarter" idx="65" hasCustomPrompt="1"/>
          </p:nvPr>
        </p:nvSpPr>
        <p:spPr>
          <a:xfrm>
            <a:off x="0" y="0"/>
            <a:ext cx="12192000" cy="6858000"/>
          </a:xfrm>
          <a:solidFill>
            <a:srgbClr val="A2A9B1"/>
          </a:solidFill>
        </p:spPr>
        <p:txBody>
          <a:bodyPr lIns="0" tIns="72000" rIns="0" bIns="0"/>
          <a:lstStyle>
            <a:lvl1pPr algn="ctr">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419101" y="2183048"/>
            <a:ext cx="11352213" cy="1245952"/>
          </a:xfrm>
        </p:spPr>
        <p:txBody>
          <a:bodyPr tIns="0" anchor="ctr"/>
          <a:lstStyle>
            <a:lvl1pPr algn="ctr">
              <a:defRPr sz="3300" cap="none" baseline="0">
                <a:solidFill>
                  <a:schemeClr val="tx1"/>
                </a:solidFill>
              </a:defRPr>
            </a:lvl1pPr>
          </a:lstStyle>
          <a:p>
            <a:r>
              <a:rPr lang="en-GB" dirty="0"/>
              <a:t>Chapter slide: enter title here</a:t>
            </a:r>
          </a:p>
        </p:txBody>
      </p:sp>
      <p:sp>
        <p:nvSpPr>
          <p:cNvPr id="16" name="Text Placeholder 12">
            <a:extLst>
              <a:ext uri="{FF2B5EF4-FFF2-40B4-BE49-F238E27FC236}">
                <a16:creationId xmlns:a16="http://schemas.microsoft.com/office/drawing/2014/main" id="{F7366FB7-188D-47D6-B5A2-06D6E44B3777}"/>
              </a:ext>
            </a:extLst>
          </p:cNvPr>
          <p:cNvSpPr>
            <a:spLocks noGrp="1"/>
          </p:cNvSpPr>
          <p:nvPr>
            <p:ph type="body" sz="quarter" idx="64" hasCustomPrompt="1"/>
          </p:nvPr>
        </p:nvSpPr>
        <p:spPr>
          <a:xfrm>
            <a:off x="5670689" y="3330684"/>
            <a:ext cx="846000" cy="10800"/>
          </a:xfrm>
          <a:solidFill>
            <a:schemeClr val="bg1"/>
          </a:solidFill>
        </p:spPr>
        <p:txBody>
          <a:bodyPr/>
          <a:lstStyle>
            <a:lvl1pPr>
              <a:defRPr>
                <a:solidFill>
                  <a:schemeClr val="tx1"/>
                </a:solidFill>
              </a:defRPr>
            </a:lvl1pPr>
          </a:lstStyle>
          <a:p>
            <a:pPr lvl="0"/>
            <a:r>
              <a:rPr lang="en-GB" dirty="0"/>
              <a:t> </a:t>
            </a:r>
          </a:p>
        </p:txBody>
      </p:sp>
      <p:sp>
        <p:nvSpPr>
          <p:cNvPr id="3" name="Text Placeholder Logo">
            <a:extLst>
              <a:ext uri="{FF2B5EF4-FFF2-40B4-BE49-F238E27FC236}">
                <a16:creationId xmlns:a16="http://schemas.microsoft.com/office/drawing/2014/main" id="{FBE1CE69-C065-AC64-B090-111C11E2DAD0}"/>
              </a:ext>
            </a:extLst>
          </p:cNvPr>
          <p:cNvSpPr>
            <a:spLocks noGrp="1"/>
          </p:cNvSpPr>
          <p:nvPr>
            <p:ph type="body" sz="quarter" idx="66" hasCustomPrompt="1"/>
          </p:nvPr>
        </p:nvSpPr>
        <p:spPr>
          <a:xfrm>
            <a:off x="10668000" y="6435480"/>
            <a:ext cx="1103313" cy="201613"/>
          </a:xfrm>
          <a:blipFill>
            <a:blip r:embed="rId2"/>
            <a:stretch>
              <a:fillRect/>
            </a:stretch>
          </a:blipFill>
        </p:spPr>
        <p:txBody>
          <a:bodyPr/>
          <a:lstStyle>
            <a:lvl1pPr>
              <a:buNone/>
              <a:defRPr sz="100"/>
            </a:lvl1pPr>
          </a:lstStyle>
          <a:p>
            <a:pPr lvl="0"/>
            <a:r>
              <a:rPr lang="en-GB" dirty="0"/>
              <a:t>.</a:t>
            </a:r>
          </a:p>
        </p:txBody>
      </p:sp>
      <p:sp>
        <p:nvSpPr>
          <p:cNvPr id="5" name="Date Placeholder 1">
            <a:extLst>
              <a:ext uri="{FF2B5EF4-FFF2-40B4-BE49-F238E27FC236}">
                <a16:creationId xmlns:a16="http://schemas.microsoft.com/office/drawing/2014/main" id="{6E4FDB0B-B810-E5D7-3FB0-09BA7BC6829C}"/>
              </a:ext>
            </a:extLst>
          </p:cNvPr>
          <p:cNvSpPr>
            <a:spLocks noGrp="1"/>
          </p:cNvSpPr>
          <p:nvPr>
            <p:ph type="dt" sz="half" idx="2"/>
          </p:nvPr>
        </p:nvSpPr>
        <p:spPr>
          <a:xfrm>
            <a:off x="4756487" y="6090658"/>
            <a:ext cx="2677886" cy="411208"/>
          </a:xfrm>
          <a:prstGeom prst="rect">
            <a:avLst/>
          </a:prstGeom>
        </p:spPr>
        <p:txBody>
          <a:bodyPr vert="horz" lIns="91440" tIns="45720" rIns="91440" bIns="45720" rtlCol="0" anchor="ctr"/>
          <a:lstStyle>
            <a:lvl1pPr algn="ctr">
              <a:defRPr sz="1200">
                <a:solidFill>
                  <a:schemeClr val="tx1"/>
                </a:solidFill>
              </a:defRPr>
            </a:lvl1pPr>
          </a:lstStyle>
          <a:p>
            <a:fld id="{69D1C119-E223-468F-A54D-A152026B3E58}" type="datetime4">
              <a:rPr lang="en-GB" smtClean="0"/>
              <a:t>08 November 2023</a:t>
            </a:fld>
            <a:endParaRPr lang="en-GB" dirty="0"/>
          </a:p>
        </p:txBody>
      </p:sp>
    </p:spTree>
    <p:extLst>
      <p:ext uri="{BB962C8B-B14F-4D97-AF65-F5344CB8AC3E}">
        <p14:creationId xmlns:p14="http://schemas.microsoft.com/office/powerpoint/2010/main" val="14061462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One">
    <p:bg>
      <p:bgPr>
        <a:solidFill>
          <a:srgbClr val="1F314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833A2D-A0B6-42AC-AC5D-BB3CCCC79F59}"/>
              </a:ext>
            </a:extLst>
          </p:cNvPr>
          <p:cNvSpPr>
            <a:spLocks noGrp="1"/>
          </p:cNvSpPr>
          <p:nvPr>
            <p:ph type="pic" sz="quarter" idx="94" hasCustomPrompt="1"/>
          </p:nvPr>
        </p:nvSpPr>
        <p:spPr>
          <a:xfrm>
            <a:off x="0" y="0"/>
            <a:ext cx="12192000" cy="6858000"/>
          </a:xfrm>
          <a:solidFill>
            <a:srgbClr val="1F3144"/>
          </a:solidFill>
        </p:spPr>
        <p:txBody>
          <a:bodyPr lIns="0" tIns="72000" rIns="0" bIns="0"/>
          <a:lstStyle>
            <a:lvl1pPr algn="ctr">
              <a:buNone/>
              <a:defRPr sz="1400">
                <a:solidFill>
                  <a:schemeClr val="bg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4314" y="2766216"/>
            <a:ext cx="5088156" cy="1325563"/>
          </a:xfrm>
        </p:spPr>
        <p:txBody>
          <a:bodyPr anchor="ctr"/>
          <a:lstStyle>
            <a:lvl1pPr>
              <a:defRPr cap="none" baseline="0">
                <a:solidFill>
                  <a:schemeClr val="bg1"/>
                </a:solidFill>
              </a:defRPr>
            </a:lvl1pPr>
          </a:lstStyle>
          <a:p>
            <a:r>
              <a:rPr lang="en-GB" dirty="0"/>
              <a:t>Table of contents:</a:t>
            </a:r>
            <a:br>
              <a:rPr lang="en-GB" dirty="0"/>
            </a:br>
            <a:r>
              <a:rPr lang="en-GB" dirty="0"/>
              <a:t>enter text here</a:t>
            </a:r>
          </a:p>
        </p:txBody>
      </p:sp>
      <p:sp>
        <p:nvSpPr>
          <p:cNvPr id="45" name="Text Placeholder 7">
            <a:extLst>
              <a:ext uri="{FF2B5EF4-FFF2-40B4-BE49-F238E27FC236}">
                <a16:creationId xmlns:a16="http://schemas.microsoft.com/office/drawing/2014/main" id="{0257FA15-DEBC-4684-9FBF-737C7DC0B4BF}"/>
              </a:ext>
            </a:extLst>
          </p:cNvPr>
          <p:cNvSpPr>
            <a:spLocks noGrp="1"/>
          </p:cNvSpPr>
          <p:nvPr>
            <p:ph type="body" sz="quarter" idx="55" hasCustomPrompt="1"/>
          </p:nvPr>
        </p:nvSpPr>
        <p:spPr>
          <a:xfrm>
            <a:off x="5501231" y="1584960"/>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2" name="Text Placeholder 7">
            <a:extLst>
              <a:ext uri="{FF2B5EF4-FFF2-40B4-BE49-F238E27FC236}">
                <a16:creationId xmlns:a16="http://schemas.microsoft.com/office/drawing/2014/main" id="{7D3F0408-7C3C-43EA-984E-3A54A92867BB}"/>
              </a:ext>
            </a:extLst>
          </p:cNvPr>
          <p:cNvSpPr>
            <a:spLocks noGrp="1"/>
          </p:cNvSpPr>
          <p:nvPr>
            <p:ph type="body" sz="quarter" idx="68" hasCustomPrompt="1"/>
          </p:nvPr>
        </p:nvSpPr>
        <p:spPr>
          <a:xfrm>
            <a:off x="5501231" y="2098596"/>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4" name="Text Placeholder 7">
            <a:extLst>
              <a:ext uri="{FF2B5EF4-FFF2-40B4-BE49-F238E27FC236}">
                <a16:creationId xmlns:a16="http://schemas.microsoft.com/office/drawing/2014/main" id="{38544E23-6DC6-4257-B556-1AB86A8F6502}"/>
              </a:ext>
            </a:extLst>
          </p:cNvPr>
          <p:cNvSpPr>
            <a:spLocks noGrp="1"/>
          </p:cNvSpPr>
          <p:nvPr>
            <p:ph type="body" sz="quarter" idx="70" hasCustomPrompt="1"/>
          </p:nvPr>
        </p:nvSpPr>
        <p:spPr>
          <a:xfrm>
            <a:off x="5501231" y="2612232"/>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6" name="Text Placeholder 7">
            <a:extLst>
              <a:ext uri="{FF2B5EF4-FFF2-40B4-BE49-F238E27FC236}">
                <a16:creationId xmlns:a16="http://schemas.microsoft.com/office/drawing/2014/main" id="{092912F5-DC33-4FAC-827C-882DC8B0F0F4}"/>
              </a:ext>
            </a:extLst>
          </p:cNvPr>
          <p:cNvSpPr>
            <a:spLocks noGrp="1"/>
          </p:cNvSpPr>
          <p:nvPr>
            <p:ph type="body" sz="quarter" idx="72" hasCustomPrompt="1"/>
          </p:nvPr>
        </p:nvSpPr>
        <p:spPr>
          <a:xfrm>
            <a:off x="5501231" y="3125868"/>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7" name="Text Placeholder 7">
            <a:extLst>
              <a:ext uri="{FF2B5EF4-FFF2-40B4-BE49-F238E27FC236}">
                <a16:creationId xmlns:a16="http://schemas.microsoft.com/office/drawing/2014/main" id="{257599C0-3CDF-433F-A820-E6899FA4B91A}"/>
              </a:ext>
            </a:extLst>
          </p:cNvPr>
          <p:cNvSpPr>
            <a:spLocks noGrp="1"/>
          </p:cNvSpPr>
          <p:nvPr>
            <p:ph type="body" sz="quarter" idx="73" hasCustomPrompt="1"/>
          </p:nvPr>
        </p:nvSpPr>
        <p:spPr>
          <a:xfrm>
            <a:off x="5501231" y="3639504"/>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9" name="Text Placeholder 7">
            <a:extLst>
              <a:ext uri="{FF2B5EF4-FFF2-40B4-BE49-F238E27FC236}">
                <a16:creationId xmlns:a16="http://schemas.microsoft.com/office/drawing/2014/main" id="{82B83A46-075E-4890-9703-E95F04101D60}"/>
              </a:ext>
            </a:extLst>
          </p:cNvPr>
          <p:cNvSpPr>
            <a:spLocks noGrp="1"/>
          </p:cNvSpPr>
          <p:nvPr>
            <p:ph type="body" sz="quarter" idx="75" hasCustomPrompt="1"/>
          </p:nvPr>
        </p:nvSpPr>
        <p:spPr>
          <a:xfrm>
            <a:off x="5501231" y="4153140"/>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0" name="Text Placeholder 7">
            <a:extLst>
              <a:ext uri="{FF2B5EF4-FFF2-40B4-BE49-F238E27FC236}">
                <a16:creationId xmlns:a16="http://schemas.microsoft.com/office/drawing/2014/main" id="{CFD9CED5-D081-4BDE-90A5-01915CF86F7B}"/>
              </a:ext>
            </a:extLst>
          </p:cNvPr>
          <p:cNvSpPr>
            <a:spLocks noGrp="1"/>
          </p:cNvSpPr>
          <p:nvPr>
            <p:ph type="body" sz="quarter" idx="76" hasCustomPrompt="1"/>
          </p:nvPr>
        </p:nvSpPr>
        <p:spPr>
          <a:xfrm>
            <a:off x="5501231" y="4666776"/>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endParaRPr lang="en-GB" dirty="0"/>
          </a:p>
        </p:txBody>
      </p:sp>
      <p:sp>
        <p:nvSpPr>
          <p:cNvPr id="121" name="Text Placeholder 7">
            <a:extLst>
              <a:ext uri="{FF2B5EF4-FFF2-40B4-BE49-F238E27FC236}">
                <a16:creationId xmlns:a16="http://schemas.microsoft.com/office/drawing/2014/main" id="{CF3A012D-2D79-4301-9F7E-2727B8DFBCAB}"/>
              </a:ext>
            </a:extLst>
          </p:cNvPr>
          <p:cNvSpPr>
            <a:spLocks noGrp="1"/>
          </p:cNvSpPr>
          <p:nvPr>
            <p:ph type="body" sz="quarter" idx="77" hasCustomPrompt="1"/>
          </p:nvPr>
        </p:nvSpPr>
        <p:spPr>
          <a:xfrm>
            <a:off x="5501231" y="5180415"/>
            <a:ext cx="4380163" cy="346346"/>
          </a:xfrm>
        </p:spPr>
        <p:txBody>
          <a:bodyPr vert="horz" lIns="91440" tIns="45720" rIns="91440" bIns="45720" rtlCol="0" anchor="t">
            <a:noAutofit/>
          </a:bodyPr>
          <a:lstStyle>
            <a:lvl1pPr marL="0" indent="0" algn="l">
              <a:buNone/>
              <a:defRPr lang="en-US" sz="1400" smtClean="0">
                <a:solidFill>
                  <a:schemeClr val="bg1"/>
                </a:solidFill>
              </a:defRPr>
            </a:lvl1pPr>
            <a:lvl2pPr marL="180000" indent="0" algn="l">
              <a:buNone/>
              <a:defRPr lang="en-US" sz="1400" smtClean="0">
                <a:solidFill>
                  <a:schemeClr val="bg1"/>
                </a:solidFill>
              </a:defRPr>
            </a:lvl2pPr>
            <a:lvl3pPr marL="360000" indent="0" algn="l">
              <a:buNone/>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a:p>
            <a:pPr lvl="1"/>
            <a:endParaRPr lang="en-GB" dirty="0"/>
          </a:p>
        </p:txBody>
      </p:sp>
      <p:sp>
        <p:nvSpPr>
          <p:cNvPr id="122" name="Text Placeholder 7">
            <a:extLst>
              <a:ext uri="{FF2B5EF4-FFF2-40B4-BE49-F238E27FC236}">
                <a16:creationId xmlns:a16="http://schemas.microsoft.com/office/drawing/2014/main" id="{7518E164-611D-4689-8B48-7DF5D36D8358}"/>
              </a:ext>
            </a:extLst>
          </p:cNvPr>
          <p:cNvSpPr>
            <a:spLocks noGrp="1"/>
          </p:cNvSpPr>
          <p:nvPr>
            <p:ph type="body" sz="quarter" idx="78" hasCustomPrompt="1"/>
          </p:nvPr>
        </p:nvSpPr>
        <p:spPr>
          <a:xfrm>
            <a:off x="10529893" y="1587230"/>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3" name="Text Placeholder 7">
            <a:extLst>
              <a:ext uri="{FF2B5EF4-FFF2-40B4-BE49-F238E27FC236}">
                <a16:creationId xmlns:a16="http://schemas.microsoft.com/office/drawing/2014/main" id="{C958AAF2-0B1E-411C-A852-85BE5FDBAF83}"/>
              </a:ext>
            </a:extLst>
          </p:cNvPr>
          <p:cNvSpPr>
            <a:spLocks noGrp="1"/>
          </p:cNvSpPr>
          <p:nvPr>
            <p:ph type="body" sz="quarter" idx="79" hasCustomPrompt="1"/>
          </p:nvPr>
        </p:nvSpPr>
        <p:spPr>
          <a:xfrm>
            <a:off x="10529893" y="2100542"/>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4" name="Text Placeholder 7">
            <a:extLst>
              <a:ext uri="{FF2B5EF4-FFF2-40B4-BE49-F238E27FC236}">
                <a16:creationId xmlns:a16="http://schemas.microsoft.com/office/drawing/2014/main" id="{7B09FE3C-4BEC-4B9C-BF6D-7D0EF3E40E1F}"/>
              </a:ext>
            </a:extLst>
          </p:cNvPr>
          <p:cNvSpPr>
            <a:spLocks noGrp="1"/>
          </p:cNvSpPr>
          <p:nvPr>
            <p:ph type="body" sz="quarter" idx="80" hasCustomPrompt="1"/>
          </p:nvPr>
        </p:nvSpPr>
        <p:spPr>
          <a:xfrm>
            <a:off x="10529893" y="2613854"/>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5" name="Text Placeholder 7">
            <a:extLst>
              <a:ext uri="{FF2B5EF4-FFF2-40B4-BE49-F238E27FC236}">
                <a16:creationId xmlns:a16="http://schemas.microsoft.com/office/drawing/2014/main" id="{CDC5B3CA-6991-4A97-888D-2B9384E971A8}"/>
              </a:ext>
            </a:extLst>
          </p:cNvPr>
          <p:cNvSpPr>
            <a:spLocks noGrp="1"/>
          </p:cNvSpPr>
          <p:nvPr>
            <p:ph type="body" sz="quarter" idx="81" hasCustomPrompt="1"/>
          </p:nvPr>
        </p:nvSpPr>
        <p:spPr>
          <a:xfrm>
            <a:off x="10529893" y="3127166"/>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6" name="Text Placeholder 7">
            <a:extLst>
              <a:ext uri="{FF2B5EF4-FFF2-40B4-BE49-F238E27FC236}">
                <a16:creationId xmlns:a16="http://schemas.microsoft.com/office/drawing/2014/main" id="{CFE8F25B-35AE-451E-950A-9A950737FA04}"/>
              </a:ext>
            </a:extLst>
          </p:cNvPr>
          <p:cNvSpPr>
            <a:spLocks noGrp="1"/>
          </p:cNvSpPr>
          <p:nvPr>
            <p:ph type="body" sz="quarter" idx="82" hasCustomPrompt="1"/>
          </p:nvPr>
        </p:nvSpPr>
        <p:spPr>
          <a:xfrm>
            <a:off x="10529893" y="3640478"/>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7" name="Text Placeholder 7">
            <a:extLst>
              <a:ext uri="{FF2B5EF4-FFF2-40B4-BE49-F238E27FC236}">
                <a16:creationId xmlns:a16="http://schemas.microsoft.com/office/drawing/2014/main" id="{E50E0A9B-0023-41F1-AA32-8B0D9D2A57D8}"/>
              </a:ext>
            </a:extLst>
          </p:cNvPr>
          <p:cNvSpPr>
            <a:spLocks noGrp="1"/>
          </p:cNvSpPr>
          <p:nvPr>
            <p:ph type="body" sz="quarter" idx="83" hasCustomPrompt="1"/>
          </p:nvPr>
        </p:nvSpPr>
        <p:spPr>
          <a:xfrm>
            <a:off x="10529893" y="4153790"/>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8" name="Text Placeholder 7">
            <a:extLst>
              <a:ext uri="{FF2B5EF4-FFF2-40B4-BE49-F238E27FC236}">
                <a16:creationId xmlns:a16="http://schemas.microsoft.com/office/drawing/2014/main" id="{ACDE9EFC-7E92-4E9F-BEA0-2EA4B96112F3}"/>
              </a:ext>
            </a:extLst>
          </p:cNvPr>
          <p:cNvSpPr>
            <a:spLocks noGrp="1"/>
          </p:cNvSpPr>
          <p:nvPr>
            <p:ph type="body" sz="quarter" idx="84" hasCustomPrompt="1"/>
          </p:nvPr>
        </p:nvSpPr>
        <p:spPr>
          <a:xfrm>
            <a:off x="10529893" y="4667102"/>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9" name="Text Placeholder 7">
            <a:extLst>
              <a:ext uri="{FF2B5EF4-FFF2-40B4-BE49-F238E27FC236}">
                <a16:creationId xmlns:a16="http://schemas.microsoft.com/office/drawing/2014/main" id="{ED2CCD12-646B-4C35-BAF7-F15228E80035}"/>
              </a:ext>
            </a:extLst>
          </p:cNvPr>
          <p:cNvSpPr>
            <a:spLocks noGrp="1"/>
          </p:cNvSpPr>
          <p:nvPr>
            <p:ph type="body" sz="quarter" idx="85" hasCustomPrompt="1"/>
          </p:nvPr>
        </p:nvSpPr>
        <p:spPr>
          <a:xfrm>
            <a:off x="10529893" y="5180415"/>
            <a:ext cx="1341120" cy="346346"/>
          </a:xfrm>
        </p:spPr>
        <p:txBody>
          <a:bodyPr vert="horz" lIns="91440" tIns="45720" rIns="91440" bIns="45720" rtlCol="0" anchor="t">
            <a:noAutofit/>
          </a:bodyPr>
          <a:lstStyle>
            <a:lvl1pPr marL="0" indent="0" algn="r">
              <a:buNone/>
              <a:defRPr lang="en-US" sz="1400" smtClean="0">
                <a:solidFill>
                  <a:schemeClr val="bg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0" name="Text Placeholder 9">
            <a:extLst>
              <a:ext uri="{FF2B5EF4-FFF2-40B4-BE49-F238E27FC236}">
                <a16:creationId xmlns:a16="http://schemas.microsoft.com/office/drawing/2014/main" id="{D63AFF5B-3AD3-4AB0-AC56-D804550AEB15}"/>
              </a:ext>
            </a:extLst>
          </p:cNvPr>
          <p:cNvSpPr>
            <a:spLocks noGrp="1"/>
          </p:cNvSpPr>
          <p:nvPr>
            <p:ph type="body" sz="quarter" idx="86" hasCustomPrompt="1"/>
          </p:nvPr>
        </p:nvSpPr>
        <p:spPr>
          <a:xfrm>
            <a:off x="5501231" y="1933576"/>
            <a:ext cx="6270082" cy="14400"/>
          </a:xfrm>
          <a:solidFill>
            <a:schemeClr val="bg1"/>
          </a:solidFill>
        </p:spPr>
        <p:txBody>
          <a:bodyPr/>
          <a:lstStyle>
            <a:lvl1pPr marL="0" indent="0">
              <a:buNone/>
              <a:defRPr/>
            </a:lvl1pPr>
          </a:lstStyle>
          <a:p>
            <a:pPr lvl="0"/>
            <a:r>
              <a:rPr lang="en-GB" dirty="0"/>
              <a:t> </a:t>
            </a:r>
          </a:p>
        </p:txBody>
      </p:sp>
      <p:sp>
        <p:nvSpPr>
          <p:cNvPr id="131" name="Text Placeholder 9">
            <a:extLst>
              <a:ext uri="{FF2B5EF4-FFF2-40B4-BE49-F238E27FC236}">
                <a16:creationId xmlns:a16="http://schemas.microsoft.com/office/drawing/2014/main" id="{044946A9-736A-4E24-8FD1-DE7D8B32B893}"/>
              </a:ext>
            </a:extLst>
          </p:cNvPr>
          <p:cNvSpPr>
            <a:spLocks noGrp="1"/>
          </p:cNvSpPr>
          <p:nvPr>
            <p:ph type="body" sz="quarter" idx="87" hasCustomPrompt="1"/>
          </p:nvPr>
        </p:nvSpPr>
        <p:spPr>
          <a:xfrm>
            <a:off x="5501231" y="2446888"/>
            <a:ext cx="6270082" cy="14400"/>
          </a:xfrm>
          <a:solidFill>
            <a:schemeClr val="bg1"/>
          </a:solidFill>
        </p:spPr>
        <p:txBody>
          <a:bodyPr/>
          <a:lstStyle>
            <a:lvl1pPr marL="0" indent="0">
              <a:buNone/>
              <a:defRPr/>
            </a:lvl1pPr>
          </a:lstStyle>
          <a:p>
            <a:pPr lvl="0"/>
            <a:r>
              <a:rPr lang="en-GB" dirty="0"/>
              <a:t> </a:t>
            </a:r>
          </a:p>
        </p:txBody>
      </p:sp>
      <p:sp>
        <p:nvSpPr>
          <p:cNvPr id="132" name="Text Placeholder 9">
            <a:extLst>
              <a:ext uri="{FF2B5EF4-FFF2-40B4-BE49-F238E27FC236}">
                <a16:creationId xmlns:a16="http://schemas.microsoft.com/office/drawing/2014/main" id="{310AC24F-E6FF-42BB-AFA7-C6B504991CA3}"/>
              </a:ext>
            </a:extLst>
          </p:cNvPr>
          <p:cNvSpPr>
            <a:spLocks noGrp="1"/>
          </p:cNvSpPr>
          <p:nvPr>
            <p:ph type="body" sz="quarter" idx="88" hasCustomPrompt="1"/>
          </p:nvPr>
        </p:nvSpPr>
        <p:spPr>
          <a:xfrm>
            <a:off x="5501231" y="2960200"/>
            <a:ext cx="6270082" cy="14400"/>
          </a:xfrm>
          <a:solidFill>
            <a:schemeClr val="bg1"/>
          </a:solidFill>
        </p:spPr>
        <p:txBody>
          <a:bodyPr/>
          <a:lstStyle>
            <a:lvl1pPr marL="0" indent="0">
              <a:buNone/>
              <a:defRPr/>
            </a:lvl1pPr>
          </a:lstStyle>
          <a:p>
            <a:pPr lvl="0"/>
            <a:r>
              <a:rPr lang="en-GB" dirty="0"/>
              <a:t> </a:t>
            </a:r>
          </a:p>
        </p:txBody>
      </p:sp>
      <p:sp>
        <p:nvSpPr>
          <p:cNvPr id="133" name="Text Placeholder 9">
            <a:extLst>
              <a:ext uri="{FF2B5EF4-FFF2-40B4-BE49-F238E27FC236}">
                <a16:creationId xmlns:a16="http://schemas.microsoft.com/office/drawing/2014/main" id="{48068E45-E330-4884-8046-71B1100AD03A}"/>
              </a:ext>
            </a:extLst>
          </p:cNvPr>
          <p:cNvSpPr>
            <a:spLocks noGrp="1"/>
          </p:cNvSpPr>
          <p:nvPr>
            <p:ph type="body" sz="quarter" idx="89" hasCustomPrompt="1"/>
          </p:nvPr>
        </p:nvSpPr>
        <p:spPr>
          <a:xfrm>
            <a:off x="5501231" y="3473512"/>
            <a:ext cx="6270082" cy="14400"/>
          </a:xfrm>
          <a:solidFill>
            <a:schemeClr val="bg1"/>
          </a:solidFill>
        </p:spPr>
        <p:txBody>
          <a:bodyPr/>
          <a:lstStyle>
            <a:lvl1pPr marL="0" indent="0">
              <a:buNone/>
              <a:defRPr/>
            </a:lvl1pPr>
          </a:lstStyle>
          <a:p>
            <a:pPr lvl="0"/>
            <a:r>
              <a:rPr lang="en-GB" dirty="0"/>
              <a:t> </a:t>
            </a:r>
          </a:p>
        </p:txBody>
      </p:sp>
      <p:sp>
        <p:nvSpPr>
          <p:cNvPr id="134" name="Text Placeholder 9">
            <a:extLst>
              <a:ext uri="{FF2B5EF4-FFF2-40B4-BE49-F238E27FC236}">
                <a16:creationId xmlns:a16="http://schemas.microsoft.com/office/drawing/2014/main" id="{2089C62D-B616-4AF6-9FD3-5F4DB15330D5}"/>
              </a:ext>
            </a:extLst>
          </p:cNvPr>
          <p:cNvSpPr>
            <a:spLocks noGrp="1"/>
          </p:cNvSpPr>
          <p:nvPr>
            <p:ph type="body" sz="quarter" idx="90" hasCustomPrompt="1"/>
          </p:nvPr>
        </p:nvSpPr>
        <p:spPr>
          <a:xfrm>
            <a:off x="5501231" y="3986824"/>
            <a:ext cx="6270082" cy="14400"/>
          </a:xfrm>
          <a:solidFill>
            <a:schemeClr val="bg1"/>
          </a:solidFill>
        </p:spPr>
        <p:txBody>
          <a:bodyPr/>
          <a:lstStyle>
            <a:lvl1pPr marL="0" indent="0">
              <a:buNone/>
              <a:defRPr/>
            </a:lvl1pPr>
          </a:lstStyle>
          <a:p>
            <a:pPr lvl="0"/>
            <a:r>
              <a:rPr lang="en-GB" dirty="0"/>
              <a:t> </a:t>
            </a:r>
          </a:p>
        </p:txBody>
      </p:sp>
      <p:sp>
        <p:nvSpPr>
          <p:cNvPr id="135" name="Text Placeholder 9">
            <a:extLst>
              <a:ext uri="{FF2B5EF4-FFF2-40B4-BE49-F238E27FC236}">
                <a16:creationId xmlns:a16="http://schemas.microsoft.com/office/drawing/2014/main" id="{B0DCA49B-64FF-4810-B885-9095AD7B77BD}"/>
              </a:ext>
            </a:extLst>
          </p:cNvPr>
          <p:cNvSpPr>
            <a:spLocks noGrp="1"/>
          </p:cNvSpPr>
          <p:nvPr>
            <p:ph type="body" sz="quarter" idx="91" hasCustomPrompt="1"/>
          </p:nvPr>
        </p:nvSpPr>
        <p:spPr>
          <a:xfrm>
            <a:off x="5501231" y="4500136"/>
            <a:ext cx="6270082" cy="14400"/>
          </a:xfrm>
          <a:solidFill>
            <a:schemeClr val="bg1"/>
          </a:solidFill>
        </p:spPr>
        <p:txBody>
          <a:bodyPr/>
          <a:lstStyle>
            <a:lvl1pPr marL="0" indent="0">
              <a:buNone/>
              <a:defRPr/>
            </a:lvl1pPr>
          </a:lstStyle>
          <a:p>
            <a:pPr lvl="0"/>
            <a:r>
              <a:rPr lang="en-GB" dirty="0"/>
              <a:t> </a:t>
            </a:r>
          </a:p>
        </p:txBody>
      </p:sp>
      <p:sp>
        <p:nvSpPr>
          <p:cNvPr id="136" name="Text Placeholder 9">
            <a:extLst>
              <a:ext uri="{FF2B5EF4-FFF2-40B4-BE49-F238E27FC236}">
                <a16:creationId xmlns:a16="http://schemas.microsoft.com/office/drawing/2014/main" id="{3E5854F0-F9A3-4108-B5C5-19EC8D336160}"/>
              </a:ext>
            </a:extLst>
          </p:cNvPr>
          <p:cNvSpPr>
            <a:spLocks noGrp="1"/>
          </p:cNvSpPr>
          <p:nvPr>
            <p:ph type="body" sz="quarter" idx="92" hasCustomPrompt="1"/>
          </p:nvPr>
        </p:nvSpPr>
        <p:spPr>
          <a:xfrm>
            <a:off x="5501231" y="5013448"/>
            <a:ext cx="6270082" cy="14400"/>
          </a:xfrm>
          <a:solidFill>
            <a:schemeClr val="bg1"/>
          </a:solidFill>
        </p:spPr>
        <p:txBody>
          <a:bodyPr/>
          <a:lstStyle>
            <a:lvl1pPr marL="0" indent="0">
              <a:buNone/>
              <a:defRPr/>
            </a:lvl1pPr>
          </a:lstStyle>
          <a:p>
            <a:pPr lvl="0"/>
            <a:r>
              <a:rPr lang="en-GB" dirty="0"/>
              <a:t> </a:t>
            </a:r>
          </a:p>
        </p:txBody>
      </p:sp>
      <p:sp>
        <p:nvSpPr>
          <p:cNvPr id="137" name="Text Placeholder 9">
            <a:extLst>
              <a:ext uri="{FF2B5EF4-FFF2-40B4-BE49-F238E27FC236}">
                <a16:creationId xmlns:a16="http://schemas.microsoft.com/office/drawing/2014/main" id="{743E6A60-6CA9-40C2-9F18-E189B497E9A9}"/>
              </a:ext>
            </a:extLst>
          </p:cNvPr>
          <p:cNvSpPr>
            <a:spLocks noGrp="1"/>
          </p:cNvSpPr>
          <p:nvPr>
            <p:ph type="body" sz="quarter" idx="93" hasCustomPrompt="1"/>
          </p:nvPr>
        </p:nvSpPr>
        <p:spPr>
          <a:xfrm>
            <a:off x="5501231" y="5526761"/>
            <a:ext cx="6270082" cy="14400"/>
          </a:xfrm>
          <a:solidFill>
            <a:schemeClr val="bg1"/>
          </a:solidFill>
        </p:spPr>
        <p:txBody>
          <a:bodyPr/>
          <a:lstStyle>
            <a:lvl1pPr marL="0" indent="0">
              <a:buNone/>
              <a:defRPr/>
            </a:lvl1pPr>
          </a:lstStyle>
          <a:p>
            <a:pPr lvl="0"/>
            <a:r>
              <a:rPr lang="en-GB" dirty="0"/>
              <a:t> </a:t>
            </a:r>
          </a:p>
        </p:txBody>
      </p:sp>
      <p:sp>
        <p:nvSpPr>
          <p:cNvPr id="36" name="Text Placeholder Logo">
            <a:extLst>
              <a:ext uri="{FF2B5EF4-FFF2-40B4-BE49-F238E27FC236}">
                <a16:creationId xmlns:a16="http://schemas.microsoft.com/office/drawing/2014/main" id="{C3D6463F-FB95-442E-8DA7-F8625FA50CAF}"/>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lvl1pPr>
          </a:lstStyle>
          <a:p>
            <a:pPr lvl="0"/>
            <a:r>
              <a:rPr lang="en-GB" dirty="0"/>
              <a:t>.</a:t>
            </a:r>
          </a:p>
        </p:txBody>
      </p:sp>
      <p:sp>
        <p:nvSpPr>
          <p:cNvPr id="37" name="Text Placeholder 8">
            <a:extLst>
              <a:ext uri="{FF2B5EF4-FFF2-40B4-BE49-F238E27FC236}">
                <a16:creationId xmlns:a16="http://schemas.microsoft.com/office/drawing/2014/main" id="{F0644C74-EB57-4B2A-B0D9-C90C38D0C6B1}"/>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noFill/>
              </a:defRPr>
            </a:lvl1pPr>
          </a:lstStyle>
          <a:p>
            <a:pPr lvl="0"/>
            <a:r>
              <a:rPr lang="en-GB" dirty="0"/>
              <a:t> </a:t>
            </a:r>
          </a:p>
        </p:txBody>
      </p:sp>
      <p:sp>
        <p:nvSpPr>
          <p:cNvPr id="7" name="Date Placeholder 6">
            <a:extLst>
              <a:ext uri="{FF2B5EF4-FFF2-40B4-BE49-F238E27FC236}">
                <a16:creationId xmlns:a16="http://schemas.microsoft.com/office/drawing/2014/main" id="{37D12ECC-102A-4F16-8461-27A34168FF2D}"/>
              </a:ext>
            </a:extLst>
          </p:cNvPr>
          <p:cNvSpPr>
            <a:spLocks noGrp="1"/>
          </p:cNvSpPr>
          <p:nvPr>
            <p:ph type="dt" sz="half" idx="96"/>
          </p:nvPr>
        </p:nvSpPr>
        <p:spPr/>
        <p:txBody>
          <a:bodyPr/>
          <a:lstStyle>
            <a:lvl1pPr>
              <a:defRPr>
                <a:solidFill>
                  <a:schemeClr val="bg1"/>
                </a:solidFill>
              </a:defRPr>
            </a:lvl1pPr>
          </a:lstStyle>
          <a:p>
            <a:fld id="{479B7B9A-CC35-4D20-9325-B937AA8AD2C4}" type="datetime4">
              <a:rPr lang="en-GB" smtClean="0"/>
              <a:t>08 November 2023</a:t>
            </a:fld>
            <a:endParaRPr lang="en-GB" dirty="0"/>
          </a:p>
        </p:txBody>
      </p:sp>
      <p:sp>
        <p:nvSpPr>
          <p:cNvPr id="9" name="Footer Placeholder 8">
            <a:extLst>
              <a:ext uri="{FF2B5EF4-FFF2-40B4-BE49-F238E27FC236}">
                <a16:creationId xmlns:a16="http://schemas.microsoft.com/office/drawing/2014/main" id="{5BB1E86E-A6EF-431D-B271-9146187F993B}"/>
              </a:ext>
            </a:extLst>
          </p:cNvPr>
          <p:cNvSpPr>
            <a:spLocks noGrp="1"/>
          </p:cNvSpPr>
          <p:nvPr>
            <p:ph type="ftr" sz="quarter" idx="97"/>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4C652C77-A246-40D1-ACA2-1E732D6A9C85}"/>
              </a:ext>
            </a:extLst>
          </p:cNvPr>
          <p:cNvSpPr>
            <a:spLocks noGrp="1"/>
          </p:cNvSpPr>
          <p:nvPr>
            <p:ph type="sldNum" sz="quarter" idx="98"/>
          </p:nvPr>
        </p:nvSpPr>
        <p:spPr/>
        <p:txBody>
          <a:bodyPr/>
          <a:lstStyle>
            <a:lvl1pPr>
              <a:defRPr>
                <a:solidFill>
                  <a:schemeClr val="bg1"/>
                </a:solidFill>
              </a:defRPr>
            </a:lvl1p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98712724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Two">
    <p:bg>
      <p:bgPr>
        <a:solidFill>
          <a:srgbClr val="A2A9B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833A2D-A0B6-42AC-AC5D-BB3CCCC79F59}"/>
              </a:ext>
            </a:extLst>
          </p:cNvPr>
          <p:cNvSpPr>
            <a:spLocks noGrp="1"/>
          </p:cNvSpPr>
          <p:nvPr>
            <p:ph type="pic" sz="quarter" idx="94" hasCustomPrompt="1"/>
          </p:nvPr>
        </p:nvSpPr>
        <p:spPr>
          <a:xfrm>
            <a:off x="0" y="0"/>
            <a:ext cx="12192000" cy="6858000"/>
          </a:xfrm>
        </p:spPr>
        <p:txBody>
          <a:bodyPr lIns="0" tIns="72000" rIns="0" bIns="0"/>
          <a:lstStyle>
            <a:lvl1pPr algn="ctr">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4314" y="2766216"/>
            <a:ext cx="5088156" cy="1325563"/>
          </a:xfrm>
        </p:spPr>
        <p:txBody>
          <a:bodyPr anchor="ctr"/>
          <a:lstStyle>
            <a:lvl1pPr>
              <a:defRPr cap="none" baseline="0">
                <a:solidFill>
                  <a:schemeClr val="tx1"/>
                </a:solidFill>
              </a:defRPr>
            </a:lvl1pPr>
          </a:lstStyle>
          <a:p>
            <a:r>
              <a:rPr lang="en-GB" dirty="0"/>
              <a:t>Table of contents:</a:t>
            </a:r>
            <a:br>
              <a:rPr lang="en-GB" dirty="0"/>
            </a:br>
            <a:r>
              <a:rPr lang="en-GB" dirty="0"/>
              <a:t>enter text here</a:t>
            </a:r>
          </a:p>
        </p:txBody>
      </p:sp>
      <p:sp>
        <p:nvSpPr>
          <p:cNvPr id="45" name="Text Placeholder 7">
            <a:extLst>
              <a:ext uri="{FF2B5EF4-FFF2-40B4-BE49-F238E27FC236}">
                <a16:creationId xmlns:a16="http://schemas.microsoft.com/office/drawing/2014/main" id="{0257FA15-DEBC-4684-9FBF-737C7DC0B4BF}"/>
              </a:ext>
            </a:extLst>
          </p:cNvPr>
          <p:cNvSpPr>
            <a:spLocks noGrp="1"/>
          </p:cNvSpPr>
          <p:nvPr>
            <p:ph type="body" sz="quarter" idx="55" hasCustomPrompt="1"/>
          </p:nvPr>
        </p:nvSpPr>
        <p:spPr>
          <a:xfrm>
            <a:off x="5501231" y="1584960"/>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2" name="Text Placeholder 7">
            <a:extLst>
              <a:ext uri="{FF2B5EF4-FFF2-40B4-BE49-F238E27FC236}">
                <a16:creationId xmlns:a16="http://schemas.microsoft.com/office/drawing/2014/main" id="{7D3F0408-7C3C-43EA-984E-3A54A92867BB}"/>
              </a:ext>
            </a:extLst>
          </p:cNvPr>
          <p:cNvSpPr>
            <a:spLocks noGrp="1"/>
          </p:cNvSpPr>
          <p:nvPr>
            <p:ph type="body" sz="quarter" idx="68" hasCustomPrompt="1"/>
          </p:nvPr>
        </p:nvSpPr>
        <p:spPr>
          <a:xfrm>
            <a:off x="5501231" y="2098596"/>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64" name="Text Placeholder 7">
            <a:extLst>
              <a:ext uri="{FF2B5EF4-FFF2-40B4-BE49-F238E27FC236}">
                <a16:creationId xmlns:a16="http://schemas.microsoft.com/office/drawing/2014/main" id="{38544E23-6DC6-4257-B556-1AB86A8F6502}"/>
              </a:ext>
            </a:extLst>
          </p:cNvPr>
          <p:cNvSpPr>
            <a:spLocks noGrp="1"/>
          </p:cNvSpPr>
          <p:nvPr>
            <p:ph type="body" sz="quarter" idx="70" hasCustomPrompt="1"/>
          </p:nvPr>
        </p:nvSpPr>
        <p:spPr>
          <a:xfrm>
            <a:off x="5501231" y="2612232"/>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6" name="Text Placeholder 7">
            <a:extLst>
              <a:ext uri="{FF2B5EF4-FFF2-40B4-BE49-F238E27FC236}">
                <a16:creationId xmlns:a16="http://schemas.microsoft.com/office/drawing/2014/main" id="{092912F5-DC33-4FAC-827C-882DC8B0F0F4}"/>
              </a:ext>
            </a:extLst>
          </p:cNvPr>
          <p:cNvSpPr>
            <a:spLocks noGrp="1"/>
          </p:cNvSpPr>
          <p:nvPr>
            <p:ph type="body" sz="quarter" idx="72" hasCustomPrompt="1"/>
          </p:nvPr>
        </p:nvSpPr>
        <p:spPr>
          <a:xfrm>
            <a:off x="5501231" y="3125868"/>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7" name="Text Placeholder 7">
            <a:extLst>
              <a:ext uri="{FF2B5EF4-FFF2-40B4-BE49-F238E27FC236}">
                <a16:creationId xmlns:a16="http://schemas.microsoft.com/office/drawing/2014/main" id="{257599C0-3CDF-433F-A820-E6899FA4B91A}"/>
              </a:ext>
            </a:extLst>
          </p:cNvPr>
          <p:cNvSpPr>
            <a:spLocks noGrp="1"/>
          </p:cNvSpPr>
          <p:nvPr>
            <p:ph type="body" sz="quarter" idx="73" hasCustomPrompt="1"/>
          </p:nvPr>
        </p:nvSpPr>
        <p:spPr>
          <a:xfrm>
            <a:off x="5501231" y="3639504"/>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19" name="Text Placeholder 7">
            <a:extLst>
              <a:ext uri="{FF2B5EF4-FFF2-40B4-BE49-F238E27FC236}">
                <a16:creationId xmlns:a16="http://schemas.microsoft.com/office/drawing/2014/main" id="{82B83A46-075E-4890-9703-E95F04101D60}"/>
              </a:ext>
            </a:extLst>
          </p:cNvPr>
          <p:cNvSpPr>
            <a:spLocks noGrp="1"/>
          </p:cNvSpPr>
          <p:nvPr>
            <p:ph type="body" sz="quarter" idx="75" hasCustomPrompt="1"/>
          </p:nvPr>
        </p:nvSpPr>
        <p:spPr>
          <a:xfrm>
            <a:off x="5501231" y="4153140"/>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0" name="Text Placeholder 7">
            <a:extLst>
              <a:ext uri="{FF2B5EF4-FFF2-40B4-BE49-F238E27FC236}">
                <a16:creationId xmlns:a16="http://schemas.microsoft.com/office/drawing/2014/main" id="{CFD9CED5-D081-4BDE-90A5-01915CF86F7B}"/>
              </a:ext>
            </a:extLst>
          </p:cNvPr>
          <p:cNvSpPr>
            <a:spLocks noGrp="1"/>
          </p:cNvSpPr>
          <p:nvPr>
            <p:ph type="body" sz="quarter" idx="76" hasCustomPrompt="1"/>
          </p:nvPr>
        </p:nvSpPr>
        <p:spPr>
          <a:xfrm>
            <a:off x="5501231" y="4666776"/>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1" name="Text Placeholder 7">
            <a:extLst>
              <a:ext uri="{FF2B5EF4-FFF2-40B4-BE49-F238E27FC236}">
                <a16:creationId xmlns:a16="http://schemas.microsoft.com/office/drawing/2014/main" id="{CF3A012D-2D79-4301-9F7E-2727B8DFBCAB}"/>
              </a:ext>
            </a:extLst>
          </p:cNvPr>
          <p:cNvSpPr>
            <a:spLocks noGrp="1"/>
          </p:cNvSpPr>
          <p:nvPr>
            <p:ph type="body" sz="quarter" idx="77" hasCustomPrompt="1"/>
          </p:nvPr>
        </p:nvSpPr>
        <p:spPr>
          <a:xfrm>
            <a:off x="5501231" y="5180415"/>
            <a:ext cx="4380163" cy="346346"/>
          </a:xfrm>
        </p:spPr>
        <p:txBody>
          <a:bodyPr vert="horz" lIns="91440" tIns="45720" rIns="91440" bIns="45720" rtlCol="0" anchor="t">
            <a:noAutofit/>
          </a:bodyPr>
          <a:lstStyle>
            <a:lvl1pPr marL="0" indent="0" algn="l">
              <a:buNone/>
              <a:defRPr lang="en-US" sz="1400" smtClean="0">
                <a:solidFill>
                  <a:schemeClr val="tx1"/>
                </a:solidFill>
              </a:defRPr>
            </a:lvl1pPr>
            <a:lvl2pPr marL="180000" indent="0" algn="l">
              <a:buNone/>
              <a:defRPr lang="en-US" sz="1400" smtClean="0">
                <a:solidFill>
                  <a:schemeClr val="tx1"/>
                </a:solidFill>
              </a:defRPr>
            </a:lvl2pPr>
            <a:lvl3pPr marL="360000" indent="0" algn="l">
              <a:buNone/>
              <a:defRPr lang="en-US" sz="1400" smtClean="0">
                <a:solidFill>
                  <a:schemeClr val="tx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Enter text here</a:t>
            </a:r>
          </a:p>
        </p:txBody>
      </p:sp>
      <p:sp>
        <p:nvSpPr>
          <p:cNvPr id="122" name="Text Placeholder 7">
            <a:extLst>
              <a:ext uri="{FF2B5EF4-FFF2-40B4-BE49-F238E27FC236}">
                <a16:creationId xmlns:a16="http://schemas.microsoft.com/office/drawing/2014/main" id="{7518E164-611D-4689-8B48-7DF5D36D8358}"/>
              </a:ext>
            </a:extLst>
          </p:cNvPr>
          <p:cNvSpPr>
            <a:spLocks noGrp="1"/>
          </p:cNvSpPr>
          <p:nvPr>
            <p:ph type="body" sz="quarter" idx="78" hasCustomPrompt="1"/>
          </p:nvPr>
        </p:nvSpPr>
        <p:spPr>
          <a:xfrm>
            <a:off x="10529893" y="1587230"/>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3" name="Text Placeholder 7">
            <a:extLst>
              <a:ext uri="{FF2B5EF4-FFF2-40B4-BE49-F238E27FC236}">
                <a16:creationId xmlns:a16="http://schemas.microsoft.com/office/drawing/2014/main" id="{C958AAF2-0B1E-411C-A852-85BE5FDBAF83}"/>
              </a:ext>
            </a:extLst>
          </p:cNvPr>
          <p:cNvSpPr>
            <a:spLocks noGrp="1"/>
          </p:cNvSpPr>
          <p:nvPr>
            <p:ph type="body" sz="quarter" idx="79" hasCustomPrompt="1"/>
          </p:nvPr>
        </p:nvSpPr>
        <p:spPr>
          <a:xfrm>
            <a:off x="10529893" y="2100542"/>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4" name="Text Placeholder 7">
            <a:extLst>
              <a:ext uri="{FF2B5EF4-FFF2-40B4-BE49-F238E27FC236}">
                <a16:creationId xmlns:a16="http://schemas.microsoft.com/office/drawing/2014/main" id="{7B09FE3C-4BEC-4B9C-BF6D-7D0EF3E40E1F}"/>
              </a:ext>
            </a:extLst>
          </p:cNvPr>
          <p:cNvSpPr>
            <a:spLocks noGrp="1"/>
          </p:cNvSpPr>
          <p:nvPr>
            <p:ph type="body" sz="quarter" idx="80" hasCustomPrompt="1"/>
          </p:nvPr>
        </p:nvSpPr>
        <p:spPr>
          <a:xfrm>
            <a:off x="10529893" y="2613854"/>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5" name="Text Placeholder 7">
            <a:extLst>
              <a:ext uri="{FF2B5EF4-FFF2-40B4-BE49-F238E27FC236}">
                <a16:creationId xmlns:a16="http://schemas.microsoft.com/office/drawing/2014/main" id="{CDC5B3CA-6991-4A97-888D-2B9384E971A8}"/>
              </a:ext>
            </a:extLst>
          </p:cNvPr>
          <p:cNvSpPr>
            <a:spLocks noGrp="1"/>
          </p:cNvSpPr>
          <p:nvPr>
            <p:ph type="body" sz="quarter" idx="81" hasCustomPrompt="1"/>
          </p:nvPr>
        </p:nvSpPr>
        <p:spPr>
          <a:xfrm>
            <a:off x="10529893" y="3127166"/>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6" name="Text Placeholder 7">
            <a:extLst>
              <a:ext uri="{FF2B5EF4-FFF2-40B4-BE49-F238E27FC236}">
                <a16:creationId xmlns:a16="http://schemas.microsoft.com/office/drawing/2014/main" id="{CFE8F25B-35AE-451E-950A-9A950737FA04}"/>
              </a:ext>
            </a:extLst>
          </p:cNvPr>
          <p:cNvSpPr>
            <a:spLocks noGrp="1"/>
          </p:cNvSpPr>
          <p:nvPr>
            <p:ph type="body" sz="quarter" idx="82" hasCustomPrompt="1"/>
          </p:nvPr>
        </p:nvSpPr>
        <p:spPr>
          <a:xfrm>
            <a:off x="10529893" y="3640478"/>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7" name="Text Placeholder 7">
            <a:extLst>
              <a:ext uri="{FF2B5EF4-FFF2-40B4-BE49-F238E27FC236}">
                <a16:creationId xmlns:a16="http://schemas.microsoft.com/office/drawing/2014/main" id="{E50E0A9B-0023-41F1-AA32-8B0D9D2A57D8}"/>
              </a:ext>
            </a:extLst>
          </p:cNvPr>
          <p:cNvSpPr>
            <a:spLocks noGrp="1"/>
          </p:cNvSpPr>
          <p:nvPr>
            <p:ph type="body" sz="quarter" idx="83" hasCustomPrompt="1"/>
          </p:nvPr>
        </p:nvSpPr>
        <p:spPr>
          <a:xfrm>
            <a:off x="10529893" y="4153790"/>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8" name="Text Placeholder 7">
            <a:extLst>
              <a:ext uri="{FF2B5EF4-FFF2-40B4-BE49-F238E27FC236}">
                <a16:creationId xmlns:a16="http://schemas.microsoft.com/office/drawing/2014/main" id="{ACDE9EFC-7E92-4E9F-BEA0-2EA4B96112F3}"/>
              </a:ext>
            </a:extLst>
          </p:cNvPr>
          <p:cNvSpPr>
            <a:spLocks noGrp="1"/>
          </p:cNvSpPr>
          <p:nvPr>
            <p:ph type="body" sz="quarter" idx="84" hasCustomPrompt="1"/>
          </p:nvPr>
        </p:nvSpPr>
        <p:spPr>
          <a:xfrm>
            <a:off x="10529893" y="4667102"/>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29" name="Text Placeholder 7">
            <a:extLst>
              <a:ext uri="{FF2B5EF4-FFF2-40B4-BE49-F238E27FC236}">
                <a16:creationId xmlns:a16="http://schemas.microsoft.com/office/drawing/2014/main" id="{ED2CCD12-646B-4C35-BAF7-F15228E80035}"/>
              </a:ext>
            </a:extLst>
          </p:cNvPr>
          <p:cNvSpPr>
            <a:spLocks noGrp="1"/>
          </p:cNvSpPr>
          <p:nvPr>
            <p:ph type="body" sz="quarter" idx="85" hasCustomPrompt="1"/>
          </p:nvPr>
        </p:nvSpPr>
        <p:spPr>
          <a:xfrm>
            <a:off x="10529893" y="5180415"/>
            <a:ext cx="1341120" cy="346346"/>
          </a:xfrm>
        </p:spPr>
        <p:txBody>
          <a:bodyPr vert="horz" lIns="91440" tIns="45720" rIns="91440" bIns="45720" rtlCol="0" anchor="t">
            <a:noAutofit/>
          </a:bodyPr>
          <a:lstStyle>
            <a:lvl1pPr marL="0" indent="0" algn="r">
              <a:buNone/>
              <a:defRPr lang="en-US" sz="1400" smtClean="0">
                <a:solidFill>
                  <a:schemeClr val="tx1"/>
                </a:solidFill>
              </a:defRPr>
            </a:lvl1pPr>
            <a:lvl2pPr algn="r">
              <a:defRPr lang="en-US" sz="1400" smtClean="0">
                <a:solidFill>
                  <a:schemeClr val="bg1"/>
                </a:solidFill>
              </a:defRPr>
            </a:lvl2pPr>
            <a:lvl3pPr algn="r">
              <a:defRPr lang="en-US" sz="1400" smtClean="0">
                <a:solidFill>
                  <a:schemeClr val="bg1"/>
                </a:solidFill>
              </a:defRPr>
            </a:lvl3pPr>
            <a:lvl4pPr algn="l">
              <a:defRPr lang="en-US" sz="1400" smtClean="0">
                <a:solidFill>
                  <a:schemeClr val="bg1"/>
                </a:solidFill>
              </a:defRPr>
            </a:lvl4pPr>
            <a:lvl5pPr algn="l">
              <a:defRPr lang="en-GB" sz="1200">
                <a:solidFill>
                  <a:schemeClr val="bg1"/>
                </a:solidFill>
              </a:defRPr>
            </a:lvl5pPr>
          </a:lstStyle>
          <a:p>
            <a:pPr lvl="0"/>
            <a:r>
              <a:rPr lang="en-GB" dirty="0"/>
              <a:t>XXX</a:t>
            </a:r>
          </a:p>
        </p:txBody>
      </p:sp>
      <p:sp>
        <p:nvSpPr>
          <p:cNvPr id="10" name="Text Placeholder 9">
            <a:extLst>
              <a:ext uri="{FF2B5EF4-FFF2-40B4-BE49-F238E27FC236}">
                <a16:creationId xmlns:a16="http://schemas.microsoft.com/office/drawing/2014/main" id="{D63AFF5B-3AD3-4AB0-AC56-D804550AEB15}"/>
              </a:ext>
            </a:extLst>
          </p:cNvPr>
          <p:cNvSpPr>
            <a:spLocks noGrp="1"/>
          </p:cNvSpPr>
          <p:nvPr>
            <p:ph type="body" sz="quarter" idx="86" hasCustomPrompt="1"/>
          </p:nvPr>
        </p:nvSpPr>
        <p:spPr>
          <a:xfrm>
            <a:off x="5501231" y="1933576"/>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1" name="Text Placeholder 9">
            <a:extLst>
              <a:ext uri="{FF2B5EF4-FFF2-40B4-BE49-F238E27FC236}">
                <a16:creationId xmlns:a16="http://schemas.microsoft.com/office/drawing/2014/main" id="{044946A9-736A-4E24-8FD1-DE7D8B32B893}"/>
              </a:ext>
            </a:extLst>
          </p:cNvPr>
          <p:cNvSpPr>
            <a:spLocks noGrp="1"/>
          </p:cNvSpPr>
          <p:nvPr>
            <p:ph type="body" sz="quarter" idx="87" hasCustomPrompt="1"/>
          </p:nvPr>
        </p:nvSpPr>
        <p:spPr>
          <a:xfrm>
            <a:off x="5501231" y="2446888"/>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2" name="Text Placeholder 9">
            <a:extLst>
              <a:ext uri="{FF2B5EF4-FFF2-40B4-BE49-F238E27FC236}">
                <a16:creationId xmlns:a16="http://schemas.microsoft.com/office/drawing/2014/main" id="{310AC24F-E6FF-42BB-AFA7-C6B504991CA3}"/>
              </a:ext>
            </a:extLst>
          </p:cNvPr>
          <p:cNvSpPr>
            <a:spLocks noGrp="1"/>
          </p:cNvSpPr>
          <p:nvPr>
            <p:ph type="body" sz="quarter" idx="88" hasCustomPrompt="1"/>
          </p:nvPr>
        </p:nvSpPr>
        <p:spPr>
          <a:xfrm>
            <a:off x="5501231" y="2960200"/>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3" name="Text Placeholder 9">
            <a:extLst>
              <a:ext uri="{FF2B5EF4-FFF2-40B4-BE49-F238E27FC236}">
                <a16:creationId xmlns:a16="http://schemas.microsoft.com/office/drawing/2014/main" id="{48068E45-E330-4884-8046-71B1100AD03A}"/>
              </a:ext>
            </a:extLst>
          </p:cNvPr>
          <p:cNvSpPr>
            <a:spLocks noGrp="1"/>
          </p:cNvSpPr>
          <p:nvPr>
            <p:ph type="body" sz="quarter" idx="89" hasCustomPrompt="1"/>
          </p:nvPr>
        </p:nvSpPr>
        <p:spPr>
          <a:xfrm>
            <a:off x="5501231" y="3473512"/>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4" name="Text Placeholder 9">
            <a:extLst>
              <a:ext uri="{FF2B5EF4-FFF2-40B4-BE49-F238E27FC236}">
                <a16:creationId xmlns:a16="http://schemas.microsoft.com/office/drawing/2014/main" id="{2089C62D-B616-4AF6-9FD3-5F4DB15330D5}"/>
              </a:ext>
            </a:extLst>
          </p:cNvPr>
          <p:cNvSpPr>
            <a:spLocks noGrp="1"/>
          </p:cNvSpPr>
          <p:nvPr>
            <p:ph type="body" sz="quarter" idx="90" hasCustomPrompt="1"/>
          </p:nvPr>
        </p:nvSpPr>
        <p:spPr>
          <a:xfrm>
            <a:off x="5501231" y="3986824"/>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5" name="Text Placeholder 9">
            <a:extLst>
              <a:ext uri="{FF2B5EF4-FFF2-40B4-BE49-F238E27FC236}">
                <a16:creationId xmlns:a16="http://schemas.microsoft.com/office/drawing/2014/main" id="{B0DCA49B-64FF-4810-B885-9095AD7B77BD}"/>
              </a:ext>
            </a:extLst>
          </p:cNvPr>
          <p:cNvSpPr>
            <a:spLocks noGrp="1"/>
          </p:cNvSpPr>
          <p:nvPr>
            <p:ph type="body" sz="quarter" idx="91" hasCustomPrompt="1"/>
          </p:nvPr>
        </p:nvSpPr>
        <p:spPr>
          <a:xfrm>
            <a:off x="5501231" y="4500136"/>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6" name="Text Placeholder 9">
            <a:extLst>
              <a:ext uri="{FF2B5EF4-FFF2-40B4-BE49-F238E27FC236}">
                <a16:creationId xmlns:a16="http://schemas.microsoft.com/office/drawing/2014/main" id="{3E5854F0-F9A3-4108-B5C5-19EC8D336160}"/>
              </a:ext>
            </a:extLst>
          </p:cNvPr>
          <p:cNvSpPr>
            <a:spLocks noGrp="1"/>
          </p:cNvSpPr>
          <p:nvPr>
            <p:ph type="body" sz="quarter" idx="92" hasCustomPrompt="1"/>
          </p:nvPr>
        </p:nvSpPr>
        <p:spPr>
          <a:xfrm>
            <a:off x="5501231" y="5013448"/>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137" name="Text Placeholder 9">
            <a:extLst>
              <a:ext uri="{FF2B5EF4-FFF2-40B4-BE49-F238E27FC236}">
                <a16:creationId xmlns:a16="http://schemas.microsoft.com/office/drawing/2014/main" id="{743E6A60-6CA9-40C2-9F18-E189B497E9A9}"/>
              </a:ext>
            </a:extLst>
          </p:cNvPr>
          <p:cNvSpPr>
            <a:spLocks noGrp="1"/>
          </p:cNvSpPr>
          <p:nvPr>
            <p:ph type="body" sz="quarter" idx="93" hasCustomPrompt="1"/>
          </p:nvPr>
        </p:nvSpPr>
        <p:spPr>
          <a:xfrm>
            <a:off x="5501231" y="5526761"/>
            <a:ext cx="6270082" cy="14400"/>
          </a:xfrm>
          <a:solidFill>
            <a:schemeClr val="bg1"/>
          </a:solidFill>
        </p:spPr>
        <p:txBody>
          <a:bodyPr/>
          <a:lstStyle>
            <a:lvl1pPr marL="0" indent="0">
              <a:buNone/>
              <a:defRPr>
                <a:solidFill>
                  <a:schemeClr val="tx1"/>
                </a:solidFill>
              </a:defRPr>
            </a:lvl1pPr>
          </a:lstStyle>
          <a:p>
            <a:pPr lvl="0"/>
            <a:r>
              <a:rPr lang="en-GB" dirty="0"/>
              <a:t> </a:t>
            </a:r>
          </a:p>
        </p:txBody>
      </p:sp>
      <p:sp>
        <p:nvSpPr>
          <p:cNvPr id="37" name="Text Placeholder 8">
            <a:extLst>
              <a:ext uri="{FF2B5EF4-FFF2-40B4-BE49-F238E27FC236}">
                <a16:creationId xmlns:a16="http://schemas.microsoft.com/office/drawing/2014/main" id="{F0644C74-EB57-4B2A-B0D9-C90C38D0C6B1}"/>
              </a:ext>
            </a:extLst>
          </p:cNvPr>
          <p:cNvSpPr>
            <a:spLocks noGrp="1"/>
          </p:cNvSpPr>
          <p:nvPr>
            <p:ph type="body" sz="quarter" idx="95" hasCustomPrompt="1"/>
          </p:nvPr>
        </p:nvSpPr>
        <p:spPr>
          <a:xfrm rot="5400000">
            <a:off x="553751" y="6565616"/>
            <a:ext cx="190800" cy="10800"/>
          </a:xfrm>
          <a:solidFill>
            <a:schemeClr val="bg1"/>
          </a:solidFill>
        </p:spPr>
        <p:txBody>
          <a:bodyPr lIns="0" tIns="0" rIns="0" bIns="0"/>
          <a:lstStyle>
            <a:lvl1pPr>
              <a:defRPr>
                <a:solidFill>
                  <a:schemeClr val="tx1"/>
                </a:solidFill>
              </a:defRPr>
            </a:lvl1pPr>
          </a:lstStyle>
          <a:p>
            <a:pPr lvl="0"/>
            <a:r>
              <a:rPr lang="en-GB" dirty="0"/>
              <a:t> </a:t>
            </a:r>
          </a:p>
        </p:txBody>
      </p:sp>
      <p:sp>
        <p:nvSpPr>
          <p:cNvPr id="6" name="Date Placeholder 5">
            <a:extLst>
              <a:ext uri="{FF2B5EF4-FFF2-40B4-BE49-F238E27FC236}">
                <a16:creationId xmlns:a16="http://schemas.microsoft.com/office/drawing/2014/main" id="{31A5243D-5419-4896-87F9-D1D875E72FED}"/>
              </a:ext>
            </a:extLst>
          </p:cNvPr>
          <p:cNvSpPr>
            <a:spLocks noGrp="1"/>
          </p:cNvSpPr>
          <p:nvPr>
            <p:ph type="dt" sz="half" idx="96"/>
          </p:nvPr>
        </p:nvSpPr>
        <p:spPr/>
        <p:txBody>
          <a:bodyPr/>
          <a:lstStyle/>
          <a:p>
            <a:fld id="{1DBB822A-DE89-4149-AEF8-F8BC34B75A05}" type="datetime4">
              <a:rPr lang="en-GB" smtClean="0"/>
              <a:t>08 November 2023</a:t>
            </a:fld>
            <a:endParaRPr lang="en-GB" dirty="0"/>
          </a:p>
        </p:txBody>
      </p:sp>
      <p:sp>
        <p:nvSpPr>
          <p:cNvPr id="7" name="Footer Placeholder 6">
            <a:extLst>
              <a:ext uri="{FF2B5EF4-FFF2-40B4-BE49-F238E27FC236}">
                <a16:creationId xmlns:a16="http://schemas.microsoft.com/office/drawing/2014/main" id="{C2029B73-4F6C-4806-9470-46ED8DCE4635}"/>
              </a:ext>
            </a:extLst>
          </p:cNvPr>
          <p:cNvSpPr>
            <a:spLocks noGrp="1"/>
          </p:cNvSpPr>
          <p:nvPr>
            <p:ph type="ftr" sz="quarter" idx="97"/>
          </p:nvPr>
        </p:nvSpPr>
        <p:spPr/>
        <p:txBody>
          <a:bodyPr/>
          <a:lstStyle/>
          <a:p>
            <a:endParaRPr lang="en-GB" dirty="0"/>
          </a:p>
        </p:txBody>
      </p:sp>
      <p:sp>
        <p:nvSpPr>
          <p:cNvPr id="9" name="Slide Number Placeholder 8">
            <a:extLst>
              <a:ext uri="{FF2B5EF4-FFF2-40B4-BE49-F238E27FC236}">
                <a16:creationId xmlns:a16="http://schemas.microsoft.com/office/drawing/2014/main" id="{EDABDD70-01EA-400B-9645-308ECD07FDAB}"/>
              </a:ext>
            </a:extLst>
          </p:cNvPr>
          <p:cNvSpPr>
            <a:spLocks noGrp="1"/>
          </p:cNvSpPr>
          <p:nvPr>
            <p:ph type="sldNum" sz="quarter" idx="98"/>
          </p:nvPr>
        </p:nvSpPr>
        <p:spPr/>
        <p:txBody>
          <a:bodyPr/>
          <a:lstStyle/>
          <a:p>
            <a:fld id="{AFCB0DEF-0313-43CE-8806-B644FC9EC852}" type="slidenum">
              <a:rPr lang="en-GB" smtClean="0"/>
              <a:pPr/>
              <a:t>‹#›</a:t>
            </a:fld>
            <a:endParaRPr lang="en-GB" dirty="0"/>
          </a:p>
        </p:txBody>
      </p:sp>
      <p:sp>
        <p:nvSpPr>
          <p:cNvPr id="3" name="Text Placeholder Logo">
            <a:extLst>
              <a:ext uri="{FF2B5EF4-FFF2-40B4-BE49-F238E27FC236}">
                <a16:creationId xmlns:a16="http://schemas.microsoft.com/office/drawing/2014/main" id="{AB8320C3-0C88-30B0-8BFA-BCBF692CC5D0}"/>
              </a:ext>
            </a:extLst>
          </p:cNvPr>
          <p:cNvSpPr>
            <a:spLocks noGrp="1"/>
          </p:cNvSpPr>
          <p:nvPr>
            <p:ph type="body" sz="quarter" idx="66" hasCustomPrompt="1"/>
          </p:nvPr>
        </p:nvSpPr>
        <p:spPr>
          <a:xfrm>
            <a:off x="11036017" y="6454726"/>
            <a:ext cx="885600" cy="162000"/>
          </a:xfrm>
          <a:blipFill>
            <a:blip r:embed="rId2"/>
            <a:stretch>
              <a:fillRect/>
            </a:stretch>
          </a:blipFill>
        </p:spPr>
        <p:txBody>
          <a:bodyPr/>
          <a:lstStyle>
            <a:lvl1pPr marL="0" indent="0">
              <a:buFont typeface="Arial" panose="020B0604020202020204" pitchFamily="34" charset="0"/>
              <a:buNone/>
              <a:defRPr sz="100"/>
            </a:lvl1pPr>
          </a:lstStyle>
          <a:p>
            <a:pPr lvl="0"/>
            <a:r>
              <a:rPr lang="en-GB" dirty="0"/>
              <a:t>.</a:t>
            </a:r>
          </a:p>
        </p:txBody>
      </p:sp>
    </p:spTree>
    <p:extLst>
      <p:ext uri="{BB962C8B-B14F-4D97-AF65-F5344CB8AC3E}">
        <p14:creationId xmlns:p14="http://schemas.microsoft.com/office/powerpoint/2010/main" val="33432525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 Stat w/Images and Text">
    <p:bg>
      <p:bgPr>
        <a:solidFill>
          <a:srgbClr val="005AFF"/>
        </a:solidFill>
        <a:effectLst/>
      </p:bgPr>
    </p:bg>
    <p:spTree>
      <p:nvGrpSpPr>
        <p:cNvPr id="1" name=""/>
        <p:cNvGrpSpPr/>
        <p:nvPr/>
      </p:nvGrpSpPr>
      <p:grpSpPr>
        <a:xfrm>
          <a:off x="0" y="0"/>
          <a:ext cx="0" cy="0"/>
          <a:chOff x="0" y="0"/>
          <a:chExt cx="0" cy="0"/>
        </a:xfrm>
      </p:grpSpPr>
      <p:sp>
        <p:nvSpPr>
          <p:cNvPr id="113" name="Picture Placeholder 11">
            <a:extLst>
              <a:ext uri="{FF2B5EF4-FFF2-40B4-BE49-F238E27FC236}">
                <a16:creationId xmlns:a16="http://schemas.microsoft.com/office/drawing/2014/main" id="{2F11B6B2-461D-4477-BB39-4C82CA5600CD}"/>
              </a:ext>
            </a:extLst>
          </p:cNvPr>
          <p:cNvSpPr>
            <a:spLocks noGrp="1"/>
          </p:cNvSpPr>
          <p:nvPr>
            <p:ph type="pic" sz="quarter" idx="91" hasCustomPrompt="1"/>
          </p:nvPr>
        </p:nvSpPr>
        <p:spPr>
          <a:xfrm>
            <a:off x="0" y="0"/>
            <a:ext cx="3045600" cy="4082400"/>
          </a:xfrm>
        </p:spPr>
        <p:txBody>
          <a:bodyPr vert="horz" lIns="91440" tIns="0" rIns="91440" bIns="1044000" rtlCol="0" anchor="ctr">
            <a:noAutofit/>
          </a:bodyPr>
          <a:lstStyle>
            <a:lvl1pPr algn="ctr">
              <a:buNone/>
              <a:defRPr lang="en-GB" sz="1400" dirty="0">
                <a:solidFill>
                  <a:schemeClr val="bg1"/>
                </a:solidFill>
              </a:defRPr>
            </a:lvl1pPr>
          </a:lstStyle>
          <a:p>
            <a:pPr lvl="0" algn="ctr"/>
            <a:r>
              <a:rPr lang="en-GB" dirty="0"/>
              <a:t>Click here and select an image from the image library in Templafy</a:t>
            </a:r>
          </a:p>
        </p:txBody>
      </p:sp>
      <p:sp>
        <p:nvSpPr>
          <p:cNvPr id="114" name="Picture Placeholder 11">
            <a:extLst>
              <a:ext uri="{FF2B5EF4-FFF2-40B4-BE49-F238E27FC236}">
                <a16:creationId xmlns:a16="http://schemas.microsoft.com/office/drawing/2014/main" id="{B14D6166-A2E7-4CE6-A20C-E67BF129D270}"/>
              </a:ext>
            </a:extLst>
          </p:cNvPr>
          <p:cNvSpPr>
            <a:spLocks noGrp="1"/>
          </p:cNvSpPr>
          <p:nvPr>
            <p:ph type="pic" sz="quarter" idx="92" hasCustomPrompt="1"/>
          </p:nvPr>
        </p:nvSpPr>
        <p:spPr>
          <a:xfrm>
            <a:off x="3048800" y="-3288"/>
            <a:ext cx="3045600" cy="4082400"/>
          </a:xfrm>
        </p:spPr>
        <p:txBody>
          <a:bodyPr vert="horz" lIns="91440" tIns="0" rIns="91440" bIns="1044000" rtlCol="0" anchor="ctr">
            <a:noAutofit/>
          </a:bodyPr>
          <a:lstStyle>
            <a:lvl1pPr algn="ctr">
              <a:buNone/>
              <a:defRPr lang="en-GB" sz="1400" dirty="0">
                <a:solidFill>
                  <a:schemeClr val="bg1"/>
                </a:solidFill>
              </a:defRPr>
            </a:lvl1pPr>
          </a:lstStyle>
          <a:p>
            <a:pPr lvl="0" algn="ctr"/>
            <a:r>
              <a:rPr lang="en-GB" dirty="0"/>
              <a:t>Click here and select an image from the image library in Templafy</a:t>
            </a:r>
          </a:p>
        </p:txBody>
      </p:sp>
      <p:sp>
        <p:nvSpPr>
          <p:cNvPr id="115" name="Picture Placeholder 11">
            <a:extLst>
              <a:ext uri="{FF2B5EF4-FFF2-40B4-BE49-F238E27FC236}">
                <a16:creationId xmlns:a16="http://schemas.microsoft.com/office/drawing/2014/main" id="{5D1A9E69-4AE1-40D4-9DBC-51A1D1D622C7}"/>
              </a:ext>
            </a:extLst>
          </p:cNvPr>
          <p:cNvSpPr>
            <a:spLocks noGrp="1"/>
          </p:cNvSpPr>
          <p:nvPr>
            <p:ph type="pic" sz="quarter" idx="93" hasCustomPrompt="1"/>
          </p:nvPr>
        </p:nvSpPr>
        <p:spPr>
          <a:xfrm>
            <a:off x="6097600" y="-3288"/>
            <a:ext cx="3045600" cy="4082400"/>
          </a:xfrm>
        </p:spPr>
        <p:txBody>
          <a:bodyPr vert="horz" lIns="91440" tIns="0" rIns="91440" bIns="1044000" rtlCol="0" anchor="ctr">
            <a:noAutofit/>
          </a:bodyPr>
          <a:lstStyle>
            <a:lvl1pPr marL="0" indent="0" algn="ctr">
              <a:buFont typeface="Arial" panose="020B0604020202020204" pitchFamily="34" charset="0"/>
              <a:buNone/>
              <a:defRPr lang="en-GB" sz="1400" dirty="0">
                <a:solidFill>
                  <a:schemeClr val="bg1"/>
                </a:solidFill>
              </a:defRPr>
            </a:lvl1pPr>
          </a:lstStyle>
          <a:p>
            <a:pPr lvl="0" algn="ctr"/>
            <a:r>
              <a:rPr lang="en-GB" dirty="0"/>
              <a:t>Click here and select an image from the image library in Templafy</a:t>
            </a:r>
          </a:p>
        </p:txBody>
      </p:sp>
      <p:sp>
        <p:nvSpPr>
          <p:cNvPr id="116" name="Picture Placeholder 11">
            <a:extLst>
              <a:ext uri="{FF2B5EF4-FFF2-40B4-BE49-F238E27FC236}">
                <a16:creationId xmlns:a16="http://schemas.microsoft.com/office/drawing/2014/main" id="{00B11D17-F187-4CC6-84E0-146A882ED8A9}"/>
              </a:ext>
            </a:extLst>
          </p:cNvPr>
          <p:cNvSpPr>
            <a:spLocks noGrp="1"/>
          </p:cNvSpPr>
          <p:nvPr>
            <p:ph type="pic" sz="quarter" idx="94" hasCustomPrompt="1"/>
          </p:nvPr>
        </p:nvSpPr>
        <p:spPr>
          <a:xfrm>
            <a:off x="9146400" y="0"/>
            <a:ext cx="3045600" cy="4082400"/>
          </a:xfrm>
        </p:spPr>
        <p:txBody>
          <a:bodyPr vert="horz" lIns="91440" tIns="0" rIns="91440" bIns="1044000" rtlCol="0" anchor="ctr">
            <a:noAutofit/>
          </a:bodyPr>
          <a:lstStyle>
            <a:lvl1pPr algn="ctr">
              <a:buNone/>
              <a:defRPr lang="en-GB" sz="1400" dirty="0">
                <a:solidFill>
                  <a:schemeClr val="bg1"/>
                </a:solidFill>
              </a:defRPr>
            </a:lvl1pPr>
          </a:lstStyle>
          <a:p>
            <a:pPr lvl="0" algn="ctr"/>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bg1"/>
                </a:solidFill>
              </a:defRPr>
            </a:lvl1pPr>
          </a:lstStyle>
          <a:p>
            <a:r>
              <a:rPr lang="en-GB" dirty="0"/>
              <a:t>Enter title here</a:t>
            </a:r>
          </a:p>
        </p:txBody>
      </p:sp>
      <p:sp>
        <p:nvSpPr>
          <p:cNvPr id="11" name="Text Placeholder 10">
            <a:extLst>
              <a:ext uri="{FF2B5EF4-FFF2-40B4-BE49-F238E27FC236}">
                <a16:creationId xmlns:a16="http://schemas.microsoft.com/office/drawing/2014/main" id="{BE2FB4C5-0710-47AF-ABA5-F5B6C082D171}"/>
              </a:ext>
            </a:extLst>
          </p:cNvPr>
          <p:cNvSpPr>
            <a:spLocks noGrp="1"/>
          </p:cNvSpPr>
          <p:nvPr>
            <p:ph type="body" sz="quarter" idx="37" hasCustomPrompt="1"/>
          </p:nvPr>
        </p:nvSpPr>
        <p:spPr>
          <a:xfrm>
            <a:off x="972180" y="2029201"/>
            <a:ext cx="1836000" cy="722140"/>
          </a:xfrm>
        </p:spPr>
        <p:txBody>
          <a:bodyPr vert="horz" lIns="91440" tIns="45720" rIns="91440" bIns="45720" rtlCol="0" anchor="ctr">
            <a:noAutofit/>
          </a:bodyPr>
          <a:lstStyle>
            <a:lvl1pPr marL="0" indent="0" algn="ctr">
              <a:buNone/>
              <a:defRPr lang="en-US" sz="4400" b="1"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14" name="Text Placeholder 13">
            <a:extLst>
              <a:ext uri="{FF2B5EF4-FFF2-40B4-BE49-F238E27FC236}">
                <a16:creationId xmlns:a16="http://schemas.microsoft.com/office/drawing/2014/main" id="{9A1F785E-6361-4103-99AA-507A53607E8B}"/>
              </a:ext>
            </a:extLst>
          </p:cNvPr>
          <p:cNvSpPr>
            <a:spLocks noGrp="1"/>
          </p:cNvSpPr>
          <p:nvPr>
            <p:ph type="body" sz="quarter" idx="38" hasCustomPrompt="1"/>
          </p:nvPr>
        </p:nvSpPr>
        <p:spPr>
          <a:xfrm>
            <a:off x="1219620" y="2842245"/>
            <a:ext cx="1341120" cy="726913"/>
          </a:xfrm>
        </p:spPr>
        <p:txBody>
          <a:bodyPr vert="horz" lIns="91440" tIns="45720" rIns="91440" bIns="45720" rtlCol="0" anchor="ctr">
            <a:noAutofit/>
          </a:bodyPr>
          <a:lstStyle>
            <a:lvl1pPr marL="0" indent="0">
              <a:buNone/>
              <a:defRPr lang="en-US" sz="1200" b="0"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2" name="Text Placeholder 10">
            <a:extLst>
              <a:ext uri="{FF2B5EF4-FFF2-40B4-BE49-F238E27FC236}">
                <a16:creationId xmlns:a16="http://schemas.microsoft.com/office/drawing/2014/main" id="{CB823C0A-A4E2-4913-B274-984FD1831B73}"/>
              </a:ext>
            </a:extLst>
          </p:cNvPr>
          <p:cNvSpPr>
            <a:spLocks noGrp="1"/>
          </p:cNvSpPr>
          <p:nvPr>
            <p:ph type="body" sz="quarter" idx="39" hasCustomPrompt="1"/>
          </p:nvPr>
        </p:nvSpPr>
        <p:spPr>
          <a:xfrm>
            <a:off x="3643680" y="2029202"/>
            <a:ext cx="1836000" cy="723600"/>
          </a:xfrm>
        </p:spPr>
        <p:txBody>
          <a:bodyPr vert="horz" lIns="91440" tIns="45720" rIns="91440" bIns="45720" rtlCol="0" anchor="ctr">
            <a:noAutofit/>
          </a:bodyPr>
          <a:lstStyle>
            <a:lvl1pPr marL="0" indent="0" algn="ctr">
              <a:buNone/>
              <a:defRPr lang="en-US" sz="4400" b="1"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23" name="Text Placeholder 13">
            <a:extLst>
              <a:ext uri="{FF2B5EF4-FFF2-40B4-BE49-F238E27FC236}">
                <a16:creationId xmlns:a16="http://schemas.microsoft.com/office/drawing/2014/main" id="{C10811F0-DC0A-4294-88B1-E535CA322970}"/>
              </a:ext>
            </a:extLst>
          </p:cNvPr>
          <p:cNvSpPr>
            <a:spLocks noGrp="1"/>
          </p:cNvSpPr>
          <p:nvPr>
            <p:ph type="body" sz="quarter" idx="40" hasCustomPrompt="1"/>
          </p:nvPr>
        </p:nvSpPr>
        <p:spPr>
          <a:xfrm>
            <a:off x="3890279" y="2842244"/>
            <a:ext cx="1342800" cy="726913"/>
          </a:xfrm>
        </p:spPr>
        <p:txBody>
          <a:bodyPr vert="horz" lIns="91440" tIns="45720" rIns="91440" bIns="45720" rtlCol="0" anchor="ctr">
            <a:noAutofit/>
          </a:bodyPr>
          <a:lstStyle>
            <a:lvl1pPr marL="0" indent="0">
              <a:buNone/>
              <a:defRPr lang="en-US" sz="1200" b="0" smtClean="0">
                <a:solidFill>
                  <a:schemeClr val="bg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0" name="Text Placeholder 8">
            <a:extLst>
              <a:ext uri="{FF2B5EF4-FFF2-40B4-BE49-F238E27FC236}">
                <a16:creationId xmlns:a16="http://schemas.microsoft.com/office/drawing/2014/main" id="{BF2780A9-CF1D-4809-9841-E76DEF150D12}"/>
              </a:ext>
            </a:extLst>
          </p:cNvPr>
          <p:cNvSpPr>
            <a:spLocks noGrp="1"/>
          </p:cNvSpPr>
          <p:nvPr>
            <p:ph type="body" sz="quarter" idx="42" hasCustomPrompt="1"/>
          </p:nvPr>
        </p:nvSpPr>
        <p:spPr>
          <a:xfrm>
            <a:off x="6687198" y="2029202"/>
            <a:ext cx="1836000" cy="722140"/>
          </a:xfrm>
        </p:spPr>
        <p:txBody>
          <a:bodyPr vert="horz" lIns="91440" tIns="45720" rIns="91440" bIns="45720" rtlCol="0" anchor="ctr">
            <a:noAutofit/>
          </a:bodyPr>
          <a:lstStyle>
            <a:lvl1pPr marL="0" indent="0">
              <a:buNone/>
              <a:defRPr lang="en-GB" sz="4400" b="1" dirty="0">
                <a:solidFill>
                  <a:schemeClr val="bg1"/>
                </a:solidFill>
              </a:defRPr>
            </a:lvl1pPr>
          </a:lstStyle>
          <a:p>
            <a:pPr lvl="0" algn="ctr"/>
            <a:r>
              <a:rPr lang="en-GB" dirty="0"/>
              <a:t>XXXX</a:t>
            </a:r>
          </a:p>
        </p:txBody>
      </p:sp>
      <p:sp>
        <p:nvSpPr>
          <p:cNvPr id="21" name="Text Placeholder 8">
            <a:extLst>
              <a:ext uri="{FF2B5EF4-FFF2-40B4-BE49-F238E27FC236}">
                <a16:creationId xmlns:a16="http://schemas.microsoft.com/office/drawing/2014/main" id="{694AF5FD-462B-4B92-B41D-56FDB4481601}"/>
              </a:ext>
            </a:extLst>
          </p:cNvPr>
          <p:cNvSpPr>
            <a:spLocks noGrp="1"/>
          </p:cNvSpPr>
          <p:nvPr>
            <p:ph type="body" sz="quarter" idx="43" hasCustomPrompt="1"/>
          </p:nvPr>
        </p:nvSpPr>
        <p:spPr>
          <a:xfrm>
            <a:off x="6933798" y="2842245"/>
            <a:ext cx="1342800" cy="726913"/>
          </a:xfrm>
        </p:spPr>
        <p:txBody>
          <a:bodyPr vert="horz" lIns="91440" tIns="45720" rIns="91440" bIns="45720" rtlCol="0" anchor="ctr">
            <a:noAutofit/>
          </a:bodyPr>
          <a:lstStyle>
            <a:lvl1pPr marL="0" indent="0">
              <a:buNone/>
              <a:defRPr lang="en-GB" sz="1200" b="0" dirty="0">
                <a:solidFill>
                  <a:schemeClr val="bg1"/>
                </a:solidFill>
              </a:defRPr>
            </a:lvl1pPr>
          </a:lstStyle>
          <a:p>
            <a:pPr lvl="0" algn="ctr"/>
            <a:r>
              <a:rPr lang="en-GB" dirty="0"/>
              <a:t> Enter text here</a:t>
            </a:r>
          </a:p>
        </p:txBody>
      </p:sp>
      <p:sp>
        <p:nvSpPr>
          <p:cNvPr id="98" name="Text Placeholder 8">
            <a:extLst>
              <a:ext uri="{FF2B5EF4-FFF2-40B4-BE49-F238E27FC236}">
                <a16:creationId xmlns:a16="http://schemas.microsoft.com/office/drawing/2014/main" id="{2BCA756C-4EF7-46BD-A6DD-6450E9A7EA21}"/>
              </a:ext>
            </a:extLst>
          </p:cNvPr>
          <p:cNvSpPr>
            <a:spLocks noGrp="1"/>
          </p:cNvSpPr>
          <p:nvPr>
            <p:ph type="body" sz="quarter" idx="82" hasCustomPrompt="1"/>
          </p:nvPr>
        </p:nvSpPr>
        <p:spPr>
          <a:xfrm>
            <a:off x="9383247" y="2029202"/>
            <a:ext cx="1836000" cy="722140"/>
          </a:xfrm>
        </p:spPr>
        <p:txBody>
          <a:bodyPr vert="horz" lIns="91440" tIns="45720" rIns="91440" bIns="45720" rtlCol="0" anchor="ctr">
            <a:noAutofit/>
          </a:bodyPr>
          <a:lstStyle>
            <a:lvl1pPr marL="0" indent="0">
              <a:buNone/>
              <a:defRPr lang="en-GB" sz="4400" b="1" dirty="0">
                <a:solidFill>
                  <a:schemeClr val="bg1"/>
                </a:solidFill>
              </a:defRPr>
            </a:lvl1pPr>
          </a:lstStyle>
          <a:p>
            <a:pPr lvl="0" algn="ctr"/>
            <a:r>
              <a:rPr lang="en-GB" dirty="0"/>
              <a:t>XXXX</a:t>
            </a:r>
          </a:p>
        </p:txBody>
      </p:sp>
      <p:sp>
        <p:nvSpPr>
          <p:cNvPr id="99" name="Text Placeholder 8">
            <a:extLst>
              <a:ext uri="{FF2B5EF4-FFF2-40B4-BE49-F238E27FC236}">
                <a16:creationId xmlns:a16="http://schemas.microsoft.com/office/drawing/2014/main" id="{67E4100B-EE9E-48DC-B40C-772ACE414EA3}"/>
              </a:ext>
            </a:extLst>
          </p:cNvPr>
          <p:cNvSpPr>
            <a:spLocks noGrp="1"/>
          </p:cNvSpPr>
          <p:nvPr>
            <p:ph type="body" sz="quarter" idx="83" hasCustomPrompt="1"/>
          </p:nvPr>
        </p:nvSpPr>
        <p:spPr>
          <a:xfrm>
            <a:off x="9629847" y="2842245"/>
            <a:ext cx="1342800" cy="726913"/>
          </a:xfrm>
        </p:spPr>
        <p:txBody>
          <a:bodyPr vert="horz" lIns="91440" tIns="45720" rIns="91440" bIns="45720" rtlCol="0" anchor="ctr">
            <a:noAutofit/>
          </a:bodyPr>
          <a:lstStyle>
            <a:lvl1pPr marL="0" indent="0">
              <a:buNone/>
              <a:defRPr lang="en-GB" sz="1200" b="0" dirty="0">
                <a:solidFill>
                  <a:schemeClr val="bg1"/>
                </a:solidFill>
              </a:defRPr>
            </a:lvl1pPr>
          </a:lstStyle>
          <a:p>
            <a:pPr lvl="0" algn="ctr"/>
            <a:r>
              <a:rPr lang="en-GB" dirty="0"/>
              <a:t> Enter text here</a:t>
            </a:r>
          </a:p>
        </p:txBody>
      </p:sp>
      <p:sp>
        <p:nvSpPr>
          <p:cNvPr id="15" name="Text Placeholder 14">
            <a:extLst>
              <a:ext uri="{FF2B5EF4-FFF2-40B4-BE49-F238E27FC236}">
                <a16:creationId xmlns:a16="http://schemas.microsoft.com/office/drawing/2014/main" id="{C03484DE-257B-432C-8F6B-EA4A73322B90}"/>
              </a:ext>
            </a:extLst>
          </p:cNvPr>
          <p:cNvSpPr>
            <a:spLocks noGrp="1"/>
          </p:cNvSpPr>
          <p:nvPr>
            <p:ph type="body" sz="quarter" idx="84" hasCustomPrompt="1"/>
          </p:nvPr>
        </p:nvSpPr>
        <p:spPr>
          <a:xfrm>
            <a:off x="215999" y="4079112"/>
            <a:ext cx="11705068" cy="2268029"/>
          </a:xfrm>
        </p:spPr>
        <p:txBody>
          <a:bodyPr vert="horz" lIns="91440" tIns="45720" rIns="91440" bIns="45720" rtlCol="0">
            <a:noAutofit/>
          </a:bodyPr>
          <a:lstStyle>
            <a:lvl1pPr>
              <a:defRPr lang="en-US" sz="1800" smtClean="0">
                <a:solidFill>
                  <a:schemeClr val="bg1"/>
                </a:solidFill>
              </a:defRPr>
            </a:lvl1pPr>
            <a:lvl2pPr>
              <a:defRPr lang="en-US" sz="1800" smtClean="0">
                <a:solidFill>
                  <a:schemeClr val="bg1"/>
                </a:solidFill>
              </a:defRPr>
            </a:lvl2pPr>
            <a:lvl3pPr>
              <a:defRPr lang="en-US" sz="1800" smtClean="0">
                <a:solidFill>
                  <a:schemeClr val="bg1"/>
                </a:solidFill>
              </a:defRPr>
            </a:lvl3pPr>
            <a:lvl4pPr>
              <a:defRPr lang="en-US" sz="1800" smtClean="0">
                <a:solidFill>
                  <a:schemeClr val="bg1"/>
                </a:solidFill>
              </a:defRPr>
            </a:lvl4pPr>
            <a:lvl5pPr>
              <a:defRPr lang="en-GB" sz="1800">
                <a:solidFill>
                  <a:schemeClr val="bg1"/>
                </a:solidFill>
              </a:defRPr>
            </a:lvl5pPr>
            <a:lvl6pPr>
              <a:defRPr sz="1800">
                <a:solidFill>
                  <a:schemeClr val="bg1"/>
                </a:solidFill>
              </a:defRPr>
            </a:lvl6pPr>
            <a:lvl7pPr>
              <a:defRPr sz="1800">
                <a:solidFill>
                  <a:schemeClr val="bg1"/>
                </a:solidFill>
              </a:defRPr>
            </a:lvl7pPr>
            <a:lvl8pPr>
              <a:defRPr sz="1800">
                <a:solidFill>
                  <a:schemeClr val="bg1"/>
                </a:solidFill>
              </a:defRPr>
            </a:lvl8pPr>
            <a:lvl9pPr>
              <a:defRPr sz="1800">
                <a:solidFill>
                  <a:schemeClr val="bg1"/>
                </a:solidFill>
              </a:defRPr>
            </a:lvl9pPr>
          </a:lstStyle>
          <a:p>
            <a:pPr lvl="0"/>
            <a:r>
              <a:rPr lang="en-GB" dirty="0"/>
              <a:t>Enter text here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7" name="Text Placeholder 16">
            <a:extLst>
              <a:ext uri="{FF2B5EF4-FFF2-40B4-BE49-F238E27FC236}">
                <a16:creationId xmlns:a16="http://schemas.microsoft.com/office/drawing/2014/main" id="{9B1CB3C5-36AC-4A5D-9474-8FE943A24C83}"/>
              </a:ext>
            </a:extLst>
          </p:cNvPr>
          <p:cNvSpPr>
            <a:spLocks noGrp="1"/>
          </p:cNvSpPr>
          <p:nvPr>
            <p:ph type="body" sz="quarter" idx="85" hasCustomPrompt="1"/>
          </p:nvPr>
        </p:nvSpPr>
        <p:spPr>
          <a:xfrm>
            <a:off x="6687198" y="1751651"/>
            <a:ext cx="1836000" cy="10800"/>
          </a:xfrm>
          <a:solidFill>
            <a:schemeClr val="bg1"/>
          </a:solidFill>
        </p:spPr>
        <p:txBody>
          <a:bodyPr/>
          <a:lstStyle>
            <a:lvl1pPr>
              <a:defRPr>
                <a:noFill/>
              </a:defRPr>
            </a:lvl1pPr>
          </a:lstStyle>
          <a:p>
            <a:pPr lvl="0"/>
            <a:r>
              <a:rPr lang="en-GB" dirty="0"/>
              <a:t> </a:t>
            </a:r>
          </a:p>
        </p:txBody>
      </p:sp>
      <p:sp>
        <p:nvSpPr>
          <p:cNvPr id="10" name="Text Placeholder 9">
            <a:extLst>
              <a:ext uri="{FF2B5EF4-FFF2-40B4-BE49-F238E27FC236}">
                <a16:creationId xmlns:a16="http://schemas.microsoft.com/office/drawing/2014/main" id="{B3ABC55E-E832-478B-A9B8-BE4B259D17D2}"/>
              </a:ext>
            </a:extLst>
          </p:cNvPr>
          <p:cNvSpPr>
            <a:spLocks noGrp="1"/>
          </p:cNvSpPr>
          <p:nvPr>
            <p:ph type="body" sz="quarter" idx="73" hasCustomPrompt="1"/>
          </p:nvPr>
        </p:nvSpPr>
        <p:spPr>
          <a:xfrm>
            <a:off x="974134" y="1751516"/>
            <a:ext cx="1834046" cy="10800"/>
          </a:xfrm>
          <a:solidFill>
            <a:schemeClr val="bg1"/>
          </a:solidFill>
        </p:spPr>
        <p:txBody>
          <a:bodyPr/>
          <a:lstStyle>
            <a:lvl1pPr>
              <a:defRPr>
                <a:noFill/>
              </a:defRPr>
            </a:lvl1pPr>
          </a:lstStyle>
          <a:p>
            <a:pPr lvl="0"/>
            <a:r>
              <a:rPr lang="en-GB" dirty="0"/>
              <a:t> </a:t>
            </a:r>
          </a:p>
        </p:txBody>
      </p:sp>
      <p:sp>
        <p:nvSpPr>
          <p:cNvPr id="41" name="Text Placeholder 9">
            <a:extLst>
              <a:ext uri="{FF2B5EF4-FFF2-40B4-BE49-F238E27FC236}">
                <a16:creationId xmlns:a16="http://schemas.microsoft.com/office/drawing/2014/main" id="{B08D02B4-738A-4EFF-A29E-13C7AE05A3BE}"/>
              </a:ext>
            </a:extLst>
          </p:cNvPr>
          <p:cNvSpPr>
            <a:spLocks noGrp="1"/>
          </p:cNvSpPr>
          <p:nvPr>
            <p:ph type="body" sz="quarter" idx="74" hasCustomPrompt="1"/>
          </p:nvPr>
        </p:nvSpPr>
        <p:spPr>
          <a:xfrm>
            <a:off x="974134" y="3633752"/>
            <a:ext cx="1834046" cy="10800"/>
          </a:xfrm>
          <a:solidFill>
            <a:schemeClr val="bg1"/>
          </a:solidFill>
        </p:spPr>
        <p:txBody>
          <a:bodyPr/>
          <a:lstStyle>
            <a:lvl1pPr>
              <a:defRPr>
                <a:noFill/>
              </a:defRPr>
            </a:lvl1pPr>
          </a:lstStyle>
          <a:p>
            <a:pPr lvl="0"/>
            <a:r>
              <a:rPr lang="en-GB" dirty="0"/>
              <a:t> </a:t>
            </a:r>
          </a:p>
        </p:txBody>
      </p:sp>
      <p:sp>
        <p:nvSpPr>
          <p:cNvPr id="42" name="Text Placeholder 9">
            <a:extLst>
              <a:ext uri="{FF2B5EF4-FFF2-40B4-BE49-F238E27FC236}">
                <a16:creationId xmlns:a16="http://schemas.microsoft.com/office/drawing/2014/main" id="{92920E05-C7B9-4DBB-9201-56F5B56D82F3}"/>
              </a:ext>
            </a:extLst>
          </p:cNvPr>
          <p:cNvSpPr>
            <a:spLocks noGrp="1"/>
          </p:cNvSpPr>
          <p:nvPr>
            <p:ph type="body" sz="quarter" idx="75" hasCustomPrompt="1"/>
          </p:nvPr>
        </p:nvSpPr>
        <p:spPr>
          <a:xfrm>
            <a:off x="3643680" y="1751516"/>
            <a:ext cx="1834046" cy="10800"/>
          </a:xfrm>
          <a:solidFill>
            <a:schemeClr val="bg1"/>
          </a:solidFill>
        </p:spPr>
        <p:txBody>
          <a:bodyPr/>
          <a:lstStyle>
            <a:lvl1pPr>
              <a:defRPr>
                <a:noFill/>
              </a:defRPr>
            </a:lvl1pPr>
          </a:lstStyle>
          <a:p>
            <a:pPr lvl="0"/>
            <a:r>
              <a:rPr lang="en-GB" dirty="0"/>
              <a:t> </a:t>
            </a:r>
          </a:p>
        </p:txBody>
      </p:sp>
      <p:sp>
        <p:nvSpPr>
          <p:cNvPr id="43" name="Text Placeholder 9">
            <a:extLst>
              <a:ext uri="{FF2B5EF4-FFF2-40B4-BE49-F238E27FC236}">
                <a16:creationId xmlns:a16="http://schemas.microsoft.com/office/drawing/2014/main" id="{D0EAC32B-AE13-4D22-BA38-0DA4840CB3AE}"/>
              </a:ext>
            </a:extLst>
          </p:cNvPr>
          <p:cNvSpPr>
            <a:spLocks noGrp="1"/>
          </p:cNvSpPr>
          <p:nvPr>
            <p:ph type="body" sz="quarter" idx="76" hasCustomPrompt="1"/>
          </p:nvPr>
        </p:nvSpPr>
        <p:spPr>
          <a:xfrm>
            <a:off x="3643680" y="3633752"/>
            <a:ext cx="1834046" cy="10800"/>
          </a:xfrm>
          <a:solidFill>
            <a:schemeClr val="bg1"/>
          </a:solidFill>
        </p:spPr>
        <p:txBody>
          <a:bodyPr/>
          <a:lstStyle>
            <a:lvl1pPr>
              <a:defRPr>
                <a:noFill/>
              </a:defRPr>
            </a:lvl1pPr>
          </a:lstStyle>
          <a:p>
            <a:pPr lvl="0"/>
            <a:r>
              <a:rPr lang="en-GB" dirty="0"/>
              <a:t> </a:t>
            </a:r>
          </a:p>
        </p:txBody>
      </p:sp>
      <p:sp>
        <p:nvSpPr>
          <p:cNvPr id="46" name="Text Placeholder 9">
            <a:extLst>
              <a:ext uri="{FF2B5EF4-FFF2-40B4-BE49-F238E27FC236}">
                <a16:creationId xmlns:a16="http://schemas.microsoft.com/office/drawing/2014/main" id="{78EA792D-CB6C-482E-964B-7B2FBB5A2242}"/>
              </a:ext>
            </a:extLst>
          </p:cNvPr>
          <p:cNvSpPr>
            <a:spLocks noGrp="1"/>
          </p:cNvSpPr>
          <p:nvPr>
            <p:ph type="body" sz="quarter" idx="79" hasCustomPrompt="1"/>
          </p:nvPr>
        </p:nvSpPr>
        <p:spPr>
          <a:xfrm>
            <a:off x="1467180" y="2840444"/>
            <a:ext cx="846000" cy="10800"/>
          </a:xfrm>
          <a:solidFill>
            <a:schemeClr val="bg1"/>
          </a:solidFill>
        </p:spPr>
        <p:txBody>
          <a:bodyPr/>
          <a:lstStyle>
            <a:lvl1pPr>
              <a:defRPr>
                <a:noFill/>
              </a:defRPr>
            </a:lvl1pPr>
          </a:lstStyle>
          <a:p>
            <a:pPr lvl="0"/>
            <a:r>
              <a:rPr lang="en-GB" dirty="0"/>
              <a:t> </a:t>
            </a:r>
          </a:p>
        </p:txBody>
      </p:sp>
      <p:sp>
        <p:nvSpPr>
          <p:cNvPr id="47" name="Text Placeholder 9">
            <a:extLst>
              <a:ext uri="{FF2B5EF4-FFF2-40B4-BE49-F238E27FC236}">
                <a16:creationId xmlns:a16="http://schemas.microsoft.com/office/drawing/2014/main" id="{B0E27BE5-5C60-4910-AD05-FABFC865B43C}"/>
              </a:ext>
            </a:extLst>
          </p:cNvPr>
          <p:cNvSpPr>
            <a:spLocks noGrp="1"/>
          </p:cNvSpPr>
          <p:nvPr>
            <p:ph type="body" sz="quarter" idx="80" hasCustomPrompt="1"/>
          </p:nvPr>
        </p:nvSpPr>
        <p:spPr>
          <a:xfrm>
            <a:off x="4138680" y="2840444"/>
            <a:ext cx="846000" cy="10800"/>
          </a:xfrm>
          <a:solidFill>
            <a:schemeClr val="bg1"/>
          </a:solidFill>
        </p:spPr>
        <p:txBody>
          <a:bodyPr/>
          <a:lstStyle>
            <a:lvl1pPr>
              <a:defRPr>
                <a:noFill/>
              </a:defRPr>
            </a:lvl1pPr>
          </a:lstStyle>
          <a:p>
            <a:pPr lvl="0"/>
            <a:r>
              <a:rPr lang="en-GB" dirty="0"/>
              <a:t> </a:t>
            </a:r>
          </a:p>
        </p:txBody>
      </p:sp>
      <p:sp>
        <p:nvSpPr>
          <p:cNvPr id="107" name="Text Placeholder 16">
            <a:extLst>
              <a:ext uri="{FF2B5EF4-FFF2-40B4-BE49-F238E27FC236}">
                <a16:creationId xmlns:a16="http://schemas.microsoft.com/office/drawing/2014/main" id="{1B77F1BD-47F1-4AEE-9109-83983FC9B1E2}"/>
              </a:ext>
            </a:extLst>
          </p:cNvPr>
          <p:cNvSpPr>
            <a:spLocks noGrp="1"/>
          </p:cNvSpPr>
          <p:nvPr>
            <p:ph type="body" sz="quarter" idx="86" hasCustomPrompt="1"/>
          </p:nvPr>
        </p:nvSpPr>
        <p:spPr>
          <a:xfrm>
            <a:off x="9381866" y="1751651"/>
            <a:ext cx="1836000" cy="10800"/>
          </a:xfrm>
          <a:solidFill>
            <a:schemeClr val="bg1"/>
          </a:solidFill>
        </p:spPr>
        <p:txBody>
          <a:bodyPr/>
          <a:lstStyle>
            <a:lvl1pPr>
              <a:defRPr>
                <a:noFill/>
              </a:defRPr>
            </a:lvl1pPr>
          </a:lstStyle>
          <a:p>
            <a:pPr lvl="0"/>
            <a:r>
              <a:rPr lang="en-GB" dirty="0"/>
              <a:t> </a:t>
            </a:r>
          </a:p>
        </p:txBody>
      </p:sp>
      <p:sp>
        <p:nvSpPr>
          <p:cNvPr id="108" name="Text Placeholder 16">
            <a:extLst>
              <a:ext uri="{FF2B5EF4-FFF2-40B4-BE49-F238E27FC236}">
                <a16:creationId xmlns:a16="http://schemas.microsoft.com/office/drawing/2014/main" id="{D3CDFE77-A873-4F06-95B9-51C4E074DC1D}"/>
              </a:ext>
            </a:extLst>
          </p:cNvPr>
          <p:cNvSpPr>
            <a:spLocks noGrp="1"/>
          </p:cNvSpPr>
          <p:nvPr>
            <p:ph type="body" sz="quarter" idx="87" hasCustomPrompt="1"/>
          </p:nvPr>
        </p:nvSpPr>
        <p:spPr>
          <a:xfrm>
            <a:off x="6687198" y="3631952"/>
            <a:ext cx="1836000" cy="10800"/>
          </a:xfrm>
          <a:solidFill>
            <a:schemeClr val="bg1"/>
          </a:solidFill>
        </p:spPr>
        <p:txBody>
          <a:bodyPr/>
          <a:lstStyle>
            <a:lvl1pPr>
              <a:defRPr>
                <a:noFill/>
              </a:defRPr>
            </a:lvl1pPr>
          </a:lstStyle>
          <a:p>
            <a:pPr lvl="0"/>
            <a:r>
              <a:rPr lang="en-GB" dirty="0"/>
              <a:t> </a:t>
            </a:r>
          </a:p>
        </p:txBody>
      </p:sp>
      <p:sp>
        <p:nvSpPr>
          <p:cNvPr id="109" name="Text Placeholder 16">
            <a:extLst>
              <a:ext uri="{FF2B5EF4-FFF2-40B4-BE49-F238E27FC236}">
                <a16:creationId xmlns:a16="http://schemas.microsoft.com/office/drawing/2014/main" id="{FB9E7A46-6120-4267-B5DB-949733AB47D2}"/>
              </a:ext>
            </a:extLst>
          </p:cNvPr>
          <p:cNvSpPr>
            <a:spLocks noGrp="1"/>
          </p:cNvSpPr>
          <p:nvPr>
            <p:ph type="body" sz="quarter" idx="88" hasCustomPrompt="1"/>
          </p:nvPr>
        </p:nvSpPr>
        <p:spPr>
          <a:xfrm>
            <a:off x="9381866" y="3631952"/>
            <a:ext cx="1836000" cy="10800"/>
          </a:xfrm>
          <a:solidFill>
            <a:schemeClr val="bg1"/>
          </a:solidFill>
        </p:spPr>
        <p:txBody>
          <a:bodyPr/>
          <a:lstStyle>
            <a:lvl1pPr>
              <a:defRPr>
                <a:noFill/>
              </a:defRPr>
            </a:lvl1pPr>
          </a:lstStyle>
          <a:p>
            <a:pPr lvl="0"/>
            <a:r>
              <a:rPr lang="en-GB" dirty="0"/>
              <a:t> </a:t>
            </a:r>
          </a:p>
        </p:txBody>
      </p:sp>
      <p:sp>
        <p:nvSpPr>
          <p:cNvPr id="110" name="Text Placeholder 16">
            <a:extLst>
              <a:ext uri="{FF2B5EF4-FFF2-40B4-BE49-F238E27FC236}">
                <a16:creationId xmlns:a16="http://schemas.microsoft.com/office/drawing/2014/main" id="{A1A4987D-E070-429C-902E-37A1D1FE64C0}"/>
              </a:ext>
            </a:extLst>
          </p:cNvPr>
          <p:cNvSpPr>
            <a:spLocks noGrp="1"/>
          </p:cNvSpPr>
          <p:nvPr>
            <p:ph type="body" sz="quarter" idx="89" hasCustomPrompt="1"/>
          </p:nvPr>
        </p:nvSpPr>
        <p:spPr>
          <a:xfrm>
            <a:off x="7182198" y="2845078"/>
            <a:ext cx="846000" cy="10800"/>
          </a:xfrm>
          <a:solidFill>
            <a:schemeClr val="bg1"/>
          </a:solidFill>
        </p:spPr>
        <p:txBody>
          <a:bodyPr/>
          <a:lstStyle>
            <a:lvl1pPr marL="0" indent="0">
              <a:buNone/>
              <a:defRPr>
                <a:noFill/>
              </a:defRPr>
            </a:lvl1pPr>
          </a:lstStyle>
          <a:p>
            <a:pPr lvl="0"/>
            <a:r>
              <a:rPr lang="en-GB" dirty="0"/>
              <a:t> </a:t>
            </a:r>
          </a:p>
        </p:txBody>
      </p:sp>
      <p:sp>
        <p:nvSpPr>
          <p:cNvPr id="112" name="Text Placeholder 16">
            <a:extLst>
              <a:ext uri="{FF2B5EF4-FFF2-40B4-BE49-F238E27FC236}">
                <a16:creationId xmlns:a16="http://schemas.microsoft.com/office/drawing/2014/main" id="{54A38E2A-782A-423C-94A4-986AAF781DA9}"/>
              </a:ext>
            </a:extLst>
          </p:cNvPr>
          <p:cNvSpPr>
            <a:spLocks noGrp="1"/>
          </p:cNvSpPr>
          <p:nvPr>
            <p:ph type="body" sz="quarter" idx="90" hasCustomPrompt="1"/>
          </p:nvPr>
        </p:nvSpPr>
        <p:spPr>
          <a:xfrm>
            <a:off x="9876749" y="2845078"/>
            <a:ext cx="846000" cy="10800"/>
          </a:xfrm>
          <a:solidFill>
            <a:schemeClr val="bg1"/>
          </a:solidFill>
        </p:spPr>
        <p:txBody>
          <a:bodyPr/>
          <a:lstStyle>
            <a:lvl1pPr>
              <a:defRPr>
                <a:noFill/>
              </a:defRPr>
            </a:lvl1pPr>
          </a:lstStyle>
          <a:p>
            <a:pPr lvl="0"/>
            <a:r>
              <a:rPr lang="en-GB" dirty="0"/>
              <a:t> </a:t>
            </a:r>
          </a:p>
        </p:txBody>
      </p:sp>
      <p:cxnSp>
        <p:nvCxnSpPr>
          <p:cNvPr id="118" name="Lige forbindelse 41">
            <a:extLst>
              <a:ext uri="{FF2B5EF4-FFF2-40B4-BE49-F238E27FC236}">
                <a16:creationId xmlns:a16="http://schemas.microsoft.com/office/drawing/2014/main" id="{482FED52-81FC-4731-8482-CF8972445101}"/>
              </a:ext>
            </a:extLst>
          </p:cNvPr>
          <p:cNvCxnSpPr/>
          <p:nvPr userDrawn="1"/>
        </p:nvCxnSpPr>
        <p:spPr>
          <a:xfrm>
            <a:off x="650488" y="6475617"/>
            <a:ext cx="0" cy="19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Logo">
            <a:extLst>
              <a:ext uri="{FF2B5EF4-FFF2-40B4-BE49-F238E27FC236}">
                <a16:creationId xmlns:a16="http://schemas.microsoft.com/office/drawing/2014/main" id="{0CC0F55E-EC51-4D53-916F-8E57BC924FA9}"/>
              </a:ext>
            </a:extLst>
          </p:cNvPr>
          <p:cNvPicPr>
            <a:picLocks noChangeAspect="1"/>
          </p:cNvPicPr>
          <p:nvPr userDrawn="1"/>
        </p:nvPicPr>
        <p:blipFill>
          <a:blip r:embed="rId2"/>
          <a:stretch>
            <a:fillRect/>
          </a:stretch>
        </p:blipFill>
        <p:spPr>
          <a:xfrm>
            <a:off x="11037600" y="6454800"/>
            <a:ext cx="885050" cy="164382"/>
          </a:xfrm>
          <a:prstGeom prst="rect">
            <a:avLst/>
          </a:prstGeom>
        </p:spPr>
      </p:pic>
      <p:sp>
        <p:nvSpPr>
          <p:cNvPr id="12" name="Date Placeholder 11">
            <a:extLst>
              <a:ext uri="{FF2B5EF4-FFF2-40B4-BE49-F238E27FC236}">
                <a16:creationId xmlns:a16="http://schemas.microsoft.com/office/drawing/2014/main" id="{7F07F830-8E55-4751-9DEA-231F9C2D738D}"/>
              </a:ext>
            </a:extLst>
          </p:cNvPr>
          <p:cNvSpPr>
            <a:spLocks noGrp="1"/>
          </p:cNvSpPr>
          <p:nvPr>
            <p:ph type="dt" sz="half" idx="95"/>
          </p:nvPr>
        </p:nvSpPr>
        <p:spPr/>
        <p:txBody>
          <a:bodyPr/>
          <a:lstStyle>
            <a:lvl1pPr>
              <a:defRPr>
                <a:solidFill>
                  <a:schemeClr val="bg1"/>
                </a:solidFill>
              </a:defRPr>
            </a:lvl1pPr>
          </a:lstStyle>
          <a:p>
            <a:fld id="{55A56927-86BA-4344-BB31-D662406BBE58}" type="datetime4">
              <a:rPr lang="en-GB" smtClean="0"/>
              <a:t>08 November 2023</a:t>
            </a:fld>
            <a:endParaRPr lang="en-GB" dirty="0"/>
          </a:p>
        </p:txBody>
      </p:sp>
      <p:sp>
        <p:nvSpPr>
          <p:cNvPr id="13" name="Footer Placeholder 12">
            <a:extLst>
              <a:ext uri="{FF2B5EF4-FFF2-40B4-BE49-F238E27FC236}">
                <a16:creationId xmlns:a16="http://schemas.microsoft.com/office/drawing/2014/main" id="{7997DA68-E3FE-4563-A2D2-6D5BEF2F9F7F}"/>
              </a:ext>
            </a:extLst>
          </p:cNvPr>
          <p:cNvSpPr>
            <a:spLocks noGrp="1"/>
          </p:cNvSpPr>
          <p:nvPr>
            <p:ph type="ftr" sz="quarter" idx="96"/>
          </p:nvPr>
        </p:nvSpPr>
        <p:spPr/>
        <p:txBody>
          <a:bodyPr/>
          <a:lstStyle>
            <a:lvl1pPr>
              <a:defRPr>
                <a:solidFill>
                  <a:schemeClr val="bg1"/>
                </a:solidFill>
              </a:defRPr>
            </a:lvl1pPr>
          </a:lstStyle>
          <a:p>
            <a:endParaRPr lang="en-GB" dirty="0"/>
          </a:p>
        </p:txBody>
      </p:sp>
      <p:sp>
        <p:nvSpPr>
          <p:cNvPr id="16" name="Slide Number Placeholder 15">
            <a:extLst>
              <a:ext uri="{FF2B5EF4-FFF2-40B4-BE49-F238E27FC236}">
                <a16:creationId xmlns:a16="http://schemas.microsoft.com/office/drawing/2014/main" id="{A30DCB09-D6A3-4EC7-AA37-44ED2D3AF459}"/>
              </a:ext>
            </a:extLst>
          </p:cNvPr>
          <p:cNvSpPr>
            <a:spLocks noGrp="1"/>
          </p:cNvSpPr>
          <p:nvPr>
            <p:ph type="sldNum" sz="quarter" idx="97"/>
          </p:nvPr>
        </p:nvSpPr>
        <p:spPr/>
        <p:txBody>
          <a:bodyPr/>
          <a:lstStyle>
            <a:lvl1pPr>
              <a:defRPr>
                <a:solidFill>
                  <a:schemeClr val="bg1"/>
                </a:solidFill>
              </a:defRPr>
            </a:lvl1pPr>
          </a:lstStyle>
          <a:p>
            <a:fld id="{AFCB0DEF-0313-43CE-8806-B644FC9EC852}" type="slidenum">
              <a:rPr lang="en-GB" smtClean="0"/>
              <a:pPr/>
              <a:t>‹#›</a:t>
            </a:fld>
            <a:endParaRPr lang="en-GB" dirty="0"/>
          </a:p>
        </p:txBody>
      </p:sp>
      <p:sp>
        <p:nvSpPr>
          <p:cNvPr id="3" name="MSIPCMContentMarking" descr="{&quot;HashCode&quot;:1769350476,&quot;Placement&quot;:&quot;Footer&quot;}">
            <a:extLst>
              <a:ext uri="{FF2B5EF4-FFF2-40B4-BE49-F238E27FC236}">
                <a16:creationId xmlns:a16="http://schemas.microsoft.com/office/drawing/2014/main" id="{7B42949A-730B-924F-E11D-0C717CD4BEF6}"/>
              </a:ext>
            </a:extLst>
          </p:cNvPr>
          <p:cNvSpPr txBox="1"/>
          <p:nvPr userDrawn="1"/>
        </p:nvSpPr>
        <p:spPr>
          <a:xfrm>
            <a:off x="5409699" y="6504434"/>
            <a:ext cx="1372602" cy="369332"/>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chemeClr val="bg1"/>
                </a:solidFill>
                <a:latin typeface="Arial" panose="020B0604020202020204" pitchFamily="34" charset="0"/>
              </a:rPr>
              <a:t>Classification: Confidential
</a:t>
            </a:r>
          </a:p>
        </p:txBody>
      </p:sp>
    </p:spTree>
    <p:extLst>
      <p:ext uri="{BB962C8B-B14F-4D97-AF65-F5344CB8AC3E}">
        <p14:creationId xmlns:p14="http://schemas.microsoft.com/office/powerpoint/2010/main" val="15457762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int Image On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17D2E09-D376-436A-B0B7-DDB56AFD15F6}"/>
              </a:ext>
            </a:extLst>
          </p:cNvPr>
          <p:cNvSpPr>
            <a:spLocks noGrp="1"/>
          </p:cNvSpPr>
          <p:nvPr>
            <p:ph type="pic" sz="quarter" idx="67" hasCustomPrompt="1"/>
          </p:nvPr>
        </p:nvSpPr>
        <p:spPr>
          <a:xfrm>
            <a:off x="0" y="0"/>
            <a:ext cx="12192000" cy="6858000"/>
          </a:xfrm>
        </p:spPr>
        <p:txBody>
          <a:bodyPr lIns="0" tIns="72000" rIns="0" bIns="0"/>
          <a:lstStyle>
            <a:lvl1pPr algn="ctr">
              <a:buNone/>
              <a:defRPr sz="1400">
                <a:solidFill>
                  <a:schemeClr val="tx1"/>
                </a:solidFill>
              </a:defRPr>
            </a:lvl1pPr>
          </a:lstStyle>
          <a:p>
            <a:r>
              <a:rPr lang="en-GB" dirty="0"/>
              <a:t>Click here and select an image from the image library in Templafy</a:t>
            </a:r>
          </a:p>
        </p:txBody>
      </p:sp>
      <p:sp>
        <p:nvSpPr>
          <p:cNvPr id="2" name="Title 1">
            <a:extLst>
              <a:ext uri="{FF2B5EF4-FFF2-40B4-BE49-F238E27FC236}">
                <a16:creationId xmlns:a16="http://schemas.microsoft.com/office/drawing/2014/main" id="{E76269C1-872D-4B0D-8C26-58E14D97908B}"/>
              </a:ext>
            </a:extLst>
          </p:cNvPr>
          <p:cNvSpPr>
            <a:spLocks noGrp="1"/>
          </p:cNvSpPr>
          <p:nvPr>
            <p:ph type="title" hasCustomPrompt="1"/>
          </p:nvPr>
        </p:nvSpPr>
        <p:spPr>
          <a:xfrm>
            <a:off x="215998" y="365125"/>
            <a:ext cx="11693525" cy="461961"/>
          </a:xfrm>
        </p:spPr>
        <p:txBody>
          <a:bodyPr anchor="t"/>
          <a:lstStyle>
            <a:lvl1pPr>
              <a:defRPr cap="none" baseline="0">
                <a:solidFill>
                  <a:schemeClr val="tx1"/>
                </a:solidFill>
              </a:defRPr>
            </a:lvl1pPr>
          </a:lstStyle>
          <a:p>
            <a:r>
              <a:rPr lang="en-GB" dirty="0"/>
              <a:t>Enter title here</a:t>
            </a:r>
          </a:p>
        </p:txBody>
      </p:sp>
      <p:sp>
        <p:nvSpPr>
          <p:cNvPr id="12" name="Text Placeholder 11">
            <a:extLst>
              <a:ext uri="{FF2B5EF4-FFF2-40B4-BE49-F238E27FC236}">
                <a16:creationId xmlns:a16="http://schemas.microsoft.com/office/drawing/2014/main" id="{12BF1304-FC65-4932-AA8E-1795D04E351D}"/>
              </a:ext>
            </a:extLst>
          </p:cNvPr>
          <p:cNvSpPr>
            <a:spLocks noGrp="1"/>
          </p:cNvSpPr>
          <p:nvPr>
            <p:ph type="body" sz="quarter" idx="12" hasCustomPrompt="1"/>
          </p:nvPr>
        </p:nvSpPr>
        <p:spPr>
          <a:xfrm>
            <a:off x="216695" y="923703"/>
            <a:ext cx="11692828" cy="458385"/>
          </a:xfrm>
        </p:spPr>
        <p:txBody>
          <a:bodyPr tIns="46800"/>
          <a:lstStyle>
            <a:lvl1pPr marL="0" indent="0">
              <a:buNone/>
              <a:defRPr sz="2000">
                <a:solidFill>
                  <a:schemeClr val="tx1"/>
                </a:solidFill>
              </a:defRPr>
            </a:lvl1pPr>
            <a:lvl2pPr>
              <a:defRPr sz="2000"/>
            </a:lvl2pPr>
            <a:lvl3pPr>
              <a:defRPr sz="2000"/>
            </a:lvl3pPr>
            <a:lvl4pPr>
              <a:defRPr sz="1800"/>
            </a:lvl4pPr>
            <a:lvl5pPr>
              <a:defRPr sz="1600"/>
            </a:lvl5pPr>
          </a:lstStyle>
          <a:p>
            <a:pPr lvl="0"/>
            <a:r>
              <a:rPr lang="en-GB" dirty="0"/>
              <a:t>Click to enter sub-header</a:t>
            </a:r>
          </a:p>
        </p:txBody>
      </p:sp>
      <p:sp>
        <p:nvSpPr>
          <p:cNvPr id="11" name="Text Placeholder 10">
            <a:extLst>
              <a:ext uri="{FF2B5EF4-FFF2-40B4-BE49-F238E27FC236}">
                <a16:creationId xmlns:a16="http://schemas.microsoft.com/office/drawing/2014/main" id="{BE2FB4C5-0710-47AF-ABA5-F5B6C082D171}"/>
              </a:ext>
            </a:extLst>
          </p:cNvPr>
          <p:cNvSpPr>
            <a:spLocks noGrp="1"/>
          </p:cNvSpPr>
          <p:nvPr>
            <p:ph type="body" sz="quarter" idx="37" hasCustomPrompt="1"/>
          </p:nvPr>
        </p:nvSpPr>
        <p:spPr>
          <a:xfrm>
            <a:off x="972180" y="2961468"/>
            <a:ext cx="1836000" cy="722140"/>
          </a:xfrm>
        </p:spPr>
        <p:txBody>
          <a:bodyPr vert="horz" lIns="91440" tIns="45720" rIns="91440" bIns="45720" rtlCol="0" anchor="ctr">
            <a:noAutofit/>
          </a:bodyPr>
          <a:lstStyle>
            <a:lvl1pPr marL="0" indent="0" algn="ctr">
              <a:buNone/>
              <a:defRPr lang="en-US" sz="44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14" name="Text Placeholder 13">
            <a:extLst>
              <a:ext uri="{FF2B5EF4-FFF2-40B4-BE49-F238E27FC236}">
                <a16:creationId xmlns:a16="http://schemas.microsoft.com/office/drawing/2014/main" id="{9A1F785E-6361-4103-99AA-507A53607E8B}"/>
              </a:ext>
            </a:extLst>
          </p:cNvPr>
          <p:cNvSpPr>
            <a:spLocks noGrp="1"/>
          </p:cNvSpPr>
          <p:nvPr>
            <p:ph type="body" sz="quarter" idx="38" hasCustomPrompt="1"/>
          </p:nvPr>
        </p:nvSpPr>
        <p:spPr>
          <a:xfrm>
            <a:off x="1219620" y="3774512"/>
            <a:ext cx="1341120" cy="726913"/>
          </a:xfrm>
        </p:spPr>
        <p:txBody>
          <a:bodyPr vert="horz" lIns="91440" tIns="45720" rIns="91440" bIns="45720" rtlCol="0" anchor="ctr">
            <a:noAutofit/>
          </a:bodyPr>
          <a:lstStyle>
            <a:lvl1pPr marL="0" indent="0">
              <a:buNone/>
              <a:defRPr lang="en-US" sz="1200" b="0"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2" name="Text Placeholder 10">
            <a:extLst>
              <a:ext uri="{FF2B5EF4-FFF2-40B4-BE49-F238E27FC236}">
                <a16:creationId xmlns:a16="http://schemas.microsoft.com/office/drawing/2014/main" id="{CB823C0A-A4E2-4913-B274-984FD1831B73}"/>
              </a:ext>
            </a:extLst>
          </p:cNvPr>
          <p:cNvSpPr>
            <a:spLocks noGrp="1"/>
          </p:cNvSpPr>
          <p:nvPr>
            <p:ph type="body" sz="quarter" idx="39" hasCustomPrompt="1"/>
          </p:nvPr>
        </p:nvSpPr>
        <p:spPr>
          <a:xfrm>
            <a:off x="5178000" y="2961469"/>
            <a:ext cx="1836000" cy="723600"/>
          </a:xfrm>
        </p:spPr>
        <p:txBody>
          <a:bodyPr vert="horz" lIns="91440" tIns="45720" rIns="91440" bIns="45720" rtlCol="0" anchor="ctr">
            <a:noAutofit/>
          </a:bodyPr>
          <a:lstStyle>
            <a:lvl1pPr marL="0" indent="0" algn="ctr">
              <a:buNone/>
              <a:defRPr lang="en-US" sz="4400" b="1"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XXXX</a:t>
            </a:r>
          </a:p>
        </p:txBody>
      </p:sp>
      <p:sp>
        <p:nvSpPr>
          <p:cNvPr id="23" name="Text Placeholder 13">
            <a:extLst>
              <a:ext uri="{FF2B5EF4-FFF2-40B4-BE49-F238E27FC236}">
                <a16:creationId xmlns:a16="http://schemas.microsoft.com/office/drawing/2014/main" id="{C10811F0-DC0A-4294-88B1-E535CA322970}"/>
              </a:ext>
            </a:extLst>
          </p:cNvPr>
          <p:cNvSpPr>
            <a:spLocks noGrp="1"/>
          </p:cNvSpPr>
          <p:nvPr>
            <p:ph type="body" sz="quarter" idx="40" hasCustomPrompt="1"/>
          </p:nvPr>
        </p:nvSpPr>
        <p:spPr>
          <a:xfrm>
            <a:off x="5424599" y="3774511"/>
            <a:ext cx="1342800" cy="726913"/>
          </a:xfrm>
        </p:spPr>
        <p:txBody>
          <a:bodyPr vert="horz" lIns="91440" tIns="45720" rIns="91440" bIns="45720" rtlCol="0" anchor="ctr">
            <a:noAutofit/>
          </a:bodyPr>
          <a:lstStyle>
            <a:lvl1pPr marL="0" indent="0">
              <a:buNone/>
              <a:defRPr lang="en-US" sz="1200" b="0" smtClean="0">
                <a:solidFill>
                  <a:schemeClr val="tx1"/>
                </a:solidFill>
              </a:defRPr>
            </a:lvl1pPr>
            <a:lvl2pPr marL="191995" indent="0">
              <a:buNone/>
              <a:defRPr lang="en-US" sz="1400" smtClean="0"/>
            </a:lvl2pPr>
            <a:lvl3pPr>
              <a:defRPr lang="en-US" sz="1400" smtClean="0"/>
            </a:lvl3pPr>
            <a:lvl4pPr>
              <a:defRPr lang="en-US" sz="1200" smtClean="0"/>
            </a:lvl4pPr>
            <a:lvl5pPr>
              <a:defRPr lang="en-GB" sz="1100"/>
            </a:lvl5pPr>
          </a:lstStyle>
          <a:p>
            <a:pPr lvl="0" algn="ctr"/>
            <a:r>
              <a:rPr lang="en-GB" dirty="0"/>
              <a:t>Enter text here</a:t>
            </a:r>
          </a:p>
        </p:txBody>
      </p:sp>
      <p:sp>
        <p:nvSpPr>
          <p:cNvPr id="20" name="Text Placeholder 8">
            <a:extLst>
              <a:ext uri="{FF2B5EF4-FFF2-40B4-BE49-F238E27FC236}">
                <a16:creationId xmlns:a16="http://schemas.microsoft.com/office/drawing/2014/main" id="{BF2780A9-CF1D-4809-9841-E76DEF150D12}"/>
              </a:ext>
            </a:extLst>
          </p:cNvPr>
          <p:cNvSpPr>
            <a:spLocks noGrp="1"/>
          </p:cNvSpPr>
          <p:nvPr>
            <p:ph type="body" sz="quarter" idx="42" hasCustomPrompt="1"/>
          </p:nvPr>
        </p:nvSpPr>
        <p:spPr>
          <a:xfrm>
            <a:off x="9247080" y="2961469"/>
            <a:ext cx="1836000" cy="722140"/>
          </a:xfrm>
        </p:spPr>
        <p:txBody>
          <a:bodyPr vert="horz" lIns="91440" tIns="45720" rIns="91440" bIns="45720" rtlCol="0" anchor="ctr">
            <a:noAutofit/>
          </a:bodyPr>
          <a:lstStyle>
            <a:lvl1pPr marL="0" indent="0">
              <a:buNone/>
              <a:defRPr lang="en-GB" sz="4400" b="1" dirty="0">
                <a:solidFill>
                  <a:schemeClr val="tx1"/>
                </a:solidFill>
              </a:defRPr>
            </a:lvl1pPr>
          </a:lstStyle>
          <a:p>
            <a:pPr lvl="0" algn="ctr"/>
            <a:r>
              <a:rPr lang="en-GB" dirty="0"/>
              <a:t>XXXX</a:t>
            </a:r>
          </a:p>
        </p:txBody>
      </p:sp>
      <p:sp>
        <p:nvSpPr>
          <p:cNvPr id="21" name="Text Placeholder 8">
            <a:extLst>
              <a:ext uri="{FF2B5EF4-FFF2-40B4-BE49-F238E27FC236}">
                <a16:creationId xmlns:a16="http://schemas.microsoft.com/office/drawing/2014/main" id="{694AF5FD-462B-4B92-B41D-56FDB4481601}"/>
              </a:ext>
            </a:extLst>
          </p:cNvPr>
          <p:cNvSpPr>
            <a:spLocks noGrp="1"/>
          </p:cNvSpPr>
          <p:nvPr>
            <p:ph type="body" sz="quarter" idx="43" hasCustomPrompt="1"/>
          </p:nvPr>
        </p:nvSpPr>
        <p:spPr>
          <a:xfrm>
            <a:off x="9493680" y="3774512"/>
            <a:ext cx="1342800" cy="726913"/>
          </a:xfrm>
        </p:spPr>
        <p:txBody>
          <a:bodyPr vert="horz" lIns="91440" tIns="45720" rIns="91440" bIns="45720" rtlCol="0" anchor="ctr">
            <a:noAutofit/>
          </a:bodyPr>
          <a:lstStyle>
            <a:lvl1pPr>
              <a:defRPr lang="en-GB" sz="1200" b="0" dirty="0">
                <a:solidFill>
                  <a:schemeClr val="tx1"/>
                </a:solidFill>
              </a:defRPr>
            </a:lvl1pPr>
          </a:lstStyle>
          <a:p>
            <a:pPr lvl="0" algn="ctr"/>
            <a:r>
              <a:rPr lang="en-GB" dirty="0"/>
              <a:t> Enter text here</a:t>
            </a:r>
          </a:p>
        </p:txBody>
      </p:sp>
      <p:sp>
        <p:nvSpPr>
          <p:cNvPr id="16" name="Text Placeholder 8">
            <a:extLst>
              <a:ext uri="{FF2B5EF4-FFF2-40B4-BE49-F238E27FC236}">
                <a16:creationId xmlns:a16="http://schemas.microsoft.com/office/drawing/2014/main" id="{428967E8-173E-47F3-9888-155577379A8B}"/>
              </a:ext>
            </a:extLst>
          </p:cNvPr>
          <p:cNvSpPr>
            <a:spLocks noGrp="1"/>
          </p:cNvSpPr>
          <p:nvPr>
            <p:ph type="body" sz="quarter" idx="57" hasCustomPrompt="1"/>
          </p:nvPr>
        </p:nvSpPr>
        <p:spPr>
          <a:xfrm>
            <a:off x="9247081" y="2683783"/>
            <a:ext cx="1836000" cy="10800"/>
          </a:xfrm>
          <a:solidFill>
            <a:schemeClr val="tx1"/>
          </a:solidFill>
        </p:spPr>
        <p:txBody>
          <a:bodyPr/>
          <a:lstStyle>
            <a:lvl1pPr>
              <a:defRPr>
                <a:solidFill>
                  <a:schemeClr val="tx1"/>
                </a:solidFill>
              </a:defRPr>
            </a:lvl1pPr>
          </a:lstStyle>
          <a:p>
            <a:pPr lvl="0"/>
            <a:r>
              <a:rPr lang="en-GB" dirty="0"/>
              <a:t> </a:t>
            </a:r>
          </a:p>
        </p:txBody>
      </p:sp>
      <p:sp>
        <p:nvSpPr>
          <p:cNvPr id="17" name="Text Placeholder 8">
            <a:extLst>
              <a:ext uri="{FF2B5EF4-FFF2-40B4-BE49-F238E27FC236}">
                <a16:creationId xmlns:a16="http://schemas.microsoft.com/office/drawing/2014/main" id="{DAAA771A-22F5-4095-AD0D-F457F9886999}"/>
              </a:ext>
            </a:extLst>
          </p:cNvPr>
          <p:cNvSpPr>
            <a:spLocks noGrp="1"/>
          </p:cNvSpPr>
          <p:nvPr>
            <p:ph type="body" sz="quarter" idx="58" hasCustomPrompt="1"/>
          </p:nvPr>
        </p:nvSpPr>
        <p:spPr>
          <a:xfrm>
            <a:off x="9247082" y="4565147"/>
            <a:ext cx="1835999" cy="10800"/>
          </a:xfrm>
          <a:solidFill>
            <a:schemeClr val="tx1"/>
          </a:solidFill>
        </p:spPr>
        <p:txBody>
          <a:bodyPr/>
          <a:lstStyle>
            <a:lvl1pPr>
              <a:defRPr>
                <a:solidFill>
                  <a:schemeClr val="tx1"/>
                </a:solidFill>
              </a:defRPr>
            </a:lvl1pPr>
          </a:lstStyle>
          <a:p>
            <a:pPr lvl="0"/>
            <a:r>
              <a:rPr lang="en-GB" dirty="0"/>
              <a:t> </a:t>
            </a:r>
          </a:p>
        </p:txBody>
      </p:sp>
      <p:sp>
        <p:nvSpPr>
          <p:cNvPr id="18" name="Text Placeholder 8">
            <a:extLst>
              <a:ext uri="{FF2B5EF4-FFF2-40B4-BE49-F238E27FC236}">
                <a16:creationId xmlns:a16="http://schemas.microsoft.com/office/drawing/2014/main" id="{261F6594-1849-4563-99D8-4A68B05D94E3}"/>
              </a:ext>
            </a:extLst>
          </p:cNvPr>
          <p:cNvSpPr>
            <a:spLocks noGrp="1"/>
          </p:cNvSpPr>
          <p:nvPr>
            <p:ph type="body" sz="quarter" idx="55" hasCustomPrompt="1"/>
          </p:nvPr>
        </p:nvSpPr>
        <p:spPr>
          <a:xfrm>
            <a:off x="5178000" y="2683783"/>
            <a:ext cx="1836000" cy="10800"/>
          </a:xfrm>
          <a:solidFill>
            <a:schemeClr val="tx1"/>
          </a:solidFill>
        </p:spPr>
        <p:txBody>
          <a:bodyPr/>
          <a:lstStyle>
            <a:lvl1pPr>
              <a:defRPr>
                <a:solidFill>
                  <a:schemeClr val="tx1"/>
                </a:solidFill>
              </a:defRPr>
            </a:lvl1pPr>
          </a:lstStyle>
          <a:p>
            <a:pPr lvl="0"/>
            <a:r>
              <a:rPr lang="en-GB" dirty="0"/>
              <a:t> </a:t>
            </a:r>
          </a:p>
        </p:txBody>
      </p:sp>
      <p:sp>
        <p:nvSpPr>
          <p:cNvPr id="19" name="Text Placeholder 8">
            <a:extLst>
              <a:ext uri="{FF2B5EF4-FFF2-40B4-BE49-F238E27FC236}">
                <a16:creationId xmlns:a16="http://schemas.microsoft.com/office/drawing/2014/main" id="{8B2C2258-011C-43C2-BDEC-02468E6218C7}"/>
              </a:ext>
            </a:extLst>
          </p:cNvPr>
          <p:cNvSpPr>
            <a:spLocks noGrp="1"/>
          </p:cNvSpPr>
          <p:nvPr>
            <p:ph type="body" sz="quarter" idx="56" hasCustomPrompt="1"/>
          </p:nvPr>
        </p:nvSpPr>
        <p:spPr>
          <a:xfrm>
            <a:off x="5178001" y="4565147"/>
            <a:ext cx="1835999" cy="10800"/>
          </a:xfrm>
          <a:solidFill>
            <a:schemeClr val="tx1"/>
          </a:solidFill>
        </p:spPr>
        <p:txBody>
          <a:bodyPr/>
          <a:lstStyle>
            <a:lvl1pPr>
              <a:defRPr>
                <a:solidFill>
                  <a:schemeClr val="tx1"/>
                </a:solidFill>
              </a:defRPr>
            </a:lvl1pPr>
          </a:lstStyle>
          <a:p>
            <a:pPr lvl="0"/>
            <a:r>
              <a:rPr lang="en-GB" dirty="0"/>
              <a:t> </a:t>
            </a:r>
          </a:p>
        </p:txBody>
      </p:sp>
      <p:sp>
        <p:nvSpPr>
          <p:cNvPr id="24" name="Text Placeholder 8">
            <a:extLst>
              <a:ext uri="{FF2B5EF4-FFF2-40B4-BE49-F238E27FC236}">
                <a16:creationId xmlns:a16="http://schemas.microsoft.com/office/drawing/2014/main" id="{0B13FBDE-6C5D-4AC9-9DC9-DA148FD5AF26}"/>
              </a:ext>
            </a:extLst>
          </p:cNvPr>
          <p:cNvSpPr>
            <a:spLocks noGrp="1"/>
          </p:cNvSpPr>
          <p:nvPr>
            <p:ph type="body" sz="quarter" idx="53" hasCustomPrompt="1"/>
          </p:nvPr>
        </p:nvSpPr>
        <p:spPr>
          <a:xfrm>
            <a:off x="974133" y="2683783"/>
            <a:ext cx="1836000" cy="10800"/>
          </a:xfrm>
          <a:solidFill>
            <a:schemeClr val="tx1"/>
          </a:solidFill>
        </p:spPr>
        <p:txBody>
          <a:bodyPr/>
          <a:lstStyle>
            <a:lvl1pPr>
              <a:defRPr>
                <a:solidFill>
                  <a:schemeClr val="tx1"/>
                </a:solidFill>
              </a:defRPr>
            </a:lvl1pPr>
          </a:lstStyle>
          <a:p>
            <a:pPr lvl="0"/>
            <a:r>
              <a:rPr lang="en-GB" dirty="0"/>
              <a:t> </a:t>
            </a:r>
          </a:p>
        </p:txBody>
      </p:sp>
      <p:sp>
        <p:nvSpPr>
          <p:cNvPr id="25" name="Text Placeholder 8">
            <a:extLst>
              <a:ext uri="{FF2B5EF4-FFF2-40B4-BE49-F238E27FC236}">
                <a16:creationId xmlns:a16="http://schemas.microsoft.com/office/drawing/2014/main" id="{39706170-7353-41A4-8DF4-831D8572E8C9}"/>
              </a:ext>
            </a:extLst>
          </p:cNvPr>
          <p:cNvSpPr>
            <a:spLocks noGrp="1"/>
          </p:cNvSpPr>
          <p:nvPr>
            <p:ph type="body" sz="quarter" idx="54" hasCustomPrompt="1"/>
          </p:nvPr>
        </p:nvSpPr>
        <p:spPr>
          <a:xfrm>
            <a:off x="974134" y="4565147"/>
            <a:ext cx="1835999" cy="10800"/>
          </a:xfrm>
          <a:solidFill>
            <a:schemeClr val="tx1"/>
          </a:solidFill>
        </p:spPr>
        <p:txBody>
          <a:bodyPr/>
          <a:lstStyle>
            <a:lvl1pPr>
              <a:defRPr>
                <a:solidFill>
                  <a:schemeClr val="tx1"/>
                </a:solidFill>
              </a:defRPr>
            </a:lvl1pPr>
          </a:lstStyle>
          <a:p>
            <a:pPr lvl="0"/>
            <a:r>
              <a:rPr lang="en-GB" dirty="0"/>
              <a:t> </a:t>
            </a:r>
          </a:p>
        </p:txBody>
      </p:sp>
      <p:sp>
        <p:nvSpPr>
          <p:cNvPr id="32" name="Text Placeholder 8">
            <a:extLst>
              <a:ext uri="{FF2B5EF4-FFF2-40B4-BE49-F238E27FC236}">
                <a16:creationId xmlns:a16="http://schemas.microsoft.com/office/drawing/2014/main" id="{7C3EE72C-CCD7-433D-A11F-EC92771F6FDF}"/>
              </a:ext>
            </a:extLst>
          </p:cNvPr>
          <p:cNvSpPr>
            <a:spLocks noGrp="1"/>
          </p:cNvSpPr>
          <p:nvPr>
            <p:ph type="body" sz="quarter" idx="59" hasCustomPrompt="1"/>
          </p:nvPr>
        </p:nvSpPr>
        <p:spPr>
          <a:xfrm>
            <a:off x="1467180" y="3770911"/>
            <a:ext cx="846000" cy="10800"/>
          </a:xfrm>
          <a:solidFill>
            <a:schemeClr val="tx1"/>
          </a:solidFill>
        </p:spPr>
        <p:txBody>
          <a:bodyPr/>
          <a:lstStyle>
            <a:lvl1pPr>
              <a:defRPr>
                <a:solidFill>
                  <a:schemeClr val="tx1"/>
                </a:solidFill>
              </a:defRPr>
            </a:lvl1pPr>
          </a:lstStyle>
          <a:p>
            <a:pPr lvl="0"/>
            <a:r>
              <a:rPr lang="en-GB" dirty="0"/>
              <a:t> </a:t>
            </a:r>
          </a:p>
        </p:txBody>
      </p:sp>
      <p:sp>
        <p:nvSpPr>
          <p:cNvPr id="33" name="Text Placeholder 8">
            <a:extLst>
              <a:ext uri="{FF2B5EF4-FFF2-40B4-BE49-F238E27FC236}">
                <a16:creationId xmlns:a16="http://schemas.microsoft.com/office/drawing/2014/main" id="{650B4CEC-8104-4C7F-8099-8D65D64F1936}"/>
              </a:ext>
            </a:extLst>
          </p:cNvPr>
          <p:cNvSpPr>
            <a:spLocks noGrp="1"/>
          </p:cNvSpPr>
          <p:nvPr>
            <p:ph type="body" sz="quarter" idx="60" hasCustomPrompt="1"/>
          </p:nvPr>
        </p:nvSpPr>
        <p:spPr>
          <a:xfrm>
            <a:off x="5672159" y="3770911"/>
            <a:ext cx="846000" cy="10800"/>
          </a:xfrm>
          <a:solidFill>
            <a:schemeClr val="tx1"/>
          </a:solidFill>
        </p:spPr>
        <p:txBody>
          <a:bodyPr/>
          <a:lstStyle>
            <a:lvl1pPr>
              <a:defRPr>
                <a:solidFill>
                  <a:schemeClr val="tx1"/>
                </a:solidFill>
              </a:defRPr>
            </a:lvl1pPr>
          </a:lstStyle>
          <a:p>
            <a:pPr lvl="0"/>
            <a:r>
              <a:rPr lang="en-GB" dirty="0"/>
              <a:t> </a:t>
            </a:r>
          </a:p>
        </p:txBody>
      </p:sp>
      <p:sp>
        <p:nvSpPr>
          <p:cNvPr id="34" name="Text Placeholder 8">
            <a:extLst>
              <a:ext uri="{FF2B5EF4-FFF2-40B4-BE49-F238E27FC236}">
                <a16:creationId xmlns:a16="http://schemas.microsoft.com/office/drawing/2014/main" id="{05166E8D-4661-4849-8A57-619E3EA8C7F1}"/>
              </a:ext>
            </a:extLst>
          </p:cNvPr>
          <p:cNvSpPr>
            <a:spLocks noGrp="1"/>
          </p:cNvSpPr>
          <p:nvPr>
            <p:ph type="body" sz="quarter" idx="61" hasCustomPrompt="1"/>
          </p:nvPr>
        </p:nvSpPr>
        <p:spPr>
          <a:xfrm>
            <a:off x="9742080" y="3770911"/>
            <a:ext cx="846000" cy="10800"/>
          </a:xfrm>
          <a:solidFill>
            <a:schemeClr val="tx1"/>
          </a:solidFill>
        </p:spPr>
        <p:txBody>
          <a:bodyPr/>
          <a:lstStyle>
            <a:lvl1pPr marL="0" indent="0">
              <a:buNone/>
              <a:defRPr>
                <a:solidFill>
                  <a:schemeClr val="tx1"/>
                </a:solidFill>
              </a:defRPr>
            </a:lvl1pPr>
          </a:lstStyle>
          <a:p>
            <a:pPr lvl="0"/>
            <a:r>
              <a:rPr lang="en-GB" dirty="0"/>
              <a:t> </a:t>
            </a:r>
          </a:p>
        </p:txBody>
      </p:sp>
      <p:sp>
        <p:nvSpPr>
          <p:cNvPr id="29" name="Text Placeholder 8">
            <a:extLst>
              <a:ext uri="{FF2B5EF4-FFF2-40B4-BE49-F238E27FC236}">
                <a16:creationId xmlns:a16="http://schemas.microsoft.com/office/drawing/2014/main" id="{CF779E32-1575-4135-86EC-8356761139DD}"/>
              </a:ext>
            </a:extLst>
          </p:cNvPr>
          <p:cNvSpPr>
            <a:spLocks noGrp="1"/>
          </p:cNvSpPr>
          <p:nvPr>
            <p:ph type="body" sz="quarter" idx="62" hasCustomPrompt="1"/>
          </p:nvPr>
        </p:nvSpPr>
        <p:spPr>
          <a:xfrm>
            <a:off x="327080" y="869140"/>
            <a:ext cx="846000" cy="10800"/>
          </a:xfrm>
          <a:solidFill>
            <a:schemeClr val="tx1"/>
          </a:solidFill>
        </p:spPr>
        <p:txBody>
          <a:bodyPr/>
          <a:lstStyle>
            <a:lvl1pPr>
              <a:defRPr>
                <a:solidFill>
                  <a:schemeClr val="tx1"/>
                </a:solidFill>
              </a:defRPr>
            </a:lvl1pPr>
          </a:lstStyle>
          <a:p>
            <a:pPr lvl="0"/>
            <a:r>
              <a:rPr lang="en-GB" dirty="0"/>
              <a:t> </a:t>
            </a:r>
          </a:p>
        </p:txBody>
      </p:sp>
      <p:sp>
        <p:nvSpPr>
          <p:cNvPr id="31" name="Text Placeholder 8">
            <a:extLst>
              <a:ext uri="{FF2B5EF4-FFF2-40B4-BE49-F238E27FC236}">
                <a16:creationId xmlns:a16="http://schemas.microsoft.com/office/drawing/2014/main" id="{79A4D263-D5CD-447E-8702-298174BD5F78}"/>
              </a:ext>
            </a:extLst>
          </p:cNvPr>
          <p:cNvSpPr>
            <a:spLocks noGrp="1"/>
          </p:cNvSpPr>
          <p:nvPr>
            <p:ph type="body" sz="quarter" idx="70" hasCustomPrompt="1"/>
          </p:nvPr>
        </p:nvSpPr>
        <p:spPr>
          <a:xfrm rot="5400000">
            <a:off x="553751" y="6565616"/>
            <a:ext cx="190800" cy="10800"/>
          </a:xfrm>
          <a:solidFill>
            <a:schemeClr val="bg1"/>
          </a:solidFill>
        </p:spPr>
        <p:txBody>
          <a:bodyPr lIns="0" tIns="0" rIns="0" bIns="0"/>
          <a:lstStyle>
            <a:lvl1pPr>
              <a:defRPr>
                <a:solidFill>
                  <a:schemeClr val="tx1"/>
                </a:solidFill>
              </a:defRPr>
            </a:lvl1pPr>
          </a:lstStyle>
          <a:p>
            <a:pPr lvl="0"/>
            <a:r>
              <a:rPr lang="en-GB" dirty="0"/>
              <a:t> </a:t>
            </a:r>
          </a:p>
        </p:txBody>
      </p:sp>
      <p:sp>
        <p:nvSpPr>
          <p:cNvPr id="6" name="Date Placeholder 5">
            <a:extLst>
              <a:ext uri="{FF2B5EF4-FFF2-40B4-BE49-F238E27FC236}">
                <a16:creationId xmlns:a16="http://schemas.microsoft.com/office/drawing/2014/main" id="{86C20E57-03E2-4F20-9C86-7AFCCD58B26D}"/>
              </a:ext>
            </a:extLst>
          </p:cNvPr>
          <p:cNvSpPr>
            <a:spLocks noGrp="1"/>
          </p:cNvSpPr>
          <p:nvPr>
            <p:ph type="dt" sz="half" idx="71"/>
          </p:nvPr>
        </p:nvSpPr>
        <p:spPr/>
        <p:txBody>
          <a:bodyPr/>
          <a:lstStyle/>
          <a:p>
            <a:fld id="{7A8DECAF-95FC-4DD4-8BF2-F6D300B2B5A8}" type="datetime4">
              <a:rPr lang="en-GB" smtClean="0"/>
              <a:t>08 November 2023</a:t>
            </a:fld>
            <a:endParaRPr lang="en-GB" dirty="0"/>
          </a:p>
        </p:txBody>
      </p:sp>
      <p:sp>
        <p:nvSpPr>
          <p:cNvPr id="7" name="Footer Placeholder 6">
            <a:extLst>
              <a:ext uri="{FF2B5EF4-FFF2-40B4-BE49-F238E27FC236}">
                <a16:creationId xmlns:a16="http://schemas.microsoft.com/office/drawing/2014/main" id="{5B0419C5-931F-4AFC-B535-EB510ED6DCB9}"/>
              </a:ext>
            </a:extLst>
          </p:cNvPr>
          <p:cNvSpPr>
            <a:spLocks noGrp="1"/>
          </p:cNvSpPr>
          <p:nvPr>
            <p:ph type="ftr" sz="quarter" idx="72"/>
          </p:nvPr>
        </p:nvSpPr>
        <p:spPr/>
        <p:txBody>
          <a:bodyPr/>
          <a:lstStyle/>
          <a:p>
            <a:endParaRPr lang="en-GB" dirty="0"/>
          </a:p>
        </p:txBody>
      </p:sp>
      <p:sp>
        <p:nvSpPr>
          <p:cNvPr id="9" name="Slide Number Placeholder 8">
            <a:extLst>
              <a:ext uri="{FF2B5EF4-FFF2-40B4-BE49-F238E27FC236}">
                <a16:creationId xmlns:a16="http://schemas.microsoft.com/office/drawing/2014/main" id="{4DF21A1C-77D3-4A96-9985-C344DDE7FD81}"/>
              </a:ext>
            </a:extLst>
          </p:cNvPr>
          <p:cNvSpPr>
            <a:spLocks noGrp="1"/>
          </p:cNvSpPr>
          <p:nvPr>
            <p:ph type="sldNum" sz="quarter" idx="73"/>
          </p:nvPr>
        </p:nvSpPr>
        <p:spPr/>
        <p:txBody>
          <a:bodyPr/>
          <a:lstStyle/>
          <a:p>
            <a:fld id="{AFCB0DEF-0313-43CE-8806-B644FC9EC852}" type="slidenum">
              <a:rPr lang="en-GB" smtClean="0"/>
              <a:pPr/>
              <a:t>‹#›</a:t>
            </a:fld>
            <a:endParaRPr lang="en-GB" dirty="0"/>
          </a:p>
        </p:txBody>
      </p:sp>
    </p:spTree>
    <p:extLst>
      <p:ext uri="{BB962C8B-B14F-4D97-AF65-F5344CB8AC3E}">
        <p14:creationId xmlns:p14="http://schemas.microsoft.com/office/powerpoint/2010/main" val="13405842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emf"/><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E3F4B05-4813-4C1C-A8F3-718FF1F5E3D0}"/>
              </a:ext>
            </a:extLst>
          </p:cNvPr>
          <p:cNvGraphicFramePr>
            <a:graphicFrameLocks noChangeAspect="1"/>
          </p:cNvGraphicFramePr>
          <p:nvPr userDrawn="1">
            <p:custDataLst>
              <p:tags r:id="rId42"/>
            </p:custDataLst>
            <p:extLst>
              <p:ext uri="{D42A27DB-BD31-4B8C-83A1-F6EECF244321}">
                <p14:modId xmlns:p14="http://schemas.microsoft.com/office/powerpoint/2010/main" val="3597353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590" imgH="605" progId="TCLayout.ActiveDocument.1">
                  <p:embed/>
                </p:oleObj>
              </mc:Choice>
              <mc:Fallback>
                <p:oleObj name="think-cell Slide" r:id="rId44" imgW="590" imgH="605" progId="TCLayout.ActiveDocument.1">
                  <p:embed/>
                  <p:pic>
                    <p:nvPicPr>
                      <p:cNvPr id="6" name="Object 5" hidden="1">
                        <a:extLst>
                          <a:ext uri="{FF2B5EF4-FFF2-40B4-BE49-F238E27FC236}">
                            <a16:creationId xmlns:a16="http://schemas.microsoft.com/office/drawing/2014/main" id="{3E3F4B05-4813-4C1C-A8F3-718FF1F5E3D0}"/>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74E305D-C1AC-4029-B0C2-83F0652D3AB8}"/>
              </a:ext>
            </a:extLst>
          </p:cNvPr>
          <p:cNvSpPr/>
          <p:nvPr userDrawn="1">
            <p:custDataLst>
              <p:tags r:id="rId4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6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2" name="Title Placeholder 1">
            <a:extLst>
              <a:ext uri="{FF2B5EF4-FFF2-40B4-BE49-F238E27FC236}">
                <a16:creationId xmlns:a16="http://schemas.microsoft.com/office/drawing/2014/main" id="{396967FA-4D6E-984C-BF9A-7EED39DB5B98}"/>
              </a:ext>
            </a:extLst>
          </p:cNvPr>
          <p:cNvSpPr>
            <a:spLocks noGrp="1"/>
          </p:cNvSpPr>
          <p:nvPr>
            <p:ph type="title"/>
          </p:nvPr>
        </p:nvSpPr>
        <p:spPr>
          <a:xfrm>
            <a:off x="215998" y="365125"/>
            <a:ext cx="11693525" cy="132556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13" name="Text Placeholder 2">
            <a:extLst>
              <a:ext uri="{FF2B5EF4-FFF2-40B4-BE49-F238E27FC236}">
                <a16:creationId xmlns:a16="http://schemas.microsoft.com/office/drawing/2014/main" id="{6A2C099C-094A-F840-88E9-6B76DD5AB81A}"/>
              </a:ext>
            </a:extLst>
          </p:cNvPr>
          <p:cNvSpPr>
            <a:spLocks noGrp="1"/>
          </p:cNvSpPr>
          <p:nvPr>
            <p:ph type="body" idx="1"/>
          </p:nvPr>
        </p:nvSpPr>
        <p:spPr>
          <a:xfrm>
            <a:off x="215998" y="1825625"/>
            <a:ext cx="11693525"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63" name="Lige forbindelse 62"/>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ge forbindelse 29"/>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ge forbindelse 33"/>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userDrawn="1"/>
        </p:nvCxnSpPr>
        <p:spPr>
          <a:xfrm>
            <a:off x="650488" y="6475617"/>
            <a:ext cx="0" cy="1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750080" y="6425264"/>
            <a:ext cx="4548407" cy="294305"/>
          </a:xfrm>
          <a:prstGeom prst="rect">
            <a:avLst/>
          </a:prstGeom>
        </p:spPr>
        <p:txBody>
          <a:bodyPr vert="horz" lIns="0" tIns="0" rIns="0" bIns="0" rtlCol="0" anchor="ctr">
            <a:noAutofit/>
          </a:bodyPr>
          <a:lstStyle>
            <a:lvl1pPr algn="l">
              <a:defRPr sz="800">
                <a:solidFill>
                  <a:schemeClr val="tx1"/>
                </a:solidFill>
              </a:defRPr>
            </a:lvl1pPr>
          </a:lstStyle>
          <a:p>
            <a:endParaRPr lang="en-GB" dirty="0"/>
          </a:p>
        </p:txBody>
      </p:sp>
      <p:sp>
        <p:nvSpPr>
          <p:cNvPr id="60" name="Slide Number Placeholder 5"/>
          <p:cNvSpPr>
            <a:spLocks noGrp="1"/>
          </p:cNvSpPr>
          <p:nvPr>
            <p:ph type="sldNum" sz="quarter" idx="4"/>
          </p:nvPr>
        </p:nvSpPr>
        <p:spPr>
          <a:xfrm>
            <a:off x="215998" y="6426000"/>
            <a:ext cx="323279" cy="294305"/>
          </a:xfrm>
          <a:prstGeom prst="rect">
            <a:avLst/>
          </a:prstGeom>
        </p:spPr>
        <p:txBody>
          <a:bodyPr vert="horz" lIns="0" tIns="0" rIns="0" bIns="0" rtlCol="0" anchor="ctr">
            <a:noAutofit/>
          </a:bodyPr>
          <a:lstStyle>
            <a:lvl1pPr algn="r">
              <a:defRPr sz="800" b="1">
                <a:solidFill>
                  <a:schemeClr val="tx1"/>
                </a:solidFill>
              </a:defRPr>
            </a:lvl1pPr>
          </a:lstStyle>
          <a:p>
            <a:fld id="{AFCB0DEF-0313-43CE-8806-B644FC9EC852}" type="slidenum">
              <a:rPr lang="en-GB" smtClean="0"/>
              <a:pPr/>
              <a:t>‹#›</a:t>
            </a:fld>
            <a:endParaRPr lang="en-GB" dirty="0"/>
          </a:p>
        </p:txBody>
      </p:sp>
      <p:pic>
        <p:nvPicPr>
          <p:cNvPr id="3" name="Logo">
            <a:extLst>
              <a:ext uri="{FF2B5EF4-FFF2-40B4-BE49-F238E27FC236}">
                <a16:creationId xmlns:a16="http://schemas.microsoft.com/office/drawing/2014/main" id="{CE96E730-A63D-451A-922C-003FF726E39A}"/>
              </a:ext>
            </a:extLst>
          </p:cNvPr>
          <p:cNvPicPr>
            <a:picLocks noChangeAspect="1"/>
          </p:cNvPicPr>
          <p:nvPr userDrawn="1"/>
        </p:nvPicPr>
        <p:blipFill>
          <a:blip r:embed="rId46"/>
          <a:stretch>
            <a:fillRect/>
          </a:stretch>
        </p:blipFill>
        <p:spPr>
          <a:xfrm>
            <a:off x="11029235" y="6452108"/>
            <a:ext cx="885050" cy="164383"/>
          </a:xfrm>
          <a:prstGeom prst="rect">
            <a:avLst/>
          </a:prstGeom>
        </p:spPr>
      </p:pic>
      <p:sp>
        <p:nvSpPr>
          <p:cNvPr id="4" name="TextBox 3">
            <a:extLst>
              <a:ext uri="{FF2B5EF4-FFF2-40B4-BE49-F238E27FC236}">
                <a16:creationId xmlns:a16="http://schemas.microsoft.com/office/drawing/2014/main" id="{E69A0026-E048-4041-A281-79D87E5B71C4}"/>
              </a:ext>
            </a:extLst>
          </p:cNvPr>
          <p:cNvSpPr txBox="1"/>
          <p:nvPr>
            <p:extLst>
              <p:ext uri="{1162E1C5-73C7-4A58-AE30-91384D911F3F}">
                <p184:classification xmlns:p184="http://schemas.microsoft.com/office/powerpoint/2018/4/main" val="ftr"/>
              </p:ext>
            </p:extLst>
          </p:nvPr>
        </p:nvSpPr>
        <p:spPr>
          <a:xfrm>
            <a:off x="5546725" y="6672580"/>
            <a:ext cx="11207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Classification: Confidential</a:t>
            </a:r>
          </a:p>
        </p:txBody>
      </p:sp>
      <p:sp>
        <p:nvSpPr>
          <p:cNvPr id="7" name="Date Placeholder 6">
            <a:extLst>
              <a:ext uri="{FF2B5EF4-FFF2-40B4-BE49-F238E27FC236}">
                <a16:creationId xmlns:a16="http://schemas.microsoft.com/office/drawing/2014/main" id="{E73AC3FB-1F6E-4EEC-8CC3-6401894646A6}"/>
              </a:ext>
            </a:extLst>
          </p:cNvPr>
          <p:cNvSpPr>
            <a:spLocks noGrp="1"/>
          </p:cNvSpPr>
          <p:nvPr>
            <p:ph type="dt" sz="half" idx="2"/>
          </p:nvPr>
        </p:nvSpPr>
        <p:spPr>
          <a:xfrm rot="-5400000">
            <a:off x="10639201" y="4235985"/>
            <a:ext cx="2743200" cy="171901"/>
          </a:xfrm>
          <a:prstGeom prst="rect">
            <a:avLst/>
          </a:prstGeom>
        </p:spPr>
        <p:txBody>
          <a:bodyPr vert="horz" lIns="0" tIns="0" rIns="0" bIns="0" rtlCol="0" anchor="t" anchorCtr="0"/>
          <a:lstStyle>
            <a:lvl1pPr algn="l">
              <a:defRPr lang="en-GB" sz="800" kern="1200" smtClean="0">
                <a:solidFill>
                  <a:schemeClr val="tx1"/>
                </a:solidFill>
                <a:latin typeface="+mn-lt"/>
                <a:ea typeface="+mn-ea"/>
                <a:cs typeface="+mn-cs"/>
              </a:defRPr>
            </a:lvl1pPr>
          </a:lstStyle>
          <a:p>
            <a:fld id="{B1361A35-B912-48E3-B57C-80A403EB0375}" type="datetime4">
              <a:rPr lang="en-GB" smtClean="0"/>
              <a:t>08 November 2023</a:t>
            </a:fld>
            <a:endParaRPr lang="en-GB" dirty="0"/>
          </a:p>
        </p:txBody>
      </p:sp>
    </p:spTree>
    <p:extLst>
      <p:ext uri="{BB962C8B-B14F-4D97-AF65-F5344CB8AC3E}">
        <p14:creationId xmlns:p14="http://schemas.microsoft.com/office/powerpoint/2010/main" val="2631114581"/>
      </p:ext>
    </p:extLst>
  </p:cSld>
  <p:clrMap bg1="lt1" tx1="dk1" bg2="lt2" tx2="dk2" accent1="accent1" accent2="accent2" accent3="accent3" accent4="accent4" accent5="accent5" accent6="accent6" hlink="hlink" folHlink="folHlink"/>
  <p:sldLayoutIdLst>
    <p:sldLayoutId id="2147483719" r:id="rId1"/>
    <p:sldLayoutId id="2147483790" r:id="rId2"/>
    <p:sldLayoutId id="2147483789" r:id="rId3"/>
    <p:sldLayoutId id="2147483732" r:id="rId4"/>
    <p:sldLayoutId id="2147483784" r:id="rId5"/>
    <p:sldLayoutId id="2147483735" r:id="rId6"/>
    <p:sldLayoutId id="2147483785" r:id="rId7"/>
    <p:sldLayoutId id="2147483734" r:id="rId8"/>
    <p:sldLayoutId id="2147483720" r:id="rId9"/>
    <p:sldLayoutId id="2147483723" r:id="rId10"/>
    <p:sldLayoutId id="2147483737" r:id="rId11"/>
    <p:sldLayoutId id="2147483738" r:id="rId12"/>
    <p:sldLayoutId id="2147483741" r:id="rId13"/>
    <p:sldLayoutId id="2147483742" r:id="rId14"/>
    <p:sldLayoutId id="2147483782" r:id="rId15"/>
    <p:sldLayoutId id="2147483783" r:id="rId16"/>
    <p:sldLayoutId id="2147483746" r:id="rId17"/>
    <p:sldLayoutId id="2147483744" r:id="rId18"/>
    <p:sldLayoutId id="2147483776" r:id="rId19"/>
    <p:sldLayoutId id="2147483753" r:id="rId20"/>
    <p:sldLayoutId id="2147483755" r:id="rId21"/>
    <p:sldLayoutId id="2147483759" r:id="rId22"/>
    <p:sldLayoutId id="2147483760" r:id="rId23"/>
    <p:sldLayoutId id="2147483787" r:id="rId24"/>
    <p:sldLayoutId id="2147483788" r:id="rId25"/>
    <p:sldLayoutId id="2147483761" r:id="rId26"/>
    <p:sldLayoutId id="2147483762" r:id="rId27"/>
    <p:sldLayoutId id="2147483763" r:id="rId28"/>
    <p:sldLayoutId id="2147483764" r:id="rId29"/>
    <p:sldLayoutId id="2147483769" r:id="rId30"/>
    <p:sldLayoutId id="2147483770" r:id="rId31"/>
    <p:sldLayoutId id="2147483771" r:id="rId32"/>
    <p:sldLayoutId id="2147483772" r:id="rId33"/>
    <p:sldLayoutId id="2147483773" r:id="rId34"/>
    <p:sldLayoutId id="2147483774" r:id="rId35"/>
    <p:sldLayoutId id="2147483765" r:id="rId36"/>
    <p:sldLayoutId id="2147483786" r:id="rId37"/>
    <p:sldLayoutId id="2147483791" r:id="rId38"/>
    <p:sldLayoutId id="2147483792" r:id="rId39"/>
    <p:sldLayoutId id="2147483793" r:id="rId40"/>
  </p:sldLayoutIdLst>
  <p:hf hdr="0"/>
  <p:txStyles>
    <p:titleStyle>
      <a:lvl1pPr algn="l" defTabSz="914377" rtl="0" eaLnBrk="1" latinLnBrk="0" hangingPunct="1">
        <a:lnSpc>
          <a:spcPct val="90000"/>
        </a:lnSpc>
        <a:spcBef>
          <a:spcPct val="0"/>
        </a:spcBef>
        <a:buNone/>
        <a:defRPr lang="en-GB" sz="2600" kern="1200" noProof="0" dirty="0">
          <a:solidFill>
            <a:schemeClr val="tx1"/>
          </a:solidFill>
          <a:latin typeface="+mj-lt"/>
          <a:ea typeface="+mj-ea"/>
          <a:cs typeface="Arial" panose="020B0604020202020204" pitchFamily="34" charset="0"/>
        </a:defRPr>
      </a:lvl1pPr>
    </p:titleStyle>
    <p:bodyStyle>
      <a:lvl1pPr marL="0" indent="0" algn="l" defTabSz="914377" rtl="0" eaLnBrk="1" latinLnBrk="0" hangingPunct="1">
        <a:spcBef>
          <a:spcPts val="0"/>
        </a:spcBef>
        <a:spcAft>
          <a:spcPts val="530"/>
        </a:spcAft>
        <a:buClrTx/>
        <a:buFont typeface="Arial" panose="020B0604020202020204" pitchFamily="34" charset="0"/>
        <a:buNone/>
        <a:defRPr lang="en-GB" sz="2400" kern="1200" noProof="0" dirty="0">
          <a:solidFill>
            <a:schemeClr val="tx1"/>
          </a:solidFill>
          <a:latin typeface="+mn-lt"/>
          <a:ea typeface="+mn-ea"/>
          <a:cs typeface="Arial" panose="020B0604020202020204" pitchFamily="34" charset="0"/>
        </a:defRPr>
      </a:lvl1pPr>
      <a:lvl2pPr marL="360000" indent="-180000" algn="l" defTabSz="914377" rtl="0" eaLnBrk="1" latinLnBrk="0" hangingPunct="1">
        <a:spcBef>
          <a:spcPts val="0"/>
        </a:spcBef>
        <a:spcAft>
          <a:spcPts val="530"/>
        </a:spcAft>
        <a:buClrTx/>
        <a:buFont typeface="Arial" panose="020B0604020202020204" pitchFamily="34" charset="0"/>
        <a:buChar char="•"/>
        <a:defRPr lang="en-GB" sz="2400" kern="1200" noProof="0" dirty="0">
          <a:solidFill>
            <a:schemeClr val="tx1"/>
          </a:solidFill>
          <a:latin typeface="+mn-lt"/>
          <a:ea typeface="+mn-ea"/>
          <a:cs typeface="Arial" panose="020B0604020202020204" pitchFamily="34" charset="0"/>
        </a:defRPr>
      </a:lvl2pPr>
      <a:lvl3pPr marL="540000" indent="-180000" algn="l" defTabSz="914377" rtl="0" eaLnBrk="1" latinLnBrk="0" hangingPunct="1">
        <a:spcBef>
          <a:spcPts val="0"/>
        </a:spcBef>
        <a:spcAft>
          <a:spcPts val="533"/>
        </a:spcAft>
        <a:buClrTx/>
        <a:buFont typeface="Arial" panose="020B0604020202020204" pitchFamily="34" charset="0"/>
        <a:buChar char="•"/>
        <a:defRPr lang="en-GB" sz="2400" kern="1200" noProof="0" dirty="0">
          <a:solidFill>
            <a:schemeClr val="tx1"/>
          </a:solidFill>
          <a:latin typeface="+mn-lt"/>
          <a:ea typeface="+mn-ea"/>
          <a:cs typeface="Arial" panose="020B0604020202020204" pitchFamily="34" charset="0"/>
        </a:defRPr>
      </a:lvl3pPr>
      <a:lvl4pPr marL="720000" indent="-180000" algn="l" defTabSz="914377" rtl="0" eaLnBrk="1" latinLnBrk="0" hangingPunct="1">
        <a:spcBef>
          <a:spcPts val="0"/>
        </a:spcBef>
        <a:spcAft>
          <a:spcPts val="530"/>
        </a:spcAft>
        <a:buClrTx/>
        <a:buFont typeface="Arial" panose="020B0604020202020204" pitchFamily="34" charset="0"/>
        <a:buChar char="•"/>
        <a:defRPr lang="en-GB" sz="2400" kern="1200" noProof="0" dirty="0">
          <a:solidFill>
            <a:schemeClr val="tx1"/>
          </a:solidFill>
          <a:latin typeface="+mn-lt"/>
          <a:ea typeface="+mn-ea"/>
          <a:cs typeface="Arial" panose="020B0604020202020204" pitchFamily="34" charset="0"/>
        </a:defRPr>
      </a:lvl4pPr>
      <a:lvl5pPr marL="900000" indent="-180000" algn="l" defTabSz="914377" rtl="0" eaLnBrk="1" latinLnBrk="0" hangingPunct="1">
        <a:spcBef>
          <a:spcPts val="0"/>
        </a:spcBef>
        <a:spcAft>
          <a:spcPts val="530"/>
        </a:spcAft>
        <a:buClrTx/>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6pPr>
      <a:lvl7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7pPr>
      <a:lvl8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8pPr>
      <a:lvl9pPr marL="900000" indent="-180000" algn="l" defTabSz="914377" rtl="0" eaLnBrk="1" latinLnBrk="0" hangingPunct="1">
        <a:spcBef>
          <a:spcPts val="0"/>
        </a:spcBef>
        <a:spcAft>
          <a:spcPts val="530"/>
        </a:spcAft>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650">
          <p15:clr>
            <a:srgbClr val="F26B43"/>
          </p15:clr>
        </p15:guide>
        <p15:guide id="9" pos="135" userDrawn="1">
          <p15:clr>
            <a:srgbClr val="F26B43"/>
          </p15:clr>
        </p15:guide>
        <p15:guide id="10" pos="7503" userDrawn="1">
          <p15:clr>
            <a:srgbClr val="F26B43"/>
          </p15:clr>
        </p15:guide>
        <p15:guide id="11" orient="horz" pos="373">
          <p15:clr>
            <a:srgbClr val="F26B43"/>
          </p15:clr>
        </p15:guide>
        <p15:guide id="12" orient="horz" pos="2914">
          <p15:clr>
            <a:srgbClr val="F26B43"/>
          </p15:clr>
        </p15:guide>
        <p15:guide id="13" orient="horz" pos="3127">
          <p15:clr>
            <a:srgbClr val="F26B43"/>
          </p15:clr>
        </p15:guide>
        <p15:guide id="14" orient="horz" pos="55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0.bin"/><Relationship Id="rId3" Type="http://schemas.openxmlformats.org/officeDocument/2006/relationships/tags" Target="../tags/tag6.xml"/><Relationship Id="rId7" Type="http://schemas.openxmlformats.org/officeDocument/2006/relationships/image" Target="../media/image19.jpeg"/><Relationship Id="rId2" Type="http://schemas.openxmlformats.org/officeDocument/2006/relationships/customXml" Target="../../customXml/item10.xml"/><Relationship Id="rId1" Type="http://schemas.openxmlformats.org/officeDocument/2006/relationships/customXml" Target="../../customXml/item9.xml"/><Relationship Id="rId6" Type="http://schemas.openxmlformats.org/officeDocument/2006/relationships/image" Target="../media/image18.aspx"/><Relationship Id="rId5" Type="http://schemas.openxmlformats.org/officeDocument/2006/relationships/slideLayout" Target="../slideLayouts/slideLayout38.xml"/><Relationship Id="rId4" Type="http://schemas.openxmlformats.org/officeDocument/2006/relationships/tags" Target="../tags/tag7.xml"/><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29.bin"/><Relationship Id="rId3" Type="http://schemas.openxmlformats.org/officeDocument/2006/relationships/tags" Target="../tags/tag16.xml"/><Relationship Id="rId7" Type="http://schemas.openxmlformats.org/officeDocument/2006/relationships/oleObject" Target="../embeddings/oleObject3.bin"/><Relationship Id="rId2" Type="http://schemas.openxmlformats.org/officeDocument/2006/relationships/customXml" Target="../../customXml/item14.xml"/><Relationship Id="rId1" Type="http://schemas.openxmlformats.org/officeDocument/2006/relationships/customXml" Target="../../customXml/item13.xml"/><Relationship Id="rId6" Type="http://schemas.openxmlformats.org/officeDocument/2006/relationships/image" Target="../media/image22.jpeg"/><Relationship Id="rId5" Type="http://schemas.openxmlformats.org/officeDocument/2006/relationships/slideLayout" Target="../slideLayouts/slideLayout39.xml"/><Relationship Id="rId4" Type="http://schemas.openxmlformats.org/officeDocument/2006/relationships/tags" Target="../tags/tag17.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18.xml"/><Relationship Id="rId6" Type="http://schemas.openxmlformats.org/officeDocument/2006/relationships/image" Target="../media/image30.png"/><Relationship Id="rId5" Type="http://schemas.openxmlformats.org/officeDocument/2006/relationships/image" Target="../media/image32.emf"/><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19.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7.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oleObject" Target="../embeddings/oleObject5.bin"/><Relationship Id="rId5" Type="http://schemas.openxmlformats.org/officeDocument/2006/relationships/image" Target="../media/image36.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6.emf"/><Relationship Id="rId2" Type="http://schemas.openxmlformats.org/officeDocument/2006/relationships/customXml" Target="../../customXml/item16.xml"/><Relationship Id="rId1" Type="http://schemas.openxmlformats.org/officeDocument/2006/relationships/customXml" Target="../../customXml/item15.xml"/><Relationship Id="rId6" Type="http://schemas.openxmlformats.org/officeDocument/2006/relationships/oleObject" Target="../embeddings/oleObject6.bin"/><Relationship Id="rId5" Type="http://schemas.openxmlformats.org/officeDocument/2006/relationships/slideLayout" Target="../slideLayouts/slideLayout40.xml"/><Relationship Id="rId4"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8.jpeg"/><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customXml" Target="../../customXml/item12.xml"/><Relationship Id="rId1" Type="http://schemas.openxmlformats.org/officeDocument/2006/relationships/customXml" Target="../../customXml/item11.xml"/><Relationship Id="rId6" Type="http://schemas.openxmlformats.org/officeDocument/2006/relationships/chart" Target="../charts/chart1.xml"/><Relationship Id="rId5" Type="http://schemas.openxmlformats.org/officeDocument/2006/relationships/image" Target="../media/image22.jpeg"/><Relationship Id="rId4"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3.xml"/><Relationship Id="rId1" Type="http://schemas.openxmlformats.org/officeDocument/2006/relationships/tags" Target="../tags/tag1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3.xml"/><Relationship Id="rId1" Type="http://schemas.openxmlformats.org/officeDocument/2006/relationships/tags" Target="../tags/tag15.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
            <a:extLst>
              <a:ext uri="{FF2B5EF4-FFF2-40B4-BE49-F238E27FC236}">
                <a16:creationId xmlns:a16="http://schemas.microsoft.com/office/drawing/2014/main" id="{0C6406C2-C7E0-4753-BAF5-469A44112EF9}"/>
              </a:ext>
            </a:extLst>
          </p:cNvPr>
          <p:cNvPicPr>
            <a:picLocks noGrp="1" noChangeAspect="1"/>
          </p:cNvPicPr>
          <p:nvPr>
            <p:ph type="pic" sz="quarter" idx="68"/>
            <p:custDataLst>
              <p:tags r:id="rId3"/>
            </p:custDataLst>
          </p:nvPr>
        </p:nvPicPr>
        <p:blipFill rotWithShape="1">
          <a:blip r:embed="rId6">
            <a:extLst>
              <a:ext uri="{28A0092B-C50C-407E-A947-70E740481C1C}">
                <a14:useLocalDpi xmlns:a14="http://schemas.microsoft.com/office/drawing/2010/main"/>
              </a:ext>
            </a:extLst>
          </a:blip>
          <a:srcRect l="6956" t="827" r="2733" b="3638"/>
          <a:stretch/>
        </p:blipFill>
        <p:spPr>
          <a:xfrm>
            <a:off x="0" y="0"/>
            <a:ext cx="12192000" cy="6858000"/>
          </a:xfrm>
        </p:spPr>
      </p:pic>
      <p:pic>
        <p:nvPicPr>
          <p:cNvPr id="9" name="Picture 8">
            <a:extLst>
              <a:ext uri="{FF2B5EF4-FFF2-40B4-BE49-F238E27FC236}">
                <a16:creationId xmlns:a16="http://schemas.microsoft.com/office/drawing/2014/main" id="{28A0221C-1F00-9150-FFA2-E1EC84A05E08}"/>
              </a:ext>
            </a:extLst>
          </p:cNvPr>
          <p:cNvPicPr>
            <a:picLocks noChangeAspect="1"/>
          </p:cNvPicPr>
          <p:nvPr>
            <p:custDataLst>
              <p:tags r:id="rId4"/>
            </p:custDataLst>
          </p:nvPr>
        </p:nvPicPr>
        <p:blipFill rotWithShape="1">
          <a:blip r:embed="rId7">
            <a:alphaModFix/>
          </a:blip>
          <a:srcRect t="-199" r="16818"/>
          <a:stretch/>
        </p:blipFill>
        <p:spPr>
          <a:xfrm>
            <a:off x="1" y="-25400"/>
            <a:ext cx="12192000" cy="6884784"/>
          </a:xfrm>
          <a:prstGeom prst="rect">
            <a:avLst/>
          </a:prstGeom>
        </p:spPr>
      </p:pic>
      <p:sp>
        <p:nvSpPr>
          <p:cNvPr id="3" name="Title 2">
            <a:extLst>
              <a:ext uri="{FF2B5EF4-FFF2-40B4-BE49-F238E27FC236}">
                <a16:creationId xmlns:a16="http://schemas.microsoft.com/office/drawing/2014/main" id="{DE4D1A7C-64BE-47FD-B734-F14A0E5BBFAF}"/>
              </a:ext>
            </a:extLst>
          </p:cNvPr>
          <p:cNvSpPr>
            <a:spLocks noGrp="1"/>
          </p:cNvSpPr>
          <p:nvPr>
            <p:ph type="title"/>
          </p:nvPr>
        </p:nvSpPr>
        <p:spPr>
          <a:xfrm>
            <a:off x="317501" y="2239538"/>
            <a:ext cx="5676899" cy="1245952"/>
          </a:xfrm>
        </p:spPr>
        <p:txBody>
          <a:bodyPr/>
          <a:lstStyle/>
          <a:p>
            <a:pPr>
              <a:lnSpc>
                <a:spcPct val="150000"/>
              </a:lnSpc>
            </a:pPr>
            <a:r>
              <a:rPr lang="en-GB" sz="3600" dirty="0">
                <a:solidFill>
                  <a:schemeClr val="bg1"/>
                </a:solidFill>
                <a:latin typeface="Arial" panose="020B0604020202020204" pitchFamily="34" charset="0"/>
                <a:cs typeface="Arial" panose="020B0604020202020204" pitchFamily="34" charset="0"/>
              </a:rPr>
              <a:t>Vestas Perspective on NOGRR-245</a:t>
            </a:r>
            <a:endParaRPr lang="en-GB" sz="3200" dirty="0">
              <a:solidFill>
                <a:schemeClr val="bg1"/>
              </a:solidFill>
            </a:endParaRPr>
          </a:p>
        </p:txBody>
      </p:sp>
      <p:sp>
        <p:nvSpPr>
          <p:cNvPr id="4" name="Text Placeholder 3">
            <a:extLst>
              <a:ext uri="{FF2B5EF4-FFF2-40B4-BE49-F238E27FC236}">
                <a16:creationId xmlns:a16="http://schemas.microsoft.com/office/drawing/2014/main" id="{2060EE9F-B9AF-4809-8A16-2A445E1F108A}"/>
              </a:ext>
            </a:extLst>
          </p:cNvPr>
          <p:cNvSpPr>
            <a:spLocks noGrp="1"/>
          </p:cNvSpPr>
          <p:nvPr>
            <p:ph type="body" sz="quarter" idx="12"/>
          </p:nvPr>
        </p:nvSpPr>
        <p:spPr>
          <a:xfrm>
            <a:off x="8235950" y="5570991"/>
            <a:ext cx="3815707" cy="317490"/>
          </a:xfrm>
        </p:spPr>
        <p:txBody>
          <a:bodyPr/>
          <a:lstStyle/>
          <a:p>
            <a:r>
              <a:rPr lang="en-GB" dirty="0">
                <a:solidFill>
                  <a:schemeClr val="bg2"/>
                </a:solidFill>
              </a:rPr>
              <a:t>Miguel A. Cova Acosta</a:t>
            </a:r>
          </a:p>
        </p:txBody>
      </p:sp>
      <p:sp>
        <p:nvSpPr>
          <p:cNvPr id="5" name="Text Placeholder 4">
            <a:extLst>
              <a:ext uri="{FF2B5EF4-FFF2-40B4-BE49-F238E27FC236}">
                <a16:creationId xmlns:a16="http://schemas.microsoft.com/office/drawing/2014/main" id="{59368FA5-E3D6-490F-8616-F903849692F7}"/>
              </a:ext>
            </a:extLst>
          </p:cNvPr>
          <p:cNvSpPr>
            <a:spLocks noGrp="1"/>
          </p:cNvSpPr>
          <p:nvPr>
            <p:ph type="body" sz="quarter" idx="63"/>
          </p:nvPr>
        </p:nvSpPr>
        <p:spPr>
          <a:xfrm>
            <a:off x="8659913" y="5891656"/>
            <a:ext cx="2967779" cy="377371"/>
          </a:xfrm>
        </p:spPr>
        <p:txBody>
          <a:bodyPr/>
          <a:lstStyle/>
          <a:p>
            <a:r>
              <a:rPr lang="en-GB" dirty="0">
                <a:solidFill>
                  <a:schemeClr val="bg2"/>
                </a:solidFill>
              </a:rPr>
              <a:t>Power Plant Solutions</a:t>
            </a:r>
          </a:p>
        </p:txBody>
      </p:sp>
      <p:sp>
        <p:nvSpPr>
          <p:cNvPr id="7" name="Text Placeholder 6">
            <a:extLst>
              <a:ext uri="{FF2B5EF4-FFF2-40B4-BE49-F238E27FC236}">
                <a16:creationId xmlns:a16="http://schemas.microsoft.com/office/drawing/2014/main" id="{D6162AB4-A6A4-44A7-BC96-6C2E7D1EC43C}"/>
              </a:ext>
            </a:extLst>
          </p:cNvPr>
          <p:cNvSpPr>
            <a:spLocks noGrp="1"/>
          </p:cNvSpPr>
          <p:nvPr>
            <p:ph type="body" sz="quarter" idx="66"/>
          </p:nvPr>
        </p:nvSpPr>
        <p:spPr>
          <a:noFill/>
        </p:spPr>
        <p:txBody>
          <a:bodyPr/>
          <a:lstStyle/>
          <a:p>
            <a:r>
              <a:rPr lang="en-GB" dirty="0"/>
              <a:t> </a:t>
            </a:r>
          </a:p>
        </p:txBody>
      </p:sp>
      <p:sp>
        <p:nvSpPr>
          <p:cNvPr id="8" name="Text Placeholder 7">
            <a:extLst>
              <a:ext uri="{FF2B5EF4-FFF2-40B4-BE49-F238E27FC236}">
                <a16:creationId xmlns:a16="http://schemas.microsoft.com/office/drawing/2014/main" id="{702C34AD-7DDA-403F-A1D6-56D4A3A5208B}"/>
              </a:ext>
            </a:extLst>
          </p:cNvPr>
          <p:cNvSpPr>
            <a:spLocks noGrp="1"/>
          </p:cNvSpPr>
          <p:nvPr>
            <p:ph type="body" sz="quarter" idx="67"/>
          </p:nvPr>
        </p:nvSpPr>
        <p:spPr>
          <a:noFill/>
        </p:spPr>
        <p:txBody>
          <a:bodyPr/>
          <a:lstStyle/>
          <a:p>
            <a:r>
              <a:rPr lang="en-GB" dirty="0">
                <a:solidFill>
                  <a:schemeClr val="bg2"/>
                </a:solidFill>
              </a:rPr>
              <a:t> </a:t>
            </a:r>
          </a:p>
        </p:txBody>
      </p:sp>
      <p:pic>
        <p:nvPicPr>
          <p:cNvPr id="16" name="Picture 15">
            <a:extLst>
              <a:ext uri="{FF2B5EF4-FFF2-40B4-BE49-F238E27FC236}">
                <a16:creationId xmlns:a16="http://schemas.microsoft.com/office/drawing/2014/main" id="{111587EA-0E0F-45AB-4350-48BD925725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600" y="514934"/>
            <a:ext cx="2419350" cy="453633"/>
          </a:xfrm>
          <a:prstGeom prst="rect">
            <a:avLst/>
          </a:prstGeom>
        </p:spPr>
      </p:pic>
      <p:pic>
        <p:nvPicPr>
          <p:cNvPr id="17" name="Picture 16">
            <a:extLst>
              <a:ext uri="{FF2B5EF4-FFF2-40B4-BE49-F238E27FC236}">
                <a16:creationId xmlns:a16="http://schemas.microsoft.com/office/drawing/2014/main" id="{2A425949-6549-3E51-E57C-AC80426A9327}"/>
              </a:ext>
            </a:extLst>
          </p:cNvPr>
          <p:cNvPicPr>
            <a:picLocks noChangeAspect="1"/>
          </p:cNvPicPr>
          <p:nvPr/>
        </p:nvPicPr>
        <p:blipFill>
          <a:blip r:embed="rId9">
            <a:duotone>
              <a:schemeClr val="bg2">
                <a:shade val="45000"/>
                <a:satMod val="135000"/>
              </a:schemeClr>
              <a:prstClr val="white"/>
            </a:duotone>
          </a:blip>
          <a:stretch>
            <a:fillRect/>
          </a:stretch>
        </p:blipFill>
        <p:spPr>
          <a:xfrm>
            <a:off x="9000126" y="316417"/>
            <a:ext cx="3013431" cy="163379"/>
          </a:xfrm>
          <a:prstGeom prst="rect">
            <a:avLst/>
          </a:prstGeom>
        </p:spPr>
      </p:pic>
    </p:spTree>
    <p:custDataLst>
      <p:custData r:id="rId1"/>
      <p:custData r:id="rId2"/>
    </p:custDataLst>
    <p:extLst>
      <p:ext uri="{BB962C8B-B14F-4D97-AF65-F5344CB8AC3E}">
        <p14:creationId xmlns:p14="http://schemas.microsoft.com/office/powerpoint/2010/main" val="22467793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122DB-066C-F5B9-DB8D-69322511328E}"/>
              </a:ext>
            </a:extLst>
          </p:cNvPr>
          <p:cNvPicPr>
            <a:picLocks noChangeAspect="1"/>
          </p:cNvPicPr>
          <p:nvPr>
            <p:custDataLst>
              <p:tags r:id="rId3"/>
            </p:custDataLst>
          </p:nvPr>
        </p:nvPicPr>
        <p:blipFill rotWithShape="1">
          <a:blip r:embed="rId6">
            <a:alphaModFix amt="20000"/>
          </a:blip>
          <a:srcRect t="6534" b="9070"/>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D29EDD3-93A2-449D-9DCA-20ED342D503C}"/>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2" name="Object 1" hidden="1">
                        <a:extLst>
                          <a:ext uri="{FF2B5EF4-FFF2-40B4-BE49-F238E27FC236}">
                            <a16:creationId xmlns:a16="http://schemas.microsoft.com/office/drawing/2014/main" id="{DD29EDD3-93A2-449D-9DCA-20ED342D503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BB2777A3-ED8A-4B0D-B170-5B220F3F00CD}"/>
              </a:ext>
            </a:extLst>
          </p:cNvPr>
          <p:cNvSpPr>
            <a:spLocks noGrp="1"/>
          </p:cNvSpPr>
          <p:nvPr>
            <p:ph type="title"/>
          </p:nvPr>
        </p:nvSpPr>
        <p:spPr/>
        <p:txBody>
          <a:bodyPr/>
          <a:lstStyle/>
          <a:p>
            <a:r>
              <a:rPr lang="en-GB" dirty="0"/>
              <a:t>Plant Lifecycle</a:t>
            </a:r>
          </a:p>
        </p:txBody>
      </p:sp>
      <p:sp>
        <p:nvSpPr>
          <p:cNvPr id="6" name="Footer Placeholder 5">
            <a:extLst>
              <a:ext uri="{FF2B5EF4-FFF2-40B4-BE49-F238E27FC236}">
                <a16:creationId xmlns:a16="http://schemas.microsoft.com/office/drawing/2014/main" id="{5A0EB6A4-2C9B-4F6B-B5DB-B743EBE9E04B}"/>
              </a:ext>
            </a:extLst>
          </p:cNvPr>
          <p:cNvSpPr>
            <a:spLocks noGrp="1"/>
          </p:cNvSpPr>
          <p:nvPr>
            <p:ph type="ftr" sz="quarter" idx="10"/>
          </p:nvPr>
        </p:nvSpPr>
        <p:spPr/>
        <p:txBody>
          <a:bodyPr/>
          <a:lstStyle/>
          <a:p>
            <a:pPr algn="l"/>
            <a:r>
              <a:rPr lang="en-US" b="0" i="0" dirty="0">
                <a:solidFill>
                  <a:srgbClr val="212529"/>
                </a:solidFill>
                <a:effectLst/>
                <a:latin typeface="Montserrat" panose="00000500000000000000" pitchFamily="2" charset="0"/>
              </a:rPr>
              <a:t>IBRWG Meeting</a:t>
            </a:r>
          </a:p>
        </p:txBody>
      </p:sp>
      <p:sp>
        <p:nvSpPr>
          <p:cNvPr id="8" name="Freeform 5">
            <a:extLst>
              <a:ext uri="{FF2B5EF4-FFF2-40B4-BE49-F238E27FC236}">
                <a16:creationId xmlns:a16="http://schemas.microsoft.com/office/drawing/2014/main" id="{FC9223A9-29FE-4866-A7AA-011FA9CFA2F5}"/>
              </a:ext>
            </a:extLst>
          </p:cNvPr>
          <p:cNvSpPr>
            <a:spLocks/>
          </p:cNvSpPr>
          <p:nvPr/>
        </p:nvSpPr>
        <p:spPr bwMode="auto">
          <a:xfrm>
            <a:off x="5244102" y="1772419"/>
            <a:ext cx="811329" cy="1366703"/>
          </a:xfrm>
          <a:custGeom>
            <a:avLst/>
            <a:gdLst>
              <a:gd name="T0" fmla="*/ 229 w 310"/>
              <a:gd name="T1" fmla="*/ 458 h 523"/>
              <a:gd name="T2" fmla="*/ 221 w 310"/>
              <a:gd name="T3" fmla="*/ 390 h 523"/>
              <a:gd name="T4" fmla="*/ 310 w 310"/>
              <a:gd name="T5" fmla="*/ 185 h 523"/>
              <a:gd name="T6" fmla="*/ 188 w 310"/>
              <a:gd name="T7" fmla="*/ 0 h 523"/>
              <a:gd name="T8" fmla="*/ 0 w 310"/>
              <a:gd name="T9" fmla="*/ 390 h 523"/>
              <a:gd name="T10" fmla="*/ 18 w 310"/>
              <a:gd name="T11" fmla="*/ 523 h 523"/>
              <a:gd name="T12" fmla="*/ 229 w 310"/>
              <a:gd name="T13" fmla="*/ 458 h 523"/>
            </a:gdLst>
            <a:ahLst/>
            <a:cxnLst>
              <a:cxn ang="0">
                <a:pos x="T0" y="T1"/>
              </a:cxn>
              <a:cxn ang="0">
                <a:pos x="T2" y="T3"/>
              </a:cxn>
              <a:cxn ang="0">
                <a:pos x="T4" y="T5"/>
              </a:cxn>
              <a:cxn ang="0">
                <a:pos x="T6" y="T7"/>
              </a:cxn>
              <a:cxn ang="0">
                <a:pos x="T8" y="T9"/>
              </a:cxn>
              <a:cxn ang="0">
                <a:pos x="T10" y="T11"/>
              </a:cxn>
              <a:cxn ang="0">
                <a:pos x="T12" y="T13"/>
              </a:cxn>
            </a:cxnLst>
            <a:rect l="0" t="0" r="r" b="b"/>
            <a:pathLst>
              <a:path w="310" h="523">
                <a:moveTo>
                  <a:pt x="229" y="458"/>
                </a:moveTo>
                <a:cubicBezTo>
                  <a:pt x="224" y="436"/>
                  <a:pt x="221" y="413"/>
                  <a:pt x="221" y="390"/>
                </a:cubicBezTo>
                <a:cubicBezTo>
                  <a:pt x="221" y="309"/>
                  <a:pt x="255" y="236"/>
                  <a:pt x="310" y="185"/>
                </a:cubicBezTo>
                <a:cubicBezTo>
                  <a:pt x="188" y="0"/>
                  <a:pt x="188" y="0"/>
                  <a:pt x="188" y="0"/>
                </a:cubicBezTo>
                <a:cubicBezTo>
                  <a:pt x="73" y="91"/>
                  <a:pt x="0" y="232"/>
                  <a:pt x="0" y="390"/>
                </a:cubicBezTo>
                <a:cubicBezTo>
                  <a:pt x="0" y="436"/>
                  <a:pt x="6" y="481"/>
                  <a:pt x="18" y="523"/>
                </a:cubicBezTo>
                <a:lnTo>
                  <a:pt x="229" y="458"/>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9" name="Freeform 6">
            <a:extLst>
              <a:ext uri="{FF2B5EF4-FFF2-40B4-BE49-F238E27FC236}">
                <a16:creationId xmlns:a16="http://schemas.microsoft.com/office/drawing/2014/main" id="{9412E059-5C55-4CE7-8F6B-F1CA99D0E45B}"/>
              </a:ext>
            </a:extLst>
          </p:cNvPr>
          <p:cNvSpPr>
            <a:spLocks/>
          </p:cNvSpPr>
          <p:nvPr/>
        </p:nvSpPr>
        <p:spPr bwMode="auto">
          <a:xfrm>
            <a:off x="5792231" y="1487489"/>
            <a:ext cx="1458460" cy="724401"/>
          </a:xfrm>
          <a:custGeom>
            <a:avLst/>
            <a:gdLst>
              <a:gd name="T0" fmla="*/ 122 w 559"/>
              <a:gd name="T1" fmla="*/ 277 h 277"/>
              <a:gd name="T2" fmla="*/ 290 w 559"/>
              <a:gd name="T3" fmla="*/ 220 h 277"/>
              <a:gd name="T4" fmla="*/ 436 w 559"/>
              <a:gd name="T5" fmla="*/ 261 h 277"/>
              <a:gd name="T6" fmla="*/ 559 w 559"/>
              <a:gd name="T7" fmla="*/ 78 h 277"/>
              <a:gd name="T8" fmla="*/ 290 w 559"/>
              <a:gd name="T9" fmla="*/ 0 h 277"/>
              <a:gd name="T10" fmla="*/ 0 w 559"/>
              <a:gd name="T11" fmla="*/ 93 h 277"/>
              <a:gd name="T12" fmla="*/ 122 w 559"/>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559" h="277">
                <a:moveTo>
                  <a:pt x="122" y="277"/>
                </a:moveTo>
                <a:cubicBezTo>
                  <a:pt x="169" y="241"/>
                  <a:pt x="227" y="220"/>
                  <a:pt x="290" y="220"/>
                </a:cubicBezTo>
                <a:cubicBezTo>
                  <a:pt x="344" y="220"/>
                  <a:pt x="394" y="235"/>
                  <a:pt x="436" y="261"/>
                </a:cubicBezTo>
                <a:cubicBezTo>
                  <a:pt x="559" y="78"/>
                  <a:pt x="559" y="78"/>
                  <a:pt x="559" y="78"/>
                </a:cubicBezTo>
                <a:cubicBezTo>
                  <a:pt x="482" y="29"/>
                  <a:pt x="389" y="0"/>
                  <a:pt x="290" y="0"/>
                </a:cubicBezTo>
                <a:cubicBezTo>
                  <a:pt x="182" y="0"/>
                  <a:pt x="82" y="34"/>
                  <a:pt x="0" y="93"/>
                </a:cubicBezTo>
                <a:lnTo>
                  <a:pt x="122" y="277"/>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12" name="Rectangle 8">
            <a:extLst>
              <a:ext uri="{FF2B5EF4-FFF2-40B4-BE49-F238E27FC236}">
                <a16:creationId xmlns:a16="http://schemas.microsoft.com/office/drawing/2014/main" id="{38929B2B-DD99-47B1-A4ED-57C675B709FF}"/>
              </a:ext>
            </a:extLst>
          </p:cNvPr>
          <p:cNvSpPr>
            <a:spLocks noChangeArrowheads="1"/>
          </p:cNvSpPr>
          <p:nvPr/>
        </p:nvSpPr>
        <p:spPr bwMode="auto">
          <a:xfrm>
            <a:off x="7768690" y="5495839"/>
            <a:ext cx="1294263" cy="584349"/>
          </a:xfrm>
          <a:prstGeom prst="rect">
            <a:avLst/>
          </a:prstGeom>
          <a:solidFill>
            <a:srgbClr val="5E6365"/>
          </a:solidFill>
          <a:ln>
            <a:noFill/>
          </a:ln>
        </p:spPr>
        <p:txBody>
          <a:bodyPr vert="horz" wrap="square" lIns="121920" tIns="60960" rIns="121920" bIns="60960" numCol="1" anchor="t" anchorCtr="0" compatLnSpc="1">
            <a:prstTxWarp prst="textNoShape">
              <a:avLst/>
            </a:prstTxWarp>
          </a:bodyPr>
          <a:lstStyle/>
          <a:p>
            <a:r>
              <a:rPr lang="en-US" sz="1600" dirty="0">
                <a:solidFill>
                  <a:schemeClr val="bg1"/>
                </a:solidFill>
              </a:rPr>
              <a:t>GI</a:t>
            </a:r>
            <a:r>
              <a:rPr lang="en-US" sz="2400" dirty="0">
                <a:solidFill>
                  <a:schemeClr val="bg1"/>
                </a:solidFill>
              </a:rPr>
              <a:t> </a:t>
            </a:r>
            <a:r>
              <a:rPr lang="en-US" sz="1600" dirty="0">
                <a:solidFill>
                  <a:schemeClr val="bg1"/>
                </a:solidFill>
              </a:rPr>
              <a:t>Studies</a:t>
            </a:r>
            <a:endParaRPr lang="id-ID" sz="1600" dirty="0">
              <a:solidFill>
                <a:schemeClr val="bg1"/>
              </a:solidFill>
            </a:endParaRPr>
          </a:p>
          <a:p>
            <a:endParaRPr lang="id-ID" sz="2400" dirty="0"/>
          </a:p>
        </p:txBody>
      </p:sp>
      <p:sp>
        <p:nvSpPr>
          <p:cNvPr id="13" name="Rectangle 9">
            <a:extLst>
              <a:ext uri="{FF2B5EF4-FFF2-40B4-BE49-F238E27FC236}">
                <a16:creationId xmlns:a16="http://schemas.microsoft.com/office/drawing/2014/main" id="{607F1B44-A585-417E-80CD-72165752F5C9}"/>
              </a:ext>
            </a:extLst>
          </p:cNvPr>
          <p:cNvSpPr>
            <a:spLocks noChangeArrowheads="1"/>
          </p:cNvSpPr>
          <p:nvPr/>
        </p:nvSpPr>
        <p:spPr bwMode="auto">
          <a:xfrm>
            <a:off x="4079010" y="5495839"/>
            <a:ext cx="1482384" cy="584349"/>
          </a:xfrm>
          <a:prstGeom prst="rect">
            <a:avLst/>
          </a:prstGeom>
          <a:solidFill>
            <a:schemeClr val="accent2"/>
          </a:solidFill>
          <a:ln>
            <a:noFill/>
          </a:ln>
        </p:spPr>
        <p:txBody>
          <a:bodyPr vert="horz" wrap="square" lIns="121920" tIns="60960" rIns="121920" bIns="60960" numCol="1" anchor="t" anchorCtr="0" compatLnSpc="1">
            <a:prstTxWarp prst="textNoShape">
              <a:avLst/>
            </a:prstTxWarp>
          </a:bodyPr>
          <a:lstStyle/>
          <a:p>
            <a:r>
              <a:rPr lang="en-US" sz="1600" dirty="0">
                <a:solidFill>
                  <a:schemeClr val="bg1"/>
                </a:solidFill>
              </a:rPr>
              <a:t>Mature Models</a:t>
            </a:r>
          </a:p>
          <a:p>
            <a:endParaRPr lang="en-US" sz="1600" dirty="0">
              <a:solidFill>
                <a:schemeClr val="bg1"/>
              </a:solidFill>
            </a:endParaRPr>
          </a:p>
          <a:p>
            <a:endParaRPr lang="id-ID" sz="1600" dirty="0">
              <a:solidFill>
                <a:schemeClr val="bg1"/>
              </a:solidFill>
            </a:endParaRPr>
          </a:p>
        </p:txBody>
      </p:sp>
      <p:sp>
        <p:nvSpPr>
          <p:cNvPr id="14" name="Freeform 10">
            <a:extLst>
              <a:ext uri="{FF2B5EF4-FFF2-40B4-BE49-F238E27FC236}">
                <a16:creationId xmlns:a16="http://schemas.microsoft.com/office/drawing/2014/main" id="{BF7C5849-13A8-4B0E-8DAE-35C7A8366AAD}"/>
              </a:ext>
            </a:extLst>
          </p:cNvPr>
          <p:cNvSpPr>
            <a:spLocks/>
          </p:cNvSpPr>
          <p:nvPr/>
        </p:nvSpPr>
        <p:spPr bwMode="auto">
          <a:xfrm>
            <a:off x="2487034" y="5302665"/>
            <a:ext cx="1567121" cy="968283"/>
          </a:xfrm>
          <a:custGeom>
            <a:avLst/>
            <a:gdLst>
              <a:gd name="T0" fmla="*/ 649 w 649"/>
              <a:gd name="T1" fmla="*/ 201 h 401"/>
              <a:gd name="T2" fmla="*/ 468 w 649"/>
              <a:gd name="T3" fmla="*/ 0 h 401"/>
              <a:gd name="T4" fmla="*/ 468 w 649"/>
              <a:gd name="T5" fmla="*/ 80 h 401"/>
              <a:gd name="T6" fmla="*/ 0 w 649"/>
              <a:gd name="T7" fmla="*/ 80 h 401"/>
              <a:gd name="T8" fmla="*/ 0 w 649"/>
              <a:gd name="T9" fmla="*/ 322 h 401"/>
              <a:gd name="T10" fmla="*/ 468 w 649"/>
              <a:gd name="T11" fmla="*/ 322 h 401"/>
              <a:gd name="T12" fmla="*/ 468 w 649"/>
              <a:gd name="T13" fmla="*/ 401 h 401"/>
              <a:gd name="T14" fmla="*/ 649 w 649"/>
              <a:gd name="T15" fmla="*/ 201 h 4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401">
                <a:moveTo>
                  <a:pt x="649" y="201"/>
                </a:moveTo>
                <a:lnTo>
                  <a:pt x="468" y="0"/>
                </a:lnTo>
                <a:lnTo>
                  <a:pt x="468" y="80"/>
                </a:lnTo>
                <a:lnTo>
                  <a:pt x="0" y="80"/>
                </a:lnTo>
                <a:lnTo>
                  <a:pt x="0" y="322"/>
                </a:lnTo>
                <a:lnTo>
                  <a:pt x="468" y="322"/>
                </a:lnTo>
                <a:lnTo>
                  <a:pt x="468" y="401"/>
                </a:lnTo>
                <a:lnTo>
                  <a:pt x="649" y="201"/>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en-US" sz="1600" dirty="0">
              <a:solidFill>
                <a:schemeClr val="bg1"/>
              </a:solidFill>
            </a:endParaRPr>
          </a:p>
          <a:p>
            <a:r>
              <a:rPr lang="en-US" sz="1600" dirty="0">
                <a:solidFill>
                  <a:schemeClr val="bg1"/>
                </a:solidFill>
              </a:rPr>
              <a:t>GI Studies</a:t>
            </a:r>
            <a:endParaRPr lang="id-ID" sz="1600" dirty="0">
              <a:solidFill>
                <a:schemeClr val="bg1"/>
              </a:solidFill>
            </a:endParaRPr>
          </a:p>
        </p:txBody>
      </p:sp>
      <p:sp>
        <p:nvSpPr>
          <p:cNvPr id="15" name="Freeform 11">
            <a:extLst>
              <a:ext uri="{FF2B5EF4-FFF2-40B4-BE49-F238E27FC236}">
                <a16:creationId xmlns:a16="http://schemas.microsoft.com/office/drawing/2014/main" id="{F7D3EEA6-E9FD-4B70-956F-2537834FFFEE}"/>
              </a:ext>
            </a:extLst>
          </p:cNvPr>
          <p:cNvSpPr>
            <a:spLocks/>
          </p:cNvSpPr>
          <p:nvPr/>
        </p:nvSpPr>
        <p:spPr bwMode="auto">
          <a:xfrm>
            <a:off x="9168224" y="5302665"/>
            <a:ext cx="1567121" cy="968283"/>
          </a:xfrm>
          <a:custGeom>
            <a:avLst/>
            <a:gdLst>
              <a:gd name="T0" fmla="*/ 649 w 649"/>
              <a:gd name="T1" fmla="*/ 201 h 401"/>
              <a:gd name="T2" fmla="*/ 467 w 649"/>
              <a:gd name="T3" fmla="*/ 0 h 401"/>
              <a:gd name="T4" fmla="*/ 467 w 649"/>
              <a:gd name="T5" fmla="*/ 80 h 401"/>
              <a:gd name="T6" fmla="*/ 0 w 649"/>
              <a:gd name="T7" fmla="*/ 80 h 401"/>
              <a:gd name="T8" fmla="*/ 0 w 649"/>
              <a:gd name="T9" fmla="*/ 322 h 401"/>
              <a:gd name="T10" fmla="*/ 467 w 649"/>
              <a:gd name="T11" fmla="*/ 322 h 401"/>
              <a:gd name="T12" fmla="*/ 467 w 649"/>
              <a:gd name="T13" fmla="*/ 401 h 401"/>
              <a:gd name="T14" fmla="*/ 649 w 649"/>
              <a:gd name="T15" fmla="*/ 201 h 4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401">
                <a:moveTo>
                  <a:pt x="649" y="201"/>
                </a:moveTo>
                <a:lnTo>
                  <a:pt x="467" y="0"/>
                </a:lnTo>
                <a:lnTo>
                  <a:pt x="467" y="80"/>
                </a:lnTo>
                <a:lnTo>
                  <a:pt x="0" y="80"/>
                </a:lnTo>
                <a:lnTo>
                  <a:pt x="0" y="322"/>
                </a:lnTo>
                <a:lnTo>
                  <a:pt x="467" y="322"/>
                </a:lnTo>
                <a:lnTo>
                  <a:pt x="467" y="401"/>
                </a:lnTo>
                <a:lnTo>
                  <a:pt x="649" y="201"/>
                </a:lnTo>
                <a:close/>
              </a:path>
            </a:pathLst>
          </a:custGeom>
          <a:solidFill>
            <a:srgbClr val="37424A"/>
          </a:solidFill>
          <a:ln>
            <a:noFill/>
          </a:ln>
        </p:spPr>
        <p:txBody>
          <a:bodyPr vert="horz" wrap="square" lIns="121920" tIns="60960" rIns="121920" bIns="60960" numCol="1" anchor="t" anchorCtr="0" compatLnSpc="1">
            <a:prstTxWarp prst="textNoShape">
              <a:avLst/>
            </a:prstTxWarp>
          </a:bodyPr>
          <a:lstStyle/>
          <a:p>
            <a:endParaRPr lang="en-US" sz="1400" dirty="0">
              <a:solidFill>
                <a:schemeClr val="bg1"/>
              </a:solidFill>
            </a:endParaRPr>
          </a:p>
          <a:p>
            <a:r>
              <a:rPr lang="en-US" sz="1400" dirty="0">
                <a:solidFill>
                  <a:schemeClr val="bg1"/>
                </a:solidFill>
              </a:rPr>
              <a:t>Plant Connection</a:t>
            </a:r>
            <a:endParaRPr lang="id-ID" sz="1400" dirty="0">
              <a:solidFill>
                <a:schemeClr val="bg1"/>
              </a:solidFill>
            </a:endParaRPr>
          </a:p>
        </p:txBody>
      </p:sp>
      <p:sp>
        <p:nvSpPr>
          <p:cNvPr id="16" name="Freeform 12">
            <a:extLst>
              <a:ext uri="{FF2B5EF4-FFF2-40B4-BE49-F238E27FC236}">
                <a16:creationId xmlns:a16="http://schemas.microsoft.com/office/drawing/2014/main" id="{446DA540-3D6F-4205-A76E-2DE82F41CAE8}"/>
              </a:ext>
            </a:extLst>
          </p:cNvPr>
          <p:cNvSpPr>
            <a:spLocks/>
          </p:cNvSpPr>
          <p:nvPr/>
        </p:nvSpPr>
        <p:spPr bwMode="auto">
          <a:xfrm>
            <a:off x="7352107" y="3701741"/>
            <a:ext cx="864452" cy="1530900"/>
          </a:xfrm>
          <a:custGeom>
            <a:avLst/>
            <a:gdLst>
              <a:gd name="T0" fmla="*/ 121 w 331"/>
              <a:gd name="T1" fmla="*/ 0 h 586"/>
              <a:gd name="T2" fmla="*/ 0 w 331"/>
              <a:gd name="T3" fmla="*/ 185 h 586"/>
              <a:gd name="T4" fmla="*/ 110 w 331"/>
              <a:gd name="T5" fmla="*/ 407 h 586"/>
              <a:gd name="T6" fmla="*/ 89 w 331"/>
              <a:gd name="T7" fmla="*/ 514 h 586"/>
              <a:gd name="T8" fmla="*/ 298 w 331"/>
              <a:gd name="T9" fmla="*/ 586 h 586"/>
              <a:gd name="T10" fmla="*/ 331 w 331"/>
              <a:gd name="T11" fmla="*/ 407 h 586"/>
              <a:gd name="T12" fmla="*/ 121 w 331"/>
              <a:gd name="T13" fmla="*/ 0 h 586"/>
            </a:gdLst>
            <a:ahLst/>
            <a:cxnLst>
              <a:cxn ang="0">
                <a:pos x="T0" y="T1"/>
              </a:cxn>
              <a:cxn ang="0">
                <a:pos x="T2" y="T3"/>
              </a:cxn>
              <a:cxn ang="0">
                <a:pos x="T4" y="T5"/>
              </a:cxn>
              <a:cxn ang="0">
                <a:pos x="T6" y="T7"/>
              </a:cxn>
              <a:cxn ang="0">
                <a:pos x="T8" y="T9"/>
              </a:cxn>
              <a:cxn ang="0">
                <a:pos x="T10" y="T11"/>
              </a:cxn>
              <a:cxn ang="0">
                <a:pos x="T12" y="T13"/>
              </a:cxn>
            </a:cxnLst>
            <a:rect l="0" t="0" r="r" b="b"/>
            <a:pathLst>
              <a:path w="331" h="586">
                <a:moveTo>
                  <a:pt x="121" y="0"/>
                </a:moveTo>
                <a:cubicBezTo>
                  <a:pt x="0" y="185"/>
                  <a:pt x="0" y="185"/>
                  <a:pt x="0" y="185"/>
                </a:cubicBezTo>
                <a:cubicBezTo>
                  <a:pt x="67" y="236"/>
                  <a:pt x="110" y="317"/>
                  <a:pt x="110" y="407"/>
                </a:cubicBezTo>
                <a:cubicBezTo>
                  <a:pt x="110" y="445"/>
                  <a:pt x="103" y="481"/>
                  <a:pt x="89" y="514"/>
                </a:cubicBezTo>
                <a:cubicBezTo>
                  <a:pt x="298" y="586"/>
                  <a:pt x="298" y="586"/>
                  <a:pt x="298" y="586"/>
                </a:cubicBezTo>
                <a:cubicBezTo>
                  <a:pt x="319" y="531"/>
                  <a:pt x="331" y="470"/>
                  <a:pt x="331" y="407"/>
                </a:cubicBezTo>
                <a:cubicBezTo>
                  <a:pt x="331" y="239"/>
                  <a:pt x="248" y="91"/>
                  <a:pt x="121" y="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id-ID" sz="2400" dirty="0"/>
          </a:p>
        </p:txBody>
      </p:sp>
      <p:sp>
        <p:nvSpPr>
          <p:cNvPr id="17" name="Freeform 15">
            <a:extLst>
              <a:ext uri="{FF2B5EF4-FFF2-40B4-BE49-F238E27FC236}">
                <a16:creationId xmlns:a16="http://schemas.microsoft.com/office/drawing/2014/main" id="{FB3CE172-70D4-463C-B89F-3A7599F6BFA4}"/>
              </a:ext>
            </a:extLst>
          </p:cNvPr>
          <p:cNvSpPr>
            <a:spLocks/>
          </p:cNvSpPr>
          <p:nvPr/>
        </p:nvSpPr>
        <p:spPr bwMode="auto">
          <a:xfrm>
            <a:off x="5473496" y="3776596"/>
            <a:ext cx="912745" cy="1637145"/>
          </a:xfrm>
          <a:custGeom>
            <a:avLst/>
            <a:gdLst>
              <a:gd name="T0" fmla="*/ 272 w 350"/>
              <a:gd name="T1" fmla="*/ 378 h 626"/>
              <a:gd name="T2" fmla="*/ 350 w 350"/>
              <a:gd name="T3" fmla="*/ 185 h 626"/>
              <a:gd name="T4" fmla="*/ 225 w 350"/>
              <a:gd name="T5" fmla="*/ 0 h 626"/>
              <a:gd name="T6" fmla="*/ 51 w 350"/>
              <a:gd name="T7" fmla="*/ 378 h 626"/>
              <a:gd name="T8" fmla="*/ 71 w 350"/>
              <a:gd name="T9" fmla="*/ 516 h 626"/>
              <a:gd name="T10" fmla="*/ 0 w 350"/>
              <a:gd name="T11" fmla="*/ 547 h 626"/>
              <a:gd name="T12" fmla="*/ 238 w 350"/>
              <a:gd name="T13" fmla="*/ 626 h 626"/>
              <a:gd name="T14" fmla="*/ 340 w 350"/>
              <a:gd name="T15" fmla="*/ 397 h 626"/>
              <a:gd name="T16" fmla="*/ 276 w 350"/>
              <a:gd name="T17" fmla="*/ 425 h 626"/>
              <a:gd name="T18" fmla="*/ 272 w 350"/>
              <a:gd name="T19" fmla="*/ 37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626">
                <a:moveTo>
                  <a:pt x="272" y="378"/>
                </a:moveTo>
                <a:cubicBezTo>
                  <a:pt x="272" y="303"/>
                  <a:pt x="302" y="235"/>
                  <a:pt x="350" y="185"/>
                </a:cubicBezTo>
                <a:cubicBezTo>
                  <a:pt x="225" y="0"/>
                  <a:pt x="225" y="0"/>
                  <a:pt x="225" y="0"/>
                </a:cubicBezTo>
                <a:cubicBezTo>
                  <a:pt x="119" y="91"/>
                  <a:pt x="51" y="227"/>
                  <a:pt x="51" y="378"/>
                </a:cubicBezTo>
                <a:cubicBezTo>
                  <a:pt x="51" y="426"/>
                  <a:pt x="58" y="472"/>
                  <a:pt x="71" y="516"/>
                </a:cubicBezTo>
                <a:cubicBezTo>
                  <a:pt x="0" y="547"/>
                  <a:pt x="0" y="547"/>
                  <a:pt x="0" y="547"/>
                </a:cubicBezTo>
                <a:cubicBezTo>
                  <a:pt x="238" y="626"/>
                  <a:pt x="238" y="626"/>
                  <a:pt x="238" y="626"/>
                </a:cubicBezTo>
                <a:cubicBezTo>
                  <a:pt x="340" y="397"/>
                  <a:pt x="340" y="397"/>
                  <a:pt x="340" y="397"/>
                </a:cubicBezTo>
                <a:cubicBezTo>
                  <a:pt x="276" y="425"/>
                  <a:pt x="276" y="425"/>
                  <a:pt x="276" y="425"/>
                </a:cubicBezTo>
                <a:cubicBezTo>
                  <a:pt x="273" y="410"/>
                  <a:pt x="272" y="394"/>
                  <a:pt x="272" y="378"/>
                </a:cubicBezTo>
                <a:close/>
              </a:path>
            </a:pathLst>
          </a:custGeom>
          <a:solidFill>
            <a:schemeClr val="accent2">
              <a:lumMod val="75000"/>
            </a:schemeClr>
          </a:solidFill>
          <a:ln>
            <a:noFill/>
          </a:ln>
        </p:spPr>
        <p:txBody>
          <a:bodyPr vert="horz" wrap="square" lIns="121920" tIns="60960" rIns="121920" bIns="60960" numCol="1" anchor="t" anchorCtr="0" compatLnSpc="1">
            <a:prstTxWarp prst="textNoShape">
              <a:avLst/>
            </a:prstTxWarp>
          </a:bodyPr>
          <a:lstStyle/>
          <a:p>
            <a:endParaRPr lang="id-ID" sz="2400" dirty="0"/>
          </a:p>
        </p:txBody>
      </p:sp>
      <p:sp>
        <p:nvSpPr>
          <p:cNvPr id="18" name="Freeform 16">
            <a:extLst>
              <a:ext uri="{FF2B5EF4-FFF2-40B4-BE49-F238E27FC236}">
                <a16:creationId xmlns:a16="http://schemas.microsoft.com/office/drawing/2014/main" id="{EEA7F2A6-A59B-4EA2-AD83-FB8C675F45C7}"/>
              </a:ext>
            </a:extLst>
          </p:cNvPr>
          <p:cNvSpPr>
            <a:spLocks/>
          </p:cNvSpPr>
          <p:nvPr/>
        </p:nvSpPr>
        <p:spPr bwMode="auto">
          <a:xfrm>
            <a:off x="6987492" y="1731372"/>
            <a:ext cx="987600" cy="1709585"/>
          </a:xfrm>
          <a:custGeom>
            <a:avLst/>
            <a:gdLst>
              <a:gd name="T0" fmla="*/ 322 w 378"/>
              <a:gd name="T1" fmla="*/ 504 h 654"/>
              <a:gd name="T2" fmla="*/ 332 w 378"/>
              <a:gd name="T3" fmla="*/ 406 h 654"/>
              <a:gd name="T4" fmla="*/ 123 w 378"/>
              <a:gd name="T5" fmla="*/ 0 h 654"/>
              <a:gd name="T6" fmla="*/ 0 w 378"/>
              <a:gd name="T7" fmla="*/ 183 h 654"/>
              <a:gd name="T8" fmla="*/ 111 w 378"/>
              <a:gd name="T9" fmla="*/ 406 h 654"/>
              <a:gd name="T10" fmla="*/ 103 w 378"/>
              <a:gd name="T11" fmla="*/ 475 h 654"/>
              <a:gd name="T12" fmla="*/ 10 w 378"/>
              <a:gd name="T13" fmla="*/ 462 h 654"/>
              <a:gd name="T14" fmla="*/ 172 w 378"/>
              <a:gd name="T15" fmla="*/ 654 h 654"/>
              <a:gd name="T16" fmla="*/ 378 w 378"/>
              <a:gd name="T17" fmla="*/ 512 h 654"/>
              <a:gd name="T18" fmla="*/ 322 w 378"/>
              <a:gd name="T19" fmla="*/ 50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654">
                <a:moveTo>
                  <a:pt x="322" y="504"/>
                </a:moveTo>
                <a:cubicBezTo>
                  <a:pt x="328" y="472"/>
                  <a:pt x="332" y="440"/>
                  <a:pt x="332" y="406"/>
                </a:cubicBezTo>
                <a:cubicBezTo>
                  <a:pt x="332" y="239"/>
                  <a:pt x="250" y="91"/>
                  <a:pt x="123" y="0"/>
                </a:cubicBezTo>
                <a:cubicBezTo>
                  <a:pt x="0" y="183"/>
                  <a:pt x="0" y="183"/>
                  <a:pt x="0" y="183"/>
                </a:cubicBezTo>
                <a:cubicBezTo>
                  <a:pt x="68" y="234"/>
                  <a:pt x="111" y="315"/>
                  <a:pt x="111" y="406"/>
                </a:cubicBezTo>
                <a:cubicBezTo>
                  <a:pt x="111" y="430"/>
                  <a:pt x="108" y="453"/>
                  <a:pt x="103" y="475"/>
                </a:cubicBezTo>
                <a:cubicBezTo>
                  <a:pt x="10" y="462"/>
                  <a:pt x="10" y="462"/>
                  <a:pt x="10" y="462"/>
                </a:cubicBezTo>
                <a:cubicBezTo>
                  <a:pt x="172" y="654"/>
                  <a:pt x="172" y="654"/>
                  <a:pt x="172" y="654"/>
                </a:cubicBezTo>
                <a:cubicBezTo>
                  <a:pt x="378" y="512"/>
                  <a:pt x="378" y="512"/>
                  <a:pt x="378" y="512"/>
                </a:cubicBezTo>
                <a:lnTo>
                  <a:pt x="322" y="504"/>
                </a:lnTo>
                <a:close/>
              </a:path>
            </a:pathLst>
          </a:custGeom>
          <a:solidFill>
            <a:schemeClr val="accent3">
              <a:lumMod val="75000"/>
            </a:schemeClr>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19" name="Rectangle 9">
            <a:extLst>
              <a:ext uri="{FF2B5EF4-FFF2-40B4-BE49-F238E27FC236}">
                <a16:creationId xmlns:a16="http://schemas.microsoft.com/office/drawing/2014/main" id="{187EF5D7-5E32-422F-AA78-FD3FEDC444B6}"/>
              </a:ext>
            </a:extLst>
          </p:cNvPr>
          <p:cNvSpPr>
            <a:spLocks noChangeArrowheads="1"/>
          </p:cNvSpPr>
          <p:nvPr/>
        </p:nvSpPr>
        <p:spPr bwMode="auto">
          <a:xfrm>
            <a:off x="1064494" y="5495839"/>
            <a:ext cx="1296679" cy="584349"/>
          </a:xfrm>
          <a:prstGeom prst="rect">
            <a:avLst/>
          </a:prstGeom>
          <a:solidFill>
            <a:schemeClr val="accent1"/>
          </a:solidFill>
          <a:ln>
            <a:noFill/>
          </a:ln>
        </p:spPr>
        <p:txBody>
          <a:bodyPr vert="horz" wrap="square" lIns="121920" tIns="60960" rIns="121920" bIns="60960" numCol="1" anchor="t" anchorCtr="0" compatLnSpc="1">
            <a:prstTxWarp prst="textNoShape">
              <a:avLst/>
            </a:prstTxWarp>
          </a:bodyPr>
          <a:lstStyle/>
          <a:p>
            <a:r>
              <a:rPr lang="en-US" sz="1600" dirty="0" err="1">
                <a:solidFill>
                  <a:schemeClr val="bg1"/>
                </a:solidFill>
              </a:rPr>
              <a:t>PreliminaryModels</a:t>
            </a:r>
            <a:endParaRPr lang="id-ID" sz="1600" dirty="0">
              <a:solidFill>
                <a:schemeClr val="bg1"/>
              </a:solidFill>
            </a:endParaRPr>
          </a:p>
        </p:txBody>
      </p:sp>
      <p:sp>
        <p:nvSpPr>
          <p:cNvPr id="20" name="Freeform 7">
            <a:extLst>
              <a:ext uri="{FF2B5EF4-FFF2-40B4-BE49-F238E27FC236}">
                <a16:creationId xmlns:a16="http://schemas.microsoft.com/office/drawing/2014/main" id="{D5FEDCD1-EED5-4115-80C6-423A7E00DCE7}"/>
              </a:ext>
            </a:extLst>
          </p:cNvPr>
          <p:cNvSpPr>
            <a:spLocks/>
          </p:cNvSpPr>
          <p:nvPr/>
        </p:nvSpPr>
        <p:spPr bwMode="auto">
          <a:xfrm>
            <a:off x="5314127" y="3035292"/>
            <a:ext cx="1258044" cy="1060040"/>
          </a:xfrm>
          <a:custGeom>
            <a:avLst/>
            <a:gdLst>
              <a:gd name="T0" fmla="*/ 473 w 482"/>
              <a:gd name="T1" fmla="*/ 186 h 406"/>
              <a:gd name="T2" fmla="*/ 211 w 482"/>
              <a:gd name="T3" fmla="*/ 0 h 406"/>
              <a:gd name="T4" fmla="*/ 0 w 482"/>
              <a:gd name="T5" fmla="*/ 66 h 406"/>
              <a:gd name="T6" fmla="*/ 473 w 482"/>
              <a:gd name="T7" fmla="*/ 406 h 406"/>
              <a:gd name="T8" fmla="*/ 482 w 482"/>
              <a:gd name="T9" fmla="*/ 406 h 406"/>
              <a:gd name="T10" fmla="*/ 482 w 482"/>
              <a:gd name="T11" fmla="*/ 186 h 406"/>
              <a:gd name="T12" fmla="*/ 473 w 482"/>
              <a:gd name="T13" fmla="*/ 186 h 406"/>
            </a:gdLst>
            <a:ahLst/>
            <a:cxnLst>
              <a:cxn ang="0">
                <a:pos x="T0" y="T1"/>
              </a:cxn>
              <a:cxn ang="0">
                <a:pos x="T2" y="T3"/>
              </a:cxn>
              <a:cxn ang="0">
                <a:pos x="T4" y="T5"/>
              </a:cxn>
              <a:cxn ang="0">
                <a:pos x="T6" y="T7"/>
              </a:cxn>
              <a:cxn ang="0">
                <a:pos x="T8" y="T9"/>
              </a:cxn>
              <a:cxn ang="0">
                <a:pos x="T10" y="T11"/>
              </a:cxn>
              <a:cxn ang="0">
                <a:pos x="T12" y="T13"/>
              </a:cxn>
            </a:cxnLst>
            <a:rect l="0" t="0" r="r" b="b"/>
            <a:pathLst>
              <a:path w="482" h="406">
                <a:moveTo>
                  <a:pt x="473" y="186"/>
                </a:moveTo>
                <a:cubicBezTo>
                  <a:pt x="352" y="186"/>
                  <a:pt x="249" y="108"/>
                  <a:pt x="211" y="0"/>
                </a:cubicBezTo>
                <a:cubicBezTo>
                  <a:pt x="0" y="66"/>
                  <a:pt x="0" y="66"/>
                  <a:pt x="0" y="66"/>
                </a:cubicBezTo>
                <a:cubicBezTo>
                  <a:pt x="66" y="264"/>
                  <a:pt x="253" y="406"/>
                  <a:pt x="473" y="406"/>
                </a:cubicBezTo>
                <a:cubicBezTo>
                  <a:pt x="476" y="406"/>
                  <a:pt x="479" y="406"/>
                  <a:pt x="482" y="406"/>
                </a:cubicBezTo>
                <a:cubicBezTo>
                  <a:pt x="482" y="186"/>
                  <a:pt x="482" y="186"/>
                  <a:pt x="482" y="186"/>
                </a:cubicBezTo>
                <a:cubicBezTo>
                  <a:pt x="479" y="186"/>
                  <a:pt x="476" y="186"/>
                  <a:pt x="473" y="186"/>
                </a:cubicBezTo>
                <a:close/>
              </a:path>
            </a:pathLst>
          </a:custGeom>
          <a:solidFill>
            <a:schemeClr val="accent3"/>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21" name="Freeform 14">
            <a:extLst>
              <a:ext uri="{FF2B5EF4-FFF2-40B4-BE49-F238E27FC236}">
                <a16:creationId xmlns:a16="http://schemas.microsoft.com/office/drawing/2014/main" id="{F6179FB3-F379-4C0E-8D84-965C42C26F34}"/>
              </a:ext>
            </a:extLst>
          </p:cNvPr>
          <p:cNvSpPr>
            <a:spLocks/>
          </p:cNvSpPr>
          <p:nvPr/>
        </p:nvSpPr>
        <p:spPr bwMode="auto">
          <a:xfrm>
            <a:off x="5659424" y="5107077"/>
            <a:ext cx="2443645" cy="973112"/>
          </a:xfrm>
          <a:custGeom>
            <a:avLst/>
            <a:gdLst>
              <a:gd name="T0" fmla="*/ 935 w 935"/>
              <a:gd name="T1" fmla="*/ 73 h 372"/>
              <a:gd name="T2" fmla="*/ 725 w 935"/>
              <a:gd name="T3" fmla="*/ 0 h 372"/>
              <a:gd name="T4" fmla="*/ 483 w 935"/>
              <a:gd name="T5" fmla="*/ 148 h 372"/>
              <a:gd name="T6" fmla="*/ 0 w 935"/>
              <a:gd name="T7" fmla="*/ 148 h 372"/>
              <a:gd name="T8" fmla="*/ 0 w 935"/>
              <a:gd name="T9" fmla="*/ 372 h 372"/>
              <a:gd name="T10" fmla="*/ 496 w 935"/>
              <a:gd name="T11" fmla="*/ 372 h 372"/>
              <a:gd name="T12" fmla="*/ 935 w 935"/>
              <a:gd name="T13" fmla="*/ 73 h 372"/>
            </a:gdLst>
            <a:ahLst/>
            <a:cxnLst>
              <a:cxn ang="0">
                <a:pos x="T0" y="T1"/>
              </a:cxn>
              <a:cxn ang="0">
                <a:pos x="T2" y="T3"/>
              </a:cxn>
              <a:cxn ang="0">
                <a:pos x="T4" y="T5"/>
              </a:cxn>
              <a:cxn ang="0">
                <a:pos x="T6" y="T7"/>
              </a:cxn>
              <a:cxn ang="0">
                <a:pos x="T8" y="T9"/>
              </a:cxn>
              <a:cxn ang="0">
                <a:pos x="T10" y="T11"/>
              </a:cxn>
              <a:cxn ang="0">
                <a:pos x="T12" y="T13"/>
              </a:cxn>
            </a:cxnLst>
            <a:rect l="0" t="0" r="r" b="b"/>
            <a:pathLst>
              <a:path w="935" h="372">
                <a:moveTo>
                  <a:pt x="935" y="73"/>
                </a:moveTo>
                <a:cubicBezTo>
                  <a:pt x="725" y="0"/>
                  <a:pt x="725" y="0"/>
                  <a:pt x="725" y="0"/>
                </a:cubicBezTo>
                <a:cubicBezTo>
                  <a:pt x="678" y="87"/>
                  <a:pt x="588" y="146"/>
                  <a:pt x="483" y="148"/>
                </a:cubicBezTo>
                <a:cubicBezTo>
                  <a:pt x="0" y="148"/>
                  <a:pt x="0" y="148"/>
                  <a:pt x="0" y="148"/>
                </a:cubicBezTo>
                <a:cubicBezTo>
                  <a:pt x="0" y="372"/>
                  <a:pt x="0" y="372"/>
                  <a:pt x="0" y="372"/>
                </a:cubicBezTo>
                <a:cubicBezTo>
                  <a:pt x="496" y="372"/>
                  <a:pt x="496" y="372"/>
                  <a:pt x="496" y="372"/>
                </a:cubicBezTo>
                <a:cubicBezTo>
                  <a:pt x="692" y="365"/>
                  <a:pt x="859" y="242"/>
                  <a:pt x="935" y="73"/>
                </a:cubicBezTo>
                <a:close/>
              </a:path>
            </a:pathLst>
          </a:custGeom>
          <a:solidFill>
            <a:schemeClr val="accent2"/>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da-DK" dirty="0">
              <a:solidFill>
                <a:schemeClr val="bg1"/>
              </a:solidFill>
            </a:endParaRPr>
          </a:p>
          <a:p>
            <a:endParaRPr lang="da-DK" dirty="0">
              <a:solidFill>
                <a:schemeClr val="bg1"/>
              </a:solidFill>
            </a:endParaRPr>
          </a:p>
          <a:p>
            <a:r>
              <a:rPr lang="da-DK" sz="1600" dirty="0">
                <a:solidFill>
                  <a:schemeClr val="bg1"/>
                </a:solidFill>
              </a:rPr>
              <a:t>Compliant?</a:t>
            </a:r>
            <a:r>
              <a:rPr lang="da-DK" dirty="0">
                <a:solidFill>
                  <a:schemeClr val="bg1"/>
                </a:solidFill>
              </a:rPr>
              <a:t> </a:t>
            </a:r>
            <a:endParaRPr lang="id-ID" sz="2400" dirty="0">
              <a:solidFill>
                <a:schemeClr val="bg1"/>
              </a:solidFill>
            </a:endParaRPr>
          </a:p>
          <a:p>
            <a:endParaRPr lang="da-DK" dirty="0">
              <a:solidFill>
                <a:schemeClr val="bg1"/>
              </a:solidFill>
            </a:endParaRPr>
          </a:p>
        </p:txBody>
      </p:sp>
      <p:sp>
        <p:nvSpPr>
          <p:cNvPr id="22" name="Freeform 13">
            <a:extLst>
              <a:ext uri="{FF2B5EF4-FFF2-40B4-BE49-F238E27FC236}">
                <a16:creationId xmlns:a16="http://schemas.microsoft.com/office/drawing/2014/main" id="{9856414D-6D30-48B1-9BFA-CE6CAEE35433}"/>
              </a:ext>
            </a:extLst>
          </p:cNvPr>
          <p:cNvSpPr>
            <a:spLocks/>
          </p:cNvSpPr>
          <p:nvPr/>
        </p:nvSpPr>
        <p:spPr bwMode="auto">
          <a:xfrm>
            <a:off x="6115797" y="3460273"/>
            <a:ext cx="1562130" cy="750963"/>
          </a:xfrm>
          <a:custGeom>
            <a:avLst/>
            <a:gdLst>
              <a:gd name="T0" fmla="*/ 124 w 572"/>
              <a:gd name="T1" fmla="*/ 287 h 287"/>
              <a:gd name="T2" fmla="*/ 305 w 572"/>
              <a:gd name="T3" fmla="*/ 221 h 287"/>
              <a:gd name="T4" fmla="*/ 451 w 572"/>
              <a:gd name="T5" fmla="*/ 262 h 287"/>
              <a:gd name="T6" fmla="*/ 572 w 572"/>
              <a:gd name="T7" fmla="*/ 77 h 287"/>
              <a:gd name="T8" fmla="*/ 305 w 572"/>
              <a:gd name="T9" fmla="*/ 0 h 287"/>
              <a:gd name="T10" fmla="*/ 0 w 572"/>
              <a:gd name="T11" fmla="*/ 104 h 287"/>
              <a:gd name="T12" fmla="*/ 124 w 572"/>
              <a:gd name="T13" fmla="*/ 287 h 287"/>
            </a:gdLst>
            <a:ahLst/>
            <a:cxnLst>
              <a:cxn ang="0">
                <a:pos x="T0" y="T1"/>
              </a:cxn>
              <a:cxn ang="0">
                <a:pos x="T2" y="T3"/>
              </a:cxn>
              <a:cxn ang="0">
                <a:pos x="T4" y="T5"/>
              </a:cxn>
              <a:cxn ang="0">
                <a:pos x="T6" y="T7"/>
              </a:cxn>
              <a:cxn ang="0">
                <a:pos x="T8" y="T9"/>
              </a:cxn>
              <a:cxn ang="0">
                <a:pos x="T10" y="T11"/>
              </a:cxn>
              <a:cxn ang="0">
                <a:pos x="T12" y="T13"/>
              </a:cxn>
            </a:cxnLst>
            <a:rect l="0" t="0" r="r" b="b"/>
            <a:pathLst>
              <a:path w="572" h="287">
                <a:moveTo>
                  <a:pt x="124" y="287"/>
                </a:moveTo>
                <a:cubicBezTo>
                  <a:pt x="172" y="246"/>
                  <a:pt x="236" y="221"/>
                  <a:pt x="305" y="221"/>
                </a:cubicBezTo>
                <a:cubicBezTo>
                  <a:pt x="358" y="221"/>
                  <a:pt x="409" y="236"/>
                  <a:pt x="451" y="262"/>
                </a:cubicBezTo>
                <a:cubicBezTo>
                  <a:pt x="572" y="77"/>
                  <a:pt x="572" y="77"/>
                  <a:pt x="572" y="77"/>
                </a:cubicBezTo>
                <a:cubicBezTo>
                  <a:pt x="494" y="28"/>
                  <a:pt x="403" y="0"/>
                  <a:pt x="305" y="0"/>
                </a:cubicBezTo>
                <a:cubicBezTo>
                  <a:pt x="190" y="0"/>
                  <a:pt x="84" y="39"/>
                  <a:pt x="0" y="104"/>
                </a:cubicBezTo>
                <a:lnTo>
                  <a:pt x="124" y="287"/>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r>
              <a:rPr lang="da-DK" sz="1600" dirty="0">
                <a:solidFill>
                  <a:schemeClr val="bg1"/>
                </a:solidFill>
              </a:rPr>
              <a:t>Compliant? </a:t>
            </a:r>
            <a:endParaRPr lang="id-ID" sz="1600" dirty="0">
              <a:solidFill>
                <a:schemeClr val="bg1"/>
              </a:solidFill>
            </a:endParaRPr>
          </a:p>
          <a:p>
            <a:endParaRPr lang="id-ID" sz="2400" dirty="0"/>
          </a:p>
        </p:txBody>
      </p:sp>
      <p:sp>
        <p:nvSpPr>
          <p:cNvPr id="23" name="TextBox 22">
            <a:extLst>
              <a:ext uri="{FF2B5EF4-FFF2-40B4-BE49-F238E27FC236}">
                <a16:creationId xmlns:a16="http://schemas.microsoft.com/office/drawing/2014/main" id="{B48B591D-359D-4051-B25B-A637D233D52C}"/>
              </a:ext>
            </a:extLst>
          </p:cNvPr>
          <p:cNvSpPr txBox="1">
            <a:spLocks/>
          </p:cNvSpPr>
          <p:nvPr/>
        </p:nvSpPr>
        <p:spPr>
          <a:xfrm>
            <a:off x="6385111" y="4459161"/>
            <a:ext cx="1024639" cy="584775"/>
          </a:xfrm>
          <a:prstGeom prst="rect">
            <a:avLst/>
          </a:prstGeom>
          <a:noFill/>
        </p:spPr>
        <p:txBody>
          <a:bodyPr wrap="none" rtlCol="0">
            <a:spAutoFit/>
          </a:bodyPr>
          <a:lstStyle/>
          <a:p>
            <a:pPr algn="ctr"/>
            <a:r>
              <a:rPr lang="en-US" sz="1600" dirty="0">
                <a:latin typeface="+mj-lt"/>
              </a:rPr>
              <a:t>Due </a:t>
            </a:r>
          </a:p>
          <a:p>
            <a:pPr algn="ctr"/>
            <a:r>
              <a:rPr lang="en-US" sz="1600" dirty="0">
                <a:latin typeface="+mj-lt"/>
              </a:rPr>
              <a:t>Diligence</a:t>
            </a:r>
            <a:endParaRPr lang="id-ID" sz="1000" dirty="0">
              <a:latin typeface="+mj-lt"/>
            </a:endParaRPr>
          </a:p>
        </p:txBody>
      </p:sp>
      <p:sp>
        <p:nvSpPr>
          <p:cNvPr id="24" name="TextBox 23">
            <a:extLst>
              <a:ext uri="{FF2B5EF4-FFF2-40B4-BE49-F238E27FC236}">
                <a16:creationId xmlns:a16="http://schemas.microsoft.com/office/drawing/2014/main" id="{0A048B6A-28A9-4DF8-B695-FF2B5879FCFC}"/>
              </a:ext>
            </a:extLst>
          </p:cNvPr>
          <p:cNvSpPr txBox="1">
            <a:spLocks/>
          </p:cNvSpPr>
          <p:nvPr/>
        </p:nvSpPr>
        <p:spPr>
          <a:xfrm>
            <a:off x="5729416" y="2568921"/>
            <a:ext cx="1584088" cy="338554"/>
          </a:xfrm>
          <a:prstGeom prst="rect">
            <a:avLst/>
          </a:prstGeom>
          <a:noFill/>
        </p:spPr>
        <p:txBody>
          <a:bodyPr wrap="none" rtlCol="0">
            <a:spAutoFit/>
          </a:bodyPr>
          <a:lstStyle/>
          <a:p>
            <a:pPr algn="ctr"/>
            <a:r>
              <a:rPr lang="en-US" sz="1600" dirty="0">
                <a:latin typeface="+mj-lt"/>
              </a:rPr>
              <a:t>Commissioning</a:t>
            </a:r>
            <a:endParaRPr lang="id-ID" sz="1000" dirty="0">
              <a:latin typeface="+mj-lt"/>
            </a:endParaRPr>
          </a:p>
        </p:txBody>
      </p:sp>
      <p:sp>
        <p:nvSpPr>
          <p:cNvPr id="25" name="Rectangle 24">
            <a:extLst>
              <a:ext uri="{FF2B5EF4-FFF2-40B4-BE49-F238E27FC236}">
                <a16:creationId xmlns:a16="http://schemas.microsoft.com/office/drawing/2014/main" id="{6CE28498-B5E4-4C78-BAA7-5E393CE1D030}"/>
              </a:ext>
            </a:extLst>
          </p:cNvPr>
          <p:cNvSpPr>
            <a:spLocks/>
          </p:cNvSpPr>
          <p:nvPr/>
        </p:nvSpPr>
        <p:spPr>
          <a:xfrm>
            <a:off x="1178793" y="1849689"/>
            <a:ext cx="3456000" cy="36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26" name="TextBox 25">
            <a:extLst>
              <a:ext uri="{FF2B5EF4-FFF2-40B4-BE49-F238E27FC236}">
                <a16:creationId xmlns:a16="http://schemas.microsoft.com/office/drawing/2014/main" id="{56AE1B89-13DC-43B8-B94F-9EE6AAF84341}"/>
              </a:ext>
            </a:extLst>
          </p:cNvPr>
          <p:cNvSpPr txBox="1">
            <a:spLocks/>
          </p:cNvSpPr>
          <p:nvPr/>
        </p:nvSpPr>
        <p:spPr>
          <a:xfrm>
            <a:off x="1190466" y="1884283"/>
            <a:ext cx="1505540" cy="338554"/>
          </a:xfrm>
          <a:prstGeom prst="rect">
            <a:avLst/>
          </a:prstGeom>
          <a:noFill/>
        </p:spPr>
        <p:txBody>
          <a:bodyPr wrap="none" rtlCol="0">
            <a:spAutoFit/>
          </a:bodyPr>
          <a:lstStyle/>
          <a:p>
            <a:r>
              <a:rPr lang="en-US" sz="1600" dirty="0">
                <a:solidFill>
                  <a:schemeClr val="bg2"/>
                </a:solidFill>
                <a:latin typeface="+mj-lt"/>
              </a:rPr>
              <a:t>Plant Lifecycle</a:t>
            </a:r>
            <a:endParaRPr lang="id-ID" sz="1600" dirty="0">
              <a:solidFill>
                <a:schemeClr val="bg2"/>
              </a:solidFill>
              <a:latin typeface="+mj-lt"/>
            </a:endParaRPr>
          </a:p>
        </p:txBody>
      </p:sp>
      <p:sp>
        <p:nvSpPr>
          <p:cNvPr id="27" name="Rectangle 26">
            <a:extLst>
              <a:ext uri="{FF2B5EF4-FFF2-40B4-BE49-F238E27FC236}">
                <a16:creationId xmlns:a16="http://schemas.microsoft.com/office/drawing/2014/main" id="{77D68990-A770-46EA-821E-68AA0834395A}"/>
              </a:ext>
            </a:extLst>
          </p:cNvPr>
          <p:cNvSpPr>
            <a:spLocks/>
          </p:cNvSpPr>
          <p:nvPr/>
        </p:nvSpPr>
        <p:spPr>
          <a:xfrm>
            <a:off x="1178793" y="1849689"/>
            <a:ext cx="3456000" cy="1933585"/>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28" name="Rectangle 27">
            <a:extLst>
              <a:ext uri="{FF2B5EF4-FFF2-40B4-BE49-F238E27FC236}">
                <a16:creationId xmlns:a16="http://schemas.microsoft.com/office/drawing/2014/main" id="{97354F32-B906-4D79-A5EE-2361FFDB42C2}"/>
              </a:ext>
            </a:extLst>
          </p:cNvPr>
          <p:cNvSpPr>
            <a:spLocks/>
          </p:cNvSpPr>
          <p:nvPr/>
        </p:nvSpPr>
        <p:spPr>
          <a:xfrm>
            <a:off x="1359736" y="2222326"/>
            <a:ext cx="3212992" cy="1754326"/>
          </a:xfrm>
          <a:prstGeom prst="rect">
            <a:avLst/>
          </a:prstGeom>
        </p:spPr>
        <p:txBody>
          <a:bodyPr wrap="square">
            <a:spAutoFit/>
          </a:bodyPr>
          <a:lstStyle/>
          <a:p>
            <a:pPr marL="228594" indent="-228594">
              <a:buFont typeface="Arial" panose="020B0604020202020204" pitchFamily="34" charset="0"/>
              <a:buChar char="•"/>
            </a:pPr>
            <a:r>
              <a:rPr lang="en-US" sz="1200" dirty="0">
                <a:solidFill>
                  <a:schemeClr val="tx1">
                    <a:lumMod val="65000"/>
                    <a:lumOff val="35000"/>
                  </a:schemeClr>
                </a:solidFill>
              </a:rPr>
              <a:t>Plant is recurrently reconfigured to mitigate potential grid connection issues</a:t>
            </a:r>
          </a:p>
          <a:p>
            <a:pPr marL="228594" indent="-228594">
              <a:buFont typeface="Arial" panose="020B0604020202020204" pitchFamily="34" charset="0"/>
              <a:buChar char="•"/>
            </a:pPr>
            <a:endParaRPr lang="en-US" sz="1200" dirty="0">
              <a:solidFill>
                <a:schemeClr val="tx1">
                  <a:lumMod val="65000"/>
                  <a:lumOff val="35000"/>
                </a:schemeClr>
              </a:solidFill>
            </a:endParaRPr>
          </a:p>
          <a:p>
            <a:pPr marL="228594" indent="-228594">
              <a:buFont typeface="Arial" panose="020B0604020202020204" pitchFamily="34" charset="0"/>
              <a:buChar char="•"/>
            </a:pPr>
            <a:r>
              <a:rPr lang="en-US" sz="1200" dirty="0">
                <a:solidFill>
                  <a:schemeClr val="tx1">
                    <a:lumMod val="65000"/>
                    <a:lumOff val="35000"/>
                  </a:schemeClr>
                </a:solidFill>
              </a:rPr>
              <a:t>Models are updated based on bug fixes or new features for real product</a:t>
            </a:r>
          </a:p>
          <a:p>
            <a:pPr marL="228594" indent="-228594">
              <a:buFont typeface="Arial" panose="020B0604020202020204" pitchFamily="34" charset="0"/>
              <a:buChar char="•"/>
            </a:pPr>
            <a:endParaRPr lang="en-US" sz="1200" dirty="0">
              <a:solidFill>
                <a:schemeClr val="tx1">
                  <a:lumMod val="65000"/>
                  <a:lumOff val="35000"/>
                </a:schemeClr>
              </a:solidFill>
            </a:endParaRPr>
          </a:p>
          <a:p>
            <a:pPr marL="228594" indent="-228594">
              <a:buFont typeface="Arial" panose="020B0604020202020204" pitchFamily="34" charset="0"/>
              <a:buChar char="•"/>
            </a:pPr>
            <a:r>
              <a:rPr lang="en-US" sz="1200" dirty="0">
                <a:solidFill>
                  <a:schemeClr val="tx1">
                    <a:lumMod val="65000"/>
                    <a:lumOff val="35000"/>
                  </a:schemeClr>
                </a:solidFill>
              </a:rPr>
              <a:t>Constant monitoring of performance and usability for Grid Code Compliance</a:t>
            </a:r>
          </a:p>
          <a:p>
            <a:pPr marL="228594" indent="-228594">
              <a:buFont typeface="Arial" panose="020B0604020202020204" pitchFamily="34" charset="0"/>
              <a:buChar char="•"/>
            </a:pPr>
            <a:endParaRPr lang="id-ID" sz="1200" dirty="0">
              <a:solidFill>
                <a:schemeClr val="tx1">
                  <a:lumMod val="65000"/>
                  <a:lumOff val="35000"/>
                </a:schemeClr>
              </a:solidFill>
            </a:endParaRPr>
          </a:p>
        </p:txBody>
      </p:sp>
      <p:sp>
        <p:nvSpPr>
          <p:cNvPr id="29" name="TextBox 28">
            <a:extLst>
              <a:ext uri="{FF2B5EF4-FFF2-40B4-BE49-F238E27FC236}">
                <a16:creationId xmlns:a16="http://schemas.microsoft.com/office/drawing/2014/main" id="{6C72BBFD-0FB1-40A5-AD55-AD2E285336E7}"/>
              </a:ext>
            </a:extLst>
          </p:cNvPr>
          <p:cNvSpPr txBox="1">
            <a:spLocks/>
          </p:cNvSpPr>
          <p:nvPr/>
        </p:nvSpPr>
        <p:spPr>
          <a:xfrm>
            <a:off x="1845480" y="4185862"/>
            <a:ext cx="1199367" cy="318100"/>
          </a:xfrm>
          <a:prstGeom prst="rect">
            <a:avLst/>
          </a:prstGeom>
          <a:noFill/>
        </p:spPr>
        <p:txBody>
          <a:bodyPr wrap="none" rtlCol="0">
            <a:spAutoFit/>
          </a:bodyPr>
          <a:lstStyle/>
          <a:p>
            <a:pPr algn="ctr"/>
            <a:r>
              <a:rPr lang="en-US" sz="1467" dirty="0">
                <a:latin typeface="+mj-lt"/>
                <a:ea typeface="Raleway" panose="020B0003030101060003" pitchFamily="2" charset="0"/>
              </a:rPr>
              <a:t>New Project</a:t>
            </a:r>
            <a:endParaRPr lang="id-ID" sz="1467" dirty="0">
              <a:latin typeface="+mj-lt"/>
              <a:ea typeface="Raleway" panose="020B0003030101060003" pitchFamily="2" charset="0"/>
            </a:endParaRPr>
          </a:p>
        </p:txBody>
      </p:sp>
      <p:sp>
        <p:nvSpPr>
          <p:cNvPr id="30" name="TextBox 29">
            <a:extLst>
              <a:ext uri="{FF2B5EF4-FFF2-40B4-BE49-F238E27FC236}">
                <a16:creationId xmlns:a16="http://schemas.microsoft.com/office/drawing/2014/main" id="{5B0B2177-FBA5-4DE1-9FA0-3C8A7B615DD9}"/>
              </a:ext>
            </a:extLst>
          </p:cNvPr>
          <p:cNvSpPr txBox="1">
            <a:spLocks/>
          </p:cNvSpPr>
          <p:nvPr/>
        </p:nvSpPr>
        <p:spPr>
          <a:xfrm>
            <a:off x="1263603" y="4411772"/>
            <a:ext cx="2363115" cy="707694"/>
          </a:xfrm>
          <a:prstGeom prst="rect">
            <a:avLst/>
          </a:prstGeom>
          <a:noFill/>
        </p:spPr>
        <p:txBody>
          <a:bodyPr wrap="square" rtlCol="0">
            <a:spAutoFit/>
          </a:bodyPr>
          <a:lstStyle/>
          <a:p>
            <a:pPr algn="ctr"/>
            <a:r>
              <a:rPr lang="en-US" sz="1333" b="1" dirty="0">
                <a:solidFill>
                  <a:schemeClr val="tx1">
                    <a:lumMod val="65000"/>
                    <a:lumOff val="35000"/>
                  </a:schemeClr>
                </a:solidFill>
              </a:rPr>
              <a:t>Beginning of model cycle release for a new potential sales project</a:t>
            </a:r>
          </a:p>
        </p:txBody>
      </p:sp>
      <p:sp>
        <p:nvSpPr>
          <p:cNvPr id="31" name="TextBox 30">
            <a:extLst>
              <a:ext uri="{FF2B5EF4-FFF2-40B4-BE49-F238E27FC236}">
                <a16:creationId xmlns:a16="http://schemas.microsoft.com/office/drawing/2014/main" id="{BA2DE10B-C77F-43A5-A878-B2860BDA2E2F}"/>
              </a:ext>
            </a:extLst>
          </p:cNvPr>
          <p:cNvSpPr txBox="1">
            <a:spLocks/>
          </p:cNvSpPr>
          <p:nvPr/>
        </p:nvSpPr>
        <p:spPr>
          <a:xfrm>
            <a:off x="9057022" y="4184736"/>
            <a:ext cx="1792478" cy="318100"/>
          </a:xfrm>
          <a:prstGeom prst="rect">
            <a:avLst/>
          </a:prstGeom>
          <a:noFill/>
        </p:spPr>
        <p:txBody>
          <a:bodyPr wrap="none" rtlCol="0">
            <a:spAutoFit/>
          </a:bodyPr>
          <a:lstStyle/>
          <a:p>
            <a:pPr algn="ctr"/>
            <a:r>
              <a:rPr lang="en-US" sz="1467" dirty="0">
                <a:latin typeface="+mj-lt"/>
                <a:ea typeface="Raleway" panose="020B0003030101060003" pitchFamily="2" charset="0"/>
              </a:rPr>
              <a:t>Operational Project</a:t>
            </a:r>
            <a:endParaRPr lang="id-ID" sz="1467" dirty="0">
              <a:latin typeface="+mj-lt"/>
              <a:ea typeface="Raleway" panose="020B0003030101060003" pitchFamily="2" charset="0"/>
            </a:endParaRPr>
          </a:p>
        </p:txBody>
      </p:sp>
      <p:sp>
        <p:nvSpPr>
          <p:cNvPr id="32" name="TextBox 31">
            <a:extLst>
              <a:ext uri="{FF2B5EF4-FFF2-40B4-BE49-F238E27FC236}">
                <a16:creationId xmlns:a16="http://schemas.microsoft.com/office/drawing/2014/main" id="{4A498F79-137D-45E6-8454-5CAFB8EDDDC2}"/>
              </a:ext>
            </a:extLst>
          </p:cNvPr>
          <p:cNvSpPr txBox="1">
            <a:spLocks/>
          </p:cNvSpPr>
          <p:nvPr/>
        </p:nvSpPr>
        <p:spPr>
          <a:xfrm>
            <a:off x="8771696" y="4410645"/>
            <a:ext cx="2363115" cy="707694"/>
          </a:xfrm>
          <a:prstGeom prst="rect">
            <a:avLst/>
          </a:prstGeom>
          <a:noFill/>
        </p:spPr>
        <p:txBody>
          <a:bodyPr wrap="square" rtlCol="0">
            <a:spAutoFit/>
          </a:bodyPr>
          <a:lstStyle/>
          <a:p>
            <a:pPr algn="ctr"/>
            <a:r>
              <a:rPr lang="en-US" sz="1333" dirty="0">
                <a:solidFill>
                  <a:schemeClr val="tx1">
                    <a:lumMod val="65000"/>
                    <a:lumOff val="35000"/>
                  </a:schemeClr>
                </a:solidFill>
              </a:rPr>
              <a:t>Ending of lifecycle when project is energized and delivering full power to grid</a:t>
            </a:r>
            <a:endParaRPr lang="en-US" sz="1333" b="1" dirty="0">
              <a:solidFill>
                <a:schemeClr val="tx1">
                  <a:lumMod val="65000"/>
                  <a:lumOff val="35000"/>
                </a:schemeClr>
              </a:solidFill>
            </a:endParaRPr>
          </a:p>
        </p:txBody>
      </p:sp>
      <p:sp>
        <p:nvSpPr>
          <p:cNvPr id="3" name="TextBox 2">
            <a:extLst>
              <a:ext uri="{FF2B5EF4-FFF2-40B4-BE49-F238E27FC236}">
                <a16:creationId xmlns:a16="http://schemas.microsoft.com/office/drawing/2014/main" id="{10A13795-8670-4978-8BB6-042C9AC2D970}"/>
              </a:ext>
            </a:extLst>
          </p:cNvPr>
          <p:cNvSpPr txBox="1"/>
          <p:nvPr/>
        </p:nvSpPr>
        <p:spPr>
          <a:xfrm rot="16524726">
            <a:off x="5147543" y="3976354"/>
            <a:ext cx="1626758" cy="648512"/>
          </a:xfrm>
          <a:prstGeom prst="rect">
            <a:avLst/>
          </a:prstGeom>
          <a:noFill/>
        </p:spPr>
        <p:txBody>
          <a:bodyPr wrap="square" lIns="90000" tIns="46800" rIns="90000" bIns="46800" rtlCol="0">
            <a:spAutoFit/>
          </a:bodyPr>
          <a:lstStyle/>
          <a:p>
            <a:pPr algn="l"/>
            <a:r>
              <a:rPr lang="en-US" dirty="0">
                <a:solidFill>
                  <a:schemeClr val="bg1"/>
                </a:solidFill>
              </a:rPr>
              <a:t>Updated Models</a:t>
            </a:r>
            <a:endParaRPr lang="da-DK" dirty="0">
              <a:solidFill>
                <a:schemeClr val="bg1"/>
              </a:solidFill>
            </a:endParaRPr>
          </a:p>
        </p:txBody>
      </p:sp>
      <p:sp>
        <p:nvSpPr>
          <p:cNvPr id="33" name="TextBox 32">
            <a:extLst>
              <a:ext uri="{FF2B5EF4-FFF2-40B4-BE49-F238E27FC236}">
                <a16:creationId xmlns:a16="http://schemas.microsoft.com/office/drawing/2014/main" id="{4F7E0588-1CC7-46D6-A648-7A9473FA0FD1}"/>
              </a:ext>
            </a:extLst>
          </p:cNvPr>
          <p:cNvSpPr txBox="1"/>
          <p:nvPr/>
        </p:nvSpPr>
        <p:spPr>
          <a:xfrm rot="4805197">
            <a:off x="6756361" y="2538887"/>
            <a:ext cx="1626758" cy="648512"/>
          </a:xfrm>
          <a:prstGeom prst="rect">
            <a:avLst/>
          </a:prstGeom>
          <a:noFill/>
        </p:spPr>
        <p:txBody>
          <a:bodyPr wrap="square" lIns="90000" tIns="46800" rIns="90000" bIns="46800" rtlCol="0">
            <a:spAutoFit/>
          </a:bodyPr>
          <a:lstStyle/>
          <a:p>
            <a:pPr algn="l"/>
            <a:r>
              <a:rPr lang="en-US" dirty="0">
                <a:solidFill>
                  <a:schemeClr val="bg1"/>
                </a:solidFill>
              </a:rPr>
              <a:t>Updated Models</a:t>
            </a:r>
            <a:endParaRPr lang="da-DK" dirty="0">
              <a:solidFill>
                <a:schemeClr val="bg1"/>
              </a:solidFill>
            </a:endParaRPr>
          </a:p>
        </p:txBody>
      </p:sp>
      <p:sp>
        <p:nvSpPr>
          <p:cNvPr id="34" name="TextBox 33">
            <a:extLst>
              <a:ext uri="{FF2B5EF4-FFF2-40B4-BE49-F238E27FC236}">
                <a16:creationId xmlns:a16="http://schemas.microsoft.com/office/drawing/2014/main" id="{5E75CB64-C41A-4FD1-B22B-AA21AB472964}"/>
              </a:ext>
            </a:extLst>
          </p:cNvPr>
          <p:cNvSpPr txBox="1"/>
          <p:nvPr/>
        </p:nvSpPr>
        <p:spPr>
          <a:xfrm rot="4815207">
            <a:off x="7084667" y="4579562"/>
            <a:ext cx="1626758" cy="371513"/>
          </a:xfrm>
          <a:prstGeom prst="rect">
            <a:avLst/>
          </a:prstGeom>
          <a:noFill/>
        </p:spPr>
        <p:txBody>
          <a:bodyPr wrap="square" lIns="90000" tIns="46800" rIns="90000" bIns="46800" rtlCol="0">
            <a:spAutoFit/>
          </a:bodyPr>
          <a:lstStyle/>
          <a:p>
            <a:pPr algn="l"/>
            <a:r>
              <a:rPr lang="en-US" dirty="0">
                <a:solidFill>
                  <a:schemeClr val="bg1"/>
                </a:solidFill>
              </a:rPr>
              <a:t>Bug Fixes</a:t>
            </a:r>
            <a:endParaRPr lang="da-DK" dirty="0">
              <a:solidFill>
                <a:schemeClr val="bg1"/>
              </a:solidFill>
            </a:endParaRPr>
          </a:p>
        </p:txBody>
      </p:sp>
      <p:sp>
        <p:nvSpPr>
          <p:cNvPr id="35" name="TextBox 34">
            <a:extLst>
              <a:ext uri="{FF2B5EF4-FFF2-40B4-BE49-F238E27FC236}">
                <a16:creationId xmlns:a16="http://schemas.microsoft.com/office/drawing/2014/main" id="{C77EA1C8-E353-4C77-8D94-CD9AB96BC591}"/>
              </a:ext>
            </a:extLst>
          </p:cNvPr>
          <p:cNvSpPr txBox="1"/>
          <p:nvPr/>
        </p:nvSpPr>
        <p:spPr>
          <a:xfrm rot="17336174">
            <a:off x="4820712" y="2066473"/>
            <a:ext cx="1626758" cy="371513"/>
          </a:xfrm>
          <a:prstGeom prst="rect">
            <a:avLst/>
          </a:prstGeom>
          <a:noFill/>
        </p:spPr>
        <p:txBody>
          <a:bodyPr wrap="square" lIns="90000" tIns="46800" rIns="90000" bIns="46800" rtlCol="0">
            <a:spAutoFit/>
          </a:bodyPr>
          <a:lstStyle/>
          <a:p>
            <a:pPr algn="l"/>
            <a:r>
              <a:rPr lang="en-US" dirty="0">
                <a:solidFill>
                  <a:schemeClr val="bg1"/>
                </a:solidFill>
              </a:rPr>
              <a:t>Bug Fixes</a:t>
            </a:r>
            <a:endParaRPr lang="da-DK" dirty="0">
              <a:solidFill>
                <a:schemeClr val="bg1"/>
              </a:solidFill>
            </a:endParaRPr>
          </a:p>
        </p:txBody>
      </p:sp>
      <p:sp>
        <p:nvSpPr>
          <p:cNvPr id="36" name="TextBox 35">
            <a:extLst>
              <a:ext uri="{FF2B5EF4-FFF2-40B4-BE49-F238E27FC236}">
                <a16:creationId xmlns:a16="http://schemas.microsoft.com/office/drawing/2014/main" id="{65B1DA62-939E-4FD6-AECB-9DBE95600639}"/>
              </a:ext>
            </a:extLst>
          </p:cNvPr>
          <p:cNvSpPr txBox="1"/>
          <p:nvPr/>
        </p:nvSpPr>
        <p:spPr>
          <a:xfrm>
            <a:off x="6039254" y="1594118"/>
            <a:ext cx="1626758" cy="371513"/>
          </a:xfrm>
          <a:prstGeom prst="rect">
            <a:avLst/>
          </a:prstGeom>
          <a:noFill/>
        </p:spPr>
        <p:txBody>
          <a:bodyPr wrap="square" lIns="90000" tIns="46800" rIns="90000" bIns="46800" rtlCol="0">
            <a:spAutoFit/>
          </a:bodyPr>
          <a:lstStyle/>
          <a:p>
            <a:pPr algn="l"/>
            <a:r>
              <a:rPr lang="en-US" dirty="0">
                <a:solidFill>
                  <a:schemeClr val="bg1"/>
                </a:solidFill>
              </a:rPr>
              <a:t>Features</a:t>
            </a:r>
            <a:endParaRPr lang="da-DK" dirty="0">
              <a:solidFill>
                <a:schemeClr val="bg1"/>
              </a:solidFill>
            </a:endParaRPr>
          </a:p>
        </p:txBody>
      </p:sp>
      <p:sp>
        <p:nvSpPr>
          <p:cNvPr id="5" name="TextBox 4">
            <a:extLst>
              <a:ext uri="{FF2B5EF4-FFF2-40B4-BE49-F238E27FC236}">
                <a16:creationId xmlns:a16="http://schemas.microsoft.com/office/drawing/2014/main" id="{5222DC02-7887-3FFB-44AA-C64E9808F5A3}"/>
              </a:ext>
            </a:extLst>
          </p:cNvPr>
          <p:cNvSpPr txBox="1"/>
          <p:nvPr/>
        </p:nvSpPr>
        <p:spPr>
          <a:xfrm>
            <a:off x="8902546" y="869719"/>
            <a:ext cx="2969380" cy="2639891"/>
          </a:xfrm>
          <a:prstGeom prst="rect">
            <a:avLst/>
          </a:prstGeom>
          <a:noFill/>
        </p:spPr>
        <p:txBody>
          <a:bodyPr wrap="none" lIns="90000" tIns="46800" rIns="90000" bIns="46800" rtlCol="0">
            <a:spAutoFit/>
          </a:bodyPr>
          <a:lstStyle/>
          <a:p>
            <a:pPr algn="l">
              <a:lnSpc>
                <a:spcPct val="150000"/>
              </a:lnSpc>
            </a:pPr>
            <a:r>
              <a:rPr lang="en-US" sz="1400" i="1" dirty="0"/>
              <a:t>Active and Reactive Current Profile</a:t>
            </a:r>
          </a:p>
          <a:p>
            <a:pPr algn="l">
              <a:lnSpc>
                <a:spcPct val="150000"/>
              </a:lnSpc>
            </a:pPr>
            <a:r>
              <a:rPr lang="en-US" sz="1400" i="1" dirty="0"/>
              <a:t>LVRT Recovery timings</a:t>
            </a:r>
          </a:p>
          <a:p>
            <a:pPr algn="l">
              <a:lnSpc>
                <a:spcPct val="150000"/>
              </a:lnSpc>
            </a:pPr>
            <a:r>
              <a:rPr lang="en-US" sz="1400" i="1" dirty="0"/>
              <a:t>Control Bandwidths</a:t>
            </a:r>
          </a:p>
          <a:p>
            <a:pPr algn="l">
              <a:lnSpc>
                <a:spcPct val="150000"/>
              </a:lnSpc>
            </a:pPr>
            <a:r>
              <a:rPr lang="en-US" sz="1400" i="1" dirty="0"/>
              <a:t>PLL PI Control Constants</a:t>
            </a:r>
          </a:p>
          <a:p>
            <a:pPr algn="l">
              <a:lnSpc>
                <a:spcPct val="150000"/>
              </a:lnSpc>
            </a:pPr>
            <a:r>
              <a:rPr lang="en-US" sz="1400" i="1" dirty="0"/>
              <a:t>Reactive Controller Constants</a:t>
            </a:r>
          </a:p>
          <a:p>
            <a:pPr algn="l">
              <a:lnSpc>
                <a:spcPct val="150000"/>
              </a:lnSpc>
            </a:pPr>
            <a:r>
              <a:rPr lang="en-US" sz="1400" i="1" dirty="0"/>
              <a:t>Negative Sequence Support</a:t>
            </a:r>
          </a:p>
          <a:p>
            <a:pPr algn="l">
              <a:lnSpc>
                <a:spcPct val="150000"/>
              </a:lnSpc>
            </a:pPr>
            <a:r>
              <a:rPr lang="en-US" sz="1400" i="1" dirty="0"/>
              <a:t>Grid Harmonic Damping</a:t>
            </a:r>
          </a:p>
          <a:p>
            <a:pPr algn="l">
              <a:lnSpc>
                <a:spcPct val="150000"/>
              </a:lnSpc>
            </a:pPr>
            <a:r>
              <a:rPr lang="en-US" sz="1400" i="1" dirty="0"/>
              <a:t>Post Fault Support </a:t>
            </a:r>
          </a:p>
        </p:txBody>
      </p:sp>
      <p:pic>
        <p:nvPicPr>
          <p:cNvPr id="7" name="Picture 6">
            <a:extLst>
              <a:ext uri="{FF2B5EF4-FFF2-40B4-BE49-F238E27FC236}">
                <a16:creationId xmlns:a16="http://schemas.microsoft.com/office/drawing/2014/main" id="{4B8EF400-D90D-A488-9DE9-7BDD5AC43D07}"/>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1046561" flipH="1">
            <a:off x="8379687" y="3302173"/>
            <a:ext cx="553672" cy="1716406"/>
          </a:xfrm>
          <a:prstGeom prst="rect">
            <a:avLst/>
          </a:prstGeom>
        </p:spPr>
      </p:pic>
    </p:spTree>
    <p:custDataLst>
      <p:custData r:id="rId1"/>
      <p:custData r:id="rId2"/>
    </p:custDataLst>
    <p:extLst>
      <p:ext uri="{BB962C8B-B14F-4D97-AF65-F5344CB8AC3E}">
        <p14:creationId xmlns:p14="http://schemas.microsoft.com/office/powerpoint/2010/main" val="356946015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D2633D3-747C-A1EE-83BC-E4241EBBBCF8}"/>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20CA6637-05D2-514B-3D19-0379065C6159}"/>
              </a:ext>
            </a:extLst>
          </p:cNvPr>
          <p:cNvSpPr>
            <a:spLocks noGrp="1"/>
          </p:cNvSpPr>
          <p:nvPr>
            <p:ph type="title"/>
          </p:nvPr>
        </p:nvSpPr>
        <p:spPr/>
        <p:txBody>
          <a:bodyPr/>
          <a:lstStyle/>
          <a:p>
            <a:r>
              <a:rPr lang="en-US" dirty="0"/>
              <a:t>Multiple FRT</a:t>
            </a:r>
          </a:p>
        </p:txBody>
      </p:sp>
      <p:sp>
        <p:nvSpPr>
          <p:cNvPr id="3" name="Text Placeholder 2">
            <a:extLst>
              <a:ext uri="{FF2B5EF4-FFF2-40B4-BE49-F238E27FC236}">
                <a16:creationId xmlns:a16="http://schemas.microsoft.com/office/drawing/2014/main" id="{A5C08801-E6AC-DE76-DFC7-25059BE78E1D}"/>
              </a:ext>
            </a:extLst>
          </p:cNvPr>
          <p:cNvSpPr>
            <a:spLocks noGrp="1"/>
          </p:cNvSpPr>
          <p:nvPr>
            <p:ph type="body" sz="quarter" idx="12"/>
          </p:nvPr>
        </p:nvSpPr>
        <p:spPr/>
        <p:txBody>
          <a:bodyPr/>
          <a:lstStyle/>
          <a:p>
            <a:r>
              <a:rPr lang="en-US" dirty="0"/>
              <a:t>Power Recovery for Weak Grid Conditions</a:t>
            </a:r>
          </a:p>
        </p:txBody>
      </p:sp>
      <p:sp>
        <p:nvSpPr>
          <p:cNvPr id="6" name="Date Placeholder 5">
            <a:extLst>
              <a:ext uri="{FF2B5EF4-FFF2-40B4-BE49-F238E27FC236}">
                <a16:creationId xmlns:a16="http://schemas.microsoft.com/office/drawing/2014/main" id="{5247EC05-B104-33E5-7EF7-726CD4F6CE7F}"/>
              </a:ext>
            </a:extLst>
          </p:cNvPr>
          <p:cNvSpPr>
            <a:spLocks noGrp="1"/>
          </p:cNvSpPr>
          <p:nvPr>
            <p:ph type="dt" sz="half" idx="94"/>
          </p:nvPr>
        </p:nvSpPr>
        <p:spPr/>
        <p:txBody>
          <a:bodyPr/>
          <a:lstStyle/>
          <a:p>
            <a:fld id="{00E01680-F83F-45D3-8ED0-FA70CEE94549}" type="datetime4">
              <a:rPr lang="en-GB" smtClean="0"/>
              <a:t>10 November 2023</a:t>
            </a:fld>
            <a:endParaRPr lang="en-GB" dirty="0"/>
          </a:p>
        </p:txBody>
      </p:sp>
      <p:sp>
        <p:nvSpPr>
          <p:cNvPr id="7" name="Footer Placeholder 6">
            <a:extLst>
              <a:ext uri="{FF2B5EF4-FFF2-40B4-BE49-F238E27FC236}">
                <a16:creationId xmlns:a16="http://schemas.microsoft.com/office/drawing/2014/main" id="{741ECDCF-F747-43DD-D306-8523A5B54069}"/>
              </a:ext>
            </a:extLst>
          </p:cNvPr>
          <p:cNvSpPr>
            <a:spLocks noGrp="1"/>
          </p:cNvSpPr>
          <p:nvPr>
            <p:ph type="ftr" sz="quarter" idx="95"/>
          </p:nvPr>
        </p:nvSpPr>
        <p:spPr/>
        <p:txBody>
          <a:bodyPr/>
          <a:lstStyle/>
          <a:p>
            <a:r>
              <a:rPr lang="en-US" b="0" i="0" dirty="0">
                <a:solidFill>
                  <a:srgbClr val="212529"/>
                </a:solidFill>
                <a:effectLst/>
                <a:latin typeface="Montserrat" panose="00000500000000000000" pitchFamily="2" charset="0"/>
              </a:rPr>
              <a:t>IBRWG Meeting</a:t>
            </a:r>
          </a:p>
        </p:txBody>
      </p:sp>
      <p:sp>
        <p:nvSpPr>
          <p:cNvPr id="8" name="Slide Number Placeholder 7">
            <a:extLst>
              <a:ext uri="{FF2B5EF4-FFF2-40B4-BE49-F238E27FC236}">
                <a16:creationId xmlns:a16="http://schemas.microsoft.com/office/drawing/2014/main" id="{083BA358-04C5-6538-5E43-E48688536C8C}"/>
              </a:ext>
            </a:extLst>
          </p:cNvPr>
          <p:cNvSpPr>
            <a:spLocks noGrp="1"/>
          </p:cNvSpPr>
          <p:nvPr>
            <p:ph type="sldNum" sz="quarter" idx="96"/>
          </p:nvPr>
        </p:nvSpPr>
        <p:spPr/>
        <p:txBody>
          <a:bodyPr/>
          <a:lstStyle/>
          <a:p>
            <a:fld id="{AFCB0DEF-0313-43CE-8806-B644FC9EC852}" type="slidenum">
              <a:rPr lang="en-GB" smtClean="0"/>
              <a:pPr/>
              <a:t>11</a:t>
            </a:fld>
            <a:endParaRPr lang="en-GB" dirty="0"/>
          </a:p>
        </p:txBody>
      </p:sp>
      <p:grpSp>
        <p:nvGrpSpPr>
          <p:cNvPr id="42" name="Group 41">
            <a:extLst>
              <a:ext uri="{FF2B5EF4-FFF2-40B4-BE49-F238E27FC236}">
                <a16:creationId xmlns:a16="http://schemas.microsoft.com/office/drawing/2014/main" id="{063CE65B-A2E4-3B56-7EB7-36D3E48750DC}"/>
              </a:ext>
            </a:extLst>
          </p:cNvPr>
          <p:cNvGrpSpPr/>
          <p:nvPr/>
        </p:nvGrpSpPr>
        <p:grpSpPr>
          <a:xfrm>
            <a:off x="7306852" y="3914775"/>
            <a:ext cx="4390488" cy="2081263"/>
            <a:chOff x="6262312" y="3221737"/>
            <a:chExt cx="5357580" cy="2539703"/>
          </a:xfrm>
        </p:grpSpPr>
        <p:sp>
          <p:nvSpPr>
            <p:cNvPr id="9" name="Freeform: Shape 8">
              <a:extLst>
                <a:ext uri="{FF2B5EF4-FFF2-40B4-BE49-F238E27FC236}">
                  <a16:creationId xmlns:a16="http://schemas.microsoft.com/office/drawing/2014/main" id="{500BF417-0D81-A133-C05D-4F32C02D40E4}"/>
                </a:ext>
              </a:extLst>
            </p:cNvPr>
            <p:cNvSpPr/>
            <p:nvPr/>
          </p:nvSpPr>
          <p:spPr>
            <a:xfrm>
              <a:off x="8657280" y="4010278"/>
              <a:ext cx="930860" cy="1324467"/>
            </a:xfrm>
            <a:custGeom>
              <a:avLst/>
              <a:gdLst>
                <a:gd name="connsiteX0" fmla="*/ 538543 w 1078325"/>
                <a:gd name="connsiteY0" fmla="*/ 0 h 1534287"/>
                <a:gd name="connsiteX1" fmla="*/ 889158 w 1078325"/>
                <a:gd name="connsiteY1" fmla="*/ 323183 h 1534287"/>
                <a:gd name="connsiteX2" fmla="*/ 977068 w 1078325"/>
                <a:gd name="connsiteY2" fmla="*/ 1400175 h 1534287"/>
                <a:gd name="connsiteX3" fmla="*/ 1011269 w 1078325"/>
                <a:gd name="connsiteY3" fmla="*/ 1400175 h 1534287"/>
                <a:gd name="connsiteX4" fmla="*/ 1078325 w 1078325"/>
                <a:gd name="connsiteY4" fmla="*/ 1467231 h 1534287"/>
                <a:gd name="connsiteX5" fmla="*/ 1011269 w 1078325"/>
                <a:gd name="connsiteY5" fmla="*/ 1534287 h 1534287"/>
                <a:gd name="connsiteX6" fmla="*/ 67056 w 1078325"/>
                <a:gd name="connsiteY6" fmla="*/ 1534287 h 1534287"/>
                <a:gd name="connsiteX7" fmla="*/ 0 w 1078325"/>
                <a:gd name="connsiteY7" fmla="*/ 1467231 h 1534287"/>
                <a:gd name="connsiteX8" fmla="*/ 67056 w 1078325"/>
                <a:gd name="connsiteY8" fmla="*/ 1400175 h 1534287"/>
                <a:gd name="connsiteX9" fmla="*/ 100113 w 1078325"/>
                <a:gd name="connsiteY9" fmla="*/ 1400175 h 1534287"/>
                <a:gd name="connsiteX10" fmla="*/ 187928 w 1078325"/>
                <a:gd name="connsiteY10" fmla="*/ 323183 h 1534287"/>
                <a:gd name="connsiteX11" fmla="*/ 538543 w 1078325"/>
                <a:gd name="connsiteY11" fmla="*/ 0 h 15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325" h="1534287">
                  <a:moveTo>
                    <a:pt x="538543" y="0"/>
                  </a:moveTo>
                  <a:cubicBezTo>
                    <a:pt x="721709" y="0"/>
                    <a:pt x="874299" y="140589"/>
                    <a:pt x="889158" y="323183"/>
                  </a:cubicBezTo>
                  <a:lnTo>
                    <a:pt x="977068" y="1400175"/>
                  </a:lnTo>
                  <a:lnTo>
                    <a:pt x="1011269" y="1400175"/>
                  </a:lnTo>
                  <a:cubicBezTo>
                    <a:pt x="1048322" y="1400175"/>
                    <a:pt x="1078325" y="1430179"/>
                    <a:pt x="1078325" y="1467231"/>
                  </a:cubicBezTo>
                  <a:cubicBezTo>
                    <a:pt x="1078421" y="1504188"/>
                    <a:pt x="1048322" y="1534287"/>
                    <a:pt x="1011269" y="1534287"/>
                  </a:cubicBezTo>
                  <a:lnTo>
                    <a:pt x="67056" y="1534287"/>
                  </a:lnTo>
                  <a:cubicBezTo>
                    <a:pt x="30004" y="1534287"/>
                    <a:pt x="0" y="1504283"/>
                    <a:pt x="0" y="1467231"/>
                  </a:cubicBezTo>
                  <a:cubicBezTo>
                    <a:pt x="0" y="1430179"/>
                    <a:pt x="30004" y="1400175"/>
                    <a:pt x="67056" y="1400175"/>
                  </a:cubicBezTo>
                  <a:lnTo>
                    <a:pt x="100113" y="1400175"/>
                  </a:lnTo>
                  <a:lnTo>
                    <a:pt x="187928" y="323183"/>
                  </a:lnTo>
                  <a:cubicBezTo>
                    <a:pt x="202787" y="140589"/>
                    <a:pt x="355377" y="0"/>
                    <a:pt x="538543" y="0"/>
                  </a:cubicBezTo>
                  <a:close/>
                </a:path>
              </a:pathLst>
            </a:custGeom>
            <a:gradFill>
              <a:gsLst>
                <a:gs pos="0">
                  <a:schemeClr val="accent1">
                    <a:lumMod val="40000"/>
                    <a:lumOff val="60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10" name="Freeform 102">
              <a:extLst>
                <a:ext uri="{FF2B5EF4-FFF2-40B4-BE49-F238E27FC236}">
                  <a16:creationId xmlns:a16="http://schemas.microsoft.com/office/drawing/2014/main" id="{748F37A2-6893-94D7-BD57-3D0697FC819F}"/>
                </a:ext>
              </a:extLst>
            </p:cNvPr>
            <p:cNvSpPr/>
            <p:nvPr/>
          </p:nvSpPr>
          <p:spPr>
            <a:xfrm>
              <a:off x="6318458" y="5170914"/>
              <a:ext cx="5262843" cy="590526"/>
            </a:xfrm>
            <a:custGeom>
              <a:avLst/>
              <a:gdLst>
                <a:gd name="connsiteX0" fmla="*/ 6125029 w 12192483"/>
                <a:gd name="connsiteY0" fmla="*/ 0 h 2097019"/>
                <a:gd name="connsiteX1" fmla="*/ 12170162 w 12192483"/>
                <a:gd name="connsiteY1" fmla="*/ 667237 h 2097019"/>
                <a:gd name="connsiteX2" fmla="*/ 12192483 w 12192483"/>
                <a:gd name="connsiteY2" fmla="*/ 674848 h 2097019"/>
                <a:gd name="connsiteX3" fmla="*/ 12192483 w 12192483"/>
                <a:gd name="connsiteY3" fmla="*/ 2096854 h 2097019"/>
                <a:gd name="connsiteX4" fmla="*/ 12192000 w 12192483"/>
                <a:gd name="connsiteY4" fmla="*/ 2097019 h 2097019"/>
                <a:gd name="connsiteX5" fmla="*/ 12192000 w 12192483"/>
                <a:gd name="connsiteY5" fmla="*/ 1934945 h 2097019"/>
                <a:gd name="connsiteX6" fmla="*/ 0 w 12192483"/>
                <a:gd name="connsiteY6" fmla="*/ 1934945 h 2097019"/>
                <a:gd name="connsiteX7" fmla="*/ 0 w 12192483"/>
                <a:gd name="connsiteY7" fmla="*/ 694480 h 2097019"/>
                <a:gd name="connsiteX8" fmla="*/ 79896 w 12192483"/>
                <a:gd name="connsiteY8" fmla="*/ 667237 h 2097019"/>
                <a:gd name="connsiteX9" fmla="*/ 6125029 w 12192483"/>
                <a:gd name="connsiteY9" fmla="*/ 0 h 209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483" h="2097019">
                  <a:moveTo>
                    <a:pt x="6125029" y="0"/>
                  </a:moveTo>
                  <a:cubicBezTo>
                    <a:pt x="8686898" y="0"/>
                    <a:pt x="10930445" y="267213"/>
                    <a:pt x="12170162" y="667237"/>
                  </a:cubicBezTo>
                  <a:lnTo>
                    <a:pt x="12192483" y="674848"/>
                  </a:lnTo>
                  <a:lnTo>
                    <a:pt x="12192483" y="2096854"/>
                  </a:lnTo>
                  <a:lnTo>
                    <a:pt x="12192000" y="2097019"/>
                  </a:lnTo>
                  <a:lnTo>
                    <a:pt x="12192000" y="1934945"/>
                  </a:lnTo>
                  <a:lnTo>
                    <a:pt x="0" y="1934945"/>
                  </a:lnTo>
                  <a:lnTo>
                    <a:pt x="0" y="694480"/>
                  </a:lnTo>
                  <a:lnTo>
                    <a:pt x="79896" y="667237"/>
                  </a:lnTo>
                  <a:cubicBezTo>
                    <a:pt x="1319613" y="267213"/>
                    <a:pt x="3563160" y="0"/>
                    <a:pt x="6125029"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nvGrpSpPr>
            <p:cNvPr id="11" name="Group 10">
              <a:extLst>
                <a:ext uri="{FF2B5EF4-FFF2-40B4-BE49-F238E27FC236}">
                  <a16:creationId xmlns:a16="http://schemas.microsoft.com/office/drawing/2014/main" id="{FB503952-5ADF-8E0A-320D-E8D972099158}"/>
                </a:ext>
              </a:extLst>
            </p:cNvPr>
            <p:cNvGrpSpPr/>
            <p:nvPr/>
          </p:nvGrpSpPr>
          <p:grpSpPr>
            <a:xfrm>
              <a:off x="6262312" y="3799595"/>
              <a:ext cx="1425712" cy="311912"/>
              <a:chOff x="3069534" y="4426258"/>
              <a:chExt cx="1651570" cy="361324"/>
            </a:xfrm>
          </p:grpSpPr>
          <p:sp>
            <p:nvSpPr>
              <p:cNvPr id="12" name="Rectangle 11">
                <a:extLst>
                  <a:ext uri="{FF2B5EF4-FFF2-40B4-BE49-F238E27FC236}">
                    <a16:creationId xmlns:a16="http://schemas.microsoft.com/office/drawing/2014/main" id="{773D60C7-CFD3-5E38-DCA0-9CEFE84A0008}"/>
                  </a:ext>
                </a:extLst>
              </p:cNvPr>
              <p:cNvSpPr/>
              <p:nvPr/>
            </p:nvSpPr>
            <p:spPr>
              <a:xfrm>
                <a:off x="3751693" y="4577859"/>
                <a:ext cx="287252" cy="2097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Freeform: Shape 12">
                <a:extLst>
                  <a:ext uri="{FF2B5EF4-FFF2-40B4-BE49-F238E27FC236}">
                    <a16:creationId xmlns:a16="http://schemas.microsoft.com/office/drawing/2014/main" id="{F7BF110F-3317-535E-18C4-2686A364DEFA}"/>
                  </a:ext>
                </a:extLst>
              </p:cNvPr>
              <p:cNvSpPr/>
              <p:nvPr/>
            </p:nvSpPr>
            <p:spPr>
              <a:xfrm>
                <a:off x="3069534" y="4426258"/>
                <a:ext cx="1651570" cy="195392"/>
              </a:xfrm>
              <a:custGeom>
                <a:avLst/>
                <a:gdLst>
                  <a:gd name="connsiteX0" fmla="*/ 2053018 w 2047875"/>
                  <a:gd name="connsiteY0" fmla="*/ 0 h 285750"/>
                  <a:gd name="connsiteX1" fmla="*/ 1026509 w 2047875"/>
                  <a:gd name="connsiteY1" fmla="*/ 288227 h 285750"/>
                  <a:gd name="connsiteX2" fmla="*/ 0 w 2047875"/>
                  <a:gd name="connsiteY2" fmla="*/ 0 h 285750"/>
                  <a:gd name="connsiteX3" fmla="*/ 2053018 w 2047875"/>
                  <a:gd name="connsiteY3" fmla="*/ 0 h 285750"/>
                </a:gdLst>
                <a:ahLst/>
                <a:cxnLst>
                  <a:cxn ang="0">
                    <a:pos x="connsiteX0" y="connsiteY0"/>
                  </a:cxn>
                  <a:cxn ang="0">
                    <a:pos x="connsiteX1" y="connsiteY1"/>
                  </a:cxn>
                  <a:cxn ang="0">
                    <a:pos x="connsiteX2" y="connsiteY2"/>
                  </a:cxn>
                  <a:cxn ang="0">
                    <a:pos x="connsiteX3" y="connsiteY3"/>
                  </a:cxn>
                </a:cxnLst>
                <a:rect l="l" t="t" r="r" b="b"/>
                <a:pathLst>
                  <a:path w="2047875" h="285750">
                    <a:moveTo>
                      <a:pt x="2053018" y="0"/>
                    </a:moveTo>
                    <a:cubicBezTo>
                      <a:pt x="1820894" y="174784"/>
                      <a:pt x="1447610" y="288227"/>
                      <a:pt x="1026509" y="288227"/>
                    </a:cubicBezTo>
                    <a:cubicBezTo>
                      <a:pt x="605504" y="288227"/>
                      <a:pt x="232124" y="174879"/>
                      <a:pt x="0" y="0"/>
                    </a:cubicBezTo>
                    <a:lnTo>
                      <a:pt x="2053018" y="0"/>
                    </a:lnTo>
                    <a:close/>
                  </a:path>
                </a:pathLst>
              </a:custGeom>
              <a:gradFill>
                <a:gsLst>
                  <a:gs pos="0">
                    <a:schemeClr val="accent1">
                      <a:lumMod val="40000"/>
                      <a:lumOff val="60000"/>
                    </a:schemeClr>
                  </a:gs>
                  <a:gs pos="10000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grpSp>
        <p:grpSp>
          <p:nvGrpSpPr>
            <p:cNvPr id="14" name="Group 13">
              <a:extLst>
                <a:ext uri="{FF2B5EF4-FFF2-40B4-BE49-F238E27FC236}">
                  <a16:creationId xmlns:a16="http://schemas.microsoft.com/office/drawing/2014/main" id="{BE6FEC2D-5770-F2E1-0B14-0628A53FD82D}"/>
                </a:ext>
              </a:extLst>
            </p:cNvPr>
            <p:cNvGrpSpPr/>
            <p:nvPr/>
          </p:nvGrpSpPr>
          <p:grpSpPr>
            <a:xfrm>
              <a:off x="10194180" y="4324587"/>
              <a:ext cx="1425712" cy="311912"/>
              <a:chOff x="7514534" y="4426258"/>
              <a:chExt cx="1651570" cy="361324"/>
            </a:xfrm>
          </p:grpSpPr>
          <p:sp>
            <p:nvSpPr>
              <p:cNvPr id="15" name="Rectangle 14">
                <a:extLst>
                  <a:ext uri="{FF2B5EF4-FFF2-40B4-BE49-F238E27FC236}">
                    <a16:creationId xmlns:a16="http://schemas.microsoft.com/office/drawing/2014/main" id="{4F18FD69-46C7-1A50-FD77-853F2841FD8F}"/>
                  </a:ext>
                </a:extLst>
              </p:cNvPr>
              <p:cNvSpPr/>
              <p:nvPr/>
            </p:nvSpPr>
            <p:spPr>
              <a:xfrm>
                <a:off x="8196693" y="4577859"/>
                <a:ext cx="287252" cy="2097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Freeform: Shape 15">
                <a:extLst>
                  <a:ext uri="{FF2B5EF4-FFF2-40B4-BE49-F238E27FC236}">
                    <a16:creationId xmlns:a16="http://schemas.microsoft.com/office/drawing/2014/main" id="{73AFC14B-281B-3B39-BC92-A68C7AE62CCE}"/>
                  </a:ext>
                </a:extLst>
              </p:cNvPr>
              <p:cNvSpPr/>
              <p:nvPr/>
            </p:nvSpPr>
            <p:spPr>
              <a:xfrm>
                <a:off x="7514534" y="4426258"/>
                <a:ext cx="1651570" cy="195392"/>
              </a:xfrm>
              <a:custGeom>
                <a:avLst/>
                <a:gdLst>
                  <a:gd name="connsiteX0" fmla="*/ 2053018 w 2047875"/>
                  <a:gd name="connsiteY0" fmla="*/ 0 h 285750"/>
                  <a:gd name="connsiteX1" fmla="*/ 1026509 w 2047875"/>
                  <a:gd name="connsiteY1" fmla="*/ 288227 h 285750"/>
                  <a:gd name="connsiteX2" fmla="*/ 0 w 2047875"/>
                  <a:gd name="connsiteY2" fmla="*/ 0 h 285750"/>
                  <a:gd name="connsiteX3" fmla="*/ 2053018 w 2047875"/>
                  <a:gd name="connsiteY3" fmla="*/ 0 h 285750"/>
                </a:gdLst>
                <a:ahLst/>
                <a:cxnLst>
                  <a:cxn ang="0">
                    <a:pos x="connsiteX0" y="connsiteY0"/>
                  </a:cxn>
                  <a:cxn ang="0">
                    <a:pos x="connsiteX1" y="connsiteY1"/>
                  </a:cxn>
                  <a:cxn ang="0">
                    <a:pos x="connsiteX2" y="connsiteY2"/>
                  </a:cxn>
                  <a:cxn ang="0">
                    <a:pos x="connsiteX3" y="connsiteY3"/>
                  </a:cxn>
                </a:cxnLst>
                <a:rect l="l" t="t" r="r" b="b"/>
                <a:pathLst>
                  <a:path w="2047875" h="285750">
                    <a:moveTo>
                      <a:pt x="2053018" y="0"/>
                    </a:moveTo>
                    <a:cubicBezTo>
                      <a:pt x="1820894" y="174784"/>
                      <a:pt x="1447610" y="288227"/>
                      <a:pt x="1026509" y="288227"/>
                    </a:cubicBezTo>
                    <a:cubicBezTo>
                      <a:pt x="605504" y="288227"/>
                      <a:pt x="232124" y="174879"/>
                      <a:pt x="0" y="0"/>
                    </a:cubicBezTo>
                    <a:lnTo>
                      <a:pt x="2053018" y="0"/>
                    </a:lnTo>
                    <a:close/>
                  </a:path>
                </a:pathLst>
              </a:custGeom>
              <a:gradFill>
                <a:gsLst>
                  <a:gs pos="0">
                    <a:schemeClr val="accent1">
                      <a:lumMod val="40000"/>
                      <a:lumOff val="60000"/>
                    </a:schemeClr>
                  </a:gs>
                  <a:gs pos="10000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grpSp>
        <p:sp>
          <p:nvSpPr>
            <p:cNvPr id="17" name="Rectangle: Rounded Corners 16">
              <a:extLst>
                <a:ext uri="{FF2B5EF4-FFF2-40B4-BE49-F238E27FC236}">
                  <a16:creationId xmlns:a16="http://schemas.microsoft.com/office/drawing/2014/main" id="{8E1FA27A-1F07-E80D-D9B2-6EBBFB262D88}"/>
                </a:ext>
              </a:extLst>
            </p:cNvPr>
            <p:cNvSpPr/>
            <p:nvPr/>
          </p:nvSpPr>
          <p:spPr>
            <a:xfrm rot="451999">
              <a:off x="6801556" y="4350914"/>
              <a:ext cx="4269657" cy="131559"/>
            </a:xfrm>
            <a:prstGeom prst="roundRect">
              <a:avLst>
                <a:gd name="adj" fmla="val 50000"/>
              </a:avLst>
            </a:prstGeom>
            <a:solidFill>
              <a:srgbClr val="D9DDE1"/>
            </a:soli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8" name="Group 17">
              <a:extLst>
                <a:ext uri="{FF2B5EF4-FFF2-40B4-BE49-F238E27FC236}">
                  <a16:creationId xmlns:a16="http://schemas.microsoft.com/office/drawing/2014/main" id="{4B9F1161-E398-F5C5-ADF8-9B93A5C136D5}"/>
                </a:ext>
              </a:extLst>
            </p:cNvPr>
            <p:cNvGrpSpPr/>
            <p:nvPr/>
          </p:nvGrpSpPr>
          <p:grpSpPr>
            <a:xfrm>
              <a:off x="8461985" y="4010278"/>
              <a:ext cx="930860" cy="1324467"/>
              <a:chOff x="5521801" y="3991898"/>
              <a:chExt cx="1191235" cy="1694940"/>
            </a:xfrm>
          </p:grpSpPr>
          <p:sp>
            <p:nvSpPr>
              <p:cNvPr id="19" name="Freeform: Shape 18">
                <a:extLst>
                  <a:ext uri="{FF2B5EF4-FFF2-40B4-BE49-F238E27FC236}">
                    <a16:creationId xmlns:a16="http://schemas.microsoft.com/office/drawing/2014/main" id="{724B645A-5181-26A4-73DF-C10964E3DEAA}"/>
                  </a:ext>
                </a:extLst>
              </p:cNvPr>
              <p:cNvSpPr/>
              <p:nvPr/>
            </p:nvSpPr>
            <p:spPr>
              <a:xfrm>
                <a:off x="5521801" y="3991898"/>
                <a:ext cx="1191235" cy="1694940"/>
              </a:xfrm>
              <a:custGeom>
                <a:avLst/>
                <a:gdLst>
                  <a:gd name="connsiteX0" fmla="*/ 538543 w 1078325"/>
                  <a:gd name="connsiteY0" fmla="*/ 0 h 1534287"/>
                  <a:gd name="connsiteX1" fmla="*/ 889158 w 1078325"/>
                  <a:gd name="connsiteY1" fmla="*/ 323183 h 1534287"/>
                  <a:gd name="connsiteX2" fmla="*/ 977068 w 1078325"/>
                  <a:gd name="connsiteY2" fmla="*/ 1400175 h 1534287"/>
                  <a:gd name="connsiteX3" fmla="*/ 1011269 w 1078325"/>
                  <a:gd name="connsiteY3" fmla="*/ 1400175 h 1534287"/>
                  <a:gd name="connsiteX4" fmla="*/ 1078325 w 1078325"/>
                  <a:gd name="connsiteY4" fmla="*/ 1467231 h 1534287"/>
                  <a:gd name="connsiteX5" fmla="*/ 1011269 w 1078325"/>
                  <a:gd name="connsiteY5" fmla="*/ 1534287 h 1534287"/>
                  <a:gd name="connsiteX6" fmla="*/ 67056 w 1078325"/>
                  <a:gd name="connsiteY6" fmla="*/ 1534287 h 1534287"/>
                  <a:gd name="connsiteX7" fmla="*/ 0 w 1078325"/>
                  <a:gd name="connsiteY7" fmla="*/ 1467231 h 1534287"/>
                  <a:gd name="connsiteX8" fmla="*/ 67056 w 1078325"/>
                  <a:gd name="connsiteY8" fmla="*/ 1400175 h 1534287"/>
                  <a:gd name="connsiteX9" fmla="*/ 100113 w 1078325"/>
                  <a:gd name="connsiteY9" fmla="*/ 1400175 h 1534287"/>
                  <a:gd name="connsiteX10" fmla="*/ 187928 w 1078325"/>
                  <a:gd name="connsiteY10" fmla="*/ 323183 h 1534287"/>
                  <a:gd name="connsiteX11" fmla="*/ 538543 w 1078325"/>
                  <a:gd name="connsiteY11" fmla="*/ 0 h 15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325" h="1534287">
                    <a:moveTo>
                      <a:pt x="538543" y="0"/>
                    </a:moveTo>
                    <a:cubicBezTo>
                      <a:pt x="721709" y="0"/>
                      <a:pt x="874299" y="140589"/>
                      <a:pt x="889158" y="323183"/>
                    </a:cubicBezTo>
                    <a:lnTo>
                      <a:pt x="977068" y="1400175"/>
                    </a:lnTo>
                    <a:lnTo>
                      <a:pt x="1011269" y="1400175"/>
                    </a:lnTo>
                    <a:cubicBezTo>
                      <a:pt x="1048322" y="1400175"/>
                      <a:pt x="1078325" y="1430179"/>
                      <a:pt x="1078325" y="1467231"/>
                    </a:cubicBezTo>
                    <a:cubicBezTo>
                      <a:pt x="1078421" y="1504188"/>
                      <a:pt x="1048322" y="1534287"/>
                      <a:pt x="1011269" y="1534287"/>
                    </a:cubicBezTo>
                    <a:lnTo>
                      <a:pt x="67056" y="1534287"/>
                    </a:lnTo>
                    <a:cubicBezTo>
                      <a:pt x="30004" y="1534287"/>
                      <a:pt x="0" y="1504283"/>
                      <a:pt x="0" y="1467231"/>
                    </a:cubicBezTo>
                    <a:cubicBezTo>
                      <a:pt x="0" y="1430179"/>
                      <a:pt x="30004" y="1400175"/>
                      <a:pt x="67056" y="1400175"/>
                    </a:cubicBezTo>
                    <a:lnTo>
                      <a:pt x="100113" y="1400175"/>
                    </a:lnTo>
                    <a:lnTo>
                      <a:pt x="187928" y="323183"/>
                    </a:lnTo>
                    <a:cubicBezTo>
                      <a:pt x="202787" y="140589"/>
                      <a:pt x="355377" y="0"/>
                      <a:pt x="538543" y="0"/>
                    </a:cubicBezTo>
                    <a:close/>
                  </a:path>
                </a:pathLst>
              </a:custGeom>
              <a:gradFill>
                <a:gsLst>
                  <a:gs pos="0">
                    <a:schemeClr val="accent1">
                      <a:lumMod val="40000"/>
                      <a:lumOff val="60000"/>
                    </a:schemeClr>
                  </a:gs>
                  <a:gs pos="100000">
                    <a:schemeClr val="accent1"/>
                  </a:gs>
                </a:gsLst>
                <a:lin ang="5400000" scaled="0"/>
              </a:gra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20" name="Oval 19">
                <a:extLst>
                  <a:ext uri="{FF2B5EF4-FFF2-40B4-BE49-F238E27FC236}">
                    <a16:creationId xmlns:a16="http://schemas.microsoft.com/office/drawing/2014/main" id="{7C29DC6A-A14D-B32D-31FF-18EFBB20BCE1}"/>
                  </a:ext>
                </a:extLst>
              </p:cNvPr>
              <p:cNvSpPr/>
              <p:nvPr/>
            </p:nvSpPr>
            <p:spPr>
              <a:xfrm>
                <a:off x="6000676" y="4393537"/>
                <a:ext cx="238857" cy="238857"/>
              </a:xfrm>
              <a:prstGeom prst="ellipse">
                <a:avLst/>
              </a:prstGeom>
              <a:solidFill>
                <a:srgbClr val="FFFFFF"/>
              </a:solidFill>
              <a:ln w="6350">
                <a:noFill/>
              </a:ln>
              <a:effectLst>
                <a:innerShdw blurRad="25400" dist="12700" dir="13500000">
                  <a:schemeClr val="accent1">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1" name="Group 20">
              <a:extLst>
                <a:ext uri="{FF2B5EF4-FFF2-40B4-BE49-F238E27FC236}">
                  <a16:creationId xmlns:a16="http://schemas.microsoft.com/office/drawing/2014/main" id="{EC4CE009-01A4-CB21-D8D3-29D4C260ADA5}"/>
                </a:ext>
              </a:extLst>
            </p:cNvPr>
            <p:cNvGrpSpPr/>
            <p:nvPr/>
          </p:nvGrpSpPr>
          <p:grpSpPr>
            <a:xfrm>
              <a:off x="10276123" y="3751122"/>
              <a:ext cx="1232928" cy="555078"/>
              <a:chOff x="3208049" y="3666350"/>
              <a:chExt cx="1428246" cy="643012"/>
            </a:xfrm>
          </p:grpSpPr>
          <p:sp>
            <p:nvSpPr>
              <p:cNvPr id="22" name="Rectangle: Rounded Corners 21">
                <a:extLst>
                  <a:ext uri="{FF2B5EF4-FFF2-40B4-BE49-F238E27FC236}">
                    <a16:creationId xmlns:a16="http://schemas.microsoft.com/office/drawing/2014/main" id="{72D28235-38F1-803A-6DB5-9CFEEA16EBE3}"/>
                  </a:ext>
                </a:extLst>
              </p:cNvPr>
              <p:cNvSpPr/>
              <p:nvPr/>
            </p:nvSpPr>
            <p:spPr>
              <a:xfrm>
                <a:off x="3208049" y="3666350"/>
                <a:ext cx="1428246" cy="643012"/>
              </a:xfrm>
              <a:prstGeom prst="roundRect">
                <a:avLst>
                  <a:gd name="adj" fmla="val 6254"/>
                </a:avLst>
              </a:prstGeom>
              <a:gradFill>
                <a:gsLst>
                  <a:gs pos="0">
                    <a:schemeClr val="tx1">
                      <a:lumMod val="50000"/>
                      <a:lumOff val="50000"/>
                    </a:schemeClr>
                  </a:gs>
                  <a:gs pos="46000">
                    <a:schemeClr val="tx1">
                      <a:lumMod val="50000"/>
                      <a:lumOff val="50000"/>
                    </a:schemeClr>
                  </a:gs>
                  <a:gs pos="100000">
                    <a:schemeClr val="tx1">
                      <a:lumMod val="60000"/>
                      <a:lumOff val="4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Rectangle: Rounded Corners 22">
                <a:extLst>
                  <a:ext uri="{FF2B5EF4-FFF2-40B4-BE49-F238E27FC236}">
                    <a16:creationId xmlns:a16="http://schemas.microsoft.com/office/drawing/2014/main" id="{926664CE-0C5C-9298-E57F-76E291C00C26}"/>
                  </a:ext>
                </a:extLst>
              </p:cNvPr>
              <p:cNvSpPr/>
              <p:nvPr/>
            </p:nvSpPr>
            <p:spPr>
              <a:xfrm>
                <a:off x="3250987" y="3706687"/>
                <a:ext cx="1342371" cy="562337"/>
              </a:xfrm>
              <a:prstGeom prst="roundRect">
                <a:avLst>
                  <a:gd name="adj" fmla="val 6254"/>
                </a:avLst>
              </a:prstGeom>
              <a:gradFill>
                <a:gsLst>
                  <a:gs pos="0">
                    <a:schemeClr val="tx1">
                      <a:lumMod val="75000"/>
                      <a:lumOff val="25000"/>
                    </a:schemeClr>
                  </a:gs>
                  <a:gs pos="46000">
                    <a:schemeClr val="tx1">
                      <a:lumMod val="75000"/>
                      <a:lumOff val="25000"/>
                    </a:schemeClr>
                  </a:gs>
                  <a:gs pos="100000">
                    <a:schemeClr val="tx1">
                      <a:lumMod val="85000"/>
                      <a:lumOff val="15000"/>
                    </a:schemeClr>
                  </a:gs>
                </a:gsLst>
                <a:path path="circle">
                  <a:fillToRect r="100000" b="100000"/>
                </a:path>
              </a:gradFill>
              <a:ln>
                <a:noFill/>
              </a:ln>
              <a:effectLst>
                <a:innerShdw blurRad="50800" dist="127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Century Gothic" panose="020B0502020202020204" pitchFamily="34" charset="0"/>
                  </a:rPr>
                  <a:t>Voltage Stability</a:t>
                </a:r>
              </a:p>
            </p:txBody>
          </p:sp>
        </p:grpSp>
        <p:grpSp>
          <p:nvGrpSpPr>
            <p:cNvPr id="24" name="Group 23">
              <a:extLst>
                <a:ext uri="{FF2B5EF4-FFF2-40B4-BE49-F238E27FC236}">
                  <a16:creationId xmlns:a16="http://schemas.microsoft.com/office/drawing/2014/main" id="{06228751-1DE2-C3CA-9907-CD2BAB294CF8}"/>
                </a:ext>
              </a:extLst>
            </p:cNvPr>
            <p:cNvGrpSpPr/>
            <p:nvPr/>
          </p:nvGrpSpPr>
          <p:grpSpPr>
            <a:xfrm>
              <a:off x="6337539" y="3221737"/>
              <a:ext cx="1232928" cy="555078"/>
              <a:chOff x="3208049" y="3666350"/>
              <a:chExt cx="1428246" cy="643012"/>
            </a:xfrm>
          </p:grpSpPr>
          <p:sp>
            <p:nvSpPr>
              <p:cNvPr id="25" name="Rectangle: Rounded Corners 24">
                <a:extLst>
                  <a:ext uri="{FF2B5EF4-FFF2-40B4-BE49-F238E27FC236}">
                    <a16:creationId xmlns:a16="http://schemas.microsoft.com/office/drawing/2014/main" id="{F594DD6B-A530-0D32-71B3-952902FCECDC}"/>
                  </a:ext>
                </a:extLst>
              </p:cNvPr>
              <p:cNvSpPr/>
              <p:nvPr/>
            </p:nvSpPr>
            <p:spPr>
              <a:xfrm>
                <a:off x="3208049" y="3666350"/>
                <a:ext cx="1428246" cy="643012"/>
              </a:xfrm>
              <a:prstGeom prst="roundRect">
                <a:avLst>
                  <a:gd name="adj" fmla="val 6254"/>
                </a:avLst>
              </a:prstGeom>
              <a:gradFill>
                <a:gsLst>
                  <a:gs pos="0">
                    <a:schemeClr val="tx1">
                      <a:lumMod val="50000"/>
                      <a:lumOff val="50000"/>
                    </a:schemeClr>
                  </a:gs>
                  <a:gs pos="46000">
                    <a:schemeClr val="tx1">
                      <a:lumMod val="50000"/>
                      <a:lumOff val="50000"/>
                    </a:schemeClr>
                  </a:gs>
                  <a:gs pos="100000">
                    <a:schemeClr val="tx1">
                      <a:lumMod val="60000"/>
                      <a:lumOff val="4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Rectangle: Rounded Corners 25">
                <a:extLst>
                  <a:ext uri="{FF2B5EF4-FFF2-40B4-BE49-F238E27FC236}">
                    <a16:creationId xmlns:a16="http://schemas.microsoft.com/office/drawing/2014/main" id="{A5D1AE99-B082-4EF3-9F49-76719BDB6D3D}"/>
                  </a:ext>
                </a:extLst>
              </p:cNvPr>
              <p:cNvSpPr/>
              <p:nvPr/>
            </p:nvSpPr>
            <p:spPr>
              <a:xfrm>
                <a:off x="3250987" y="3706687"/>
                <a:ext cx="1342371" cy="562337"/>
              </a:xfrm>
              <a:prstGeom prst="roundRect">
                <a:avLst>
                  <a:gd name="adj" fmla="val 6254"/>
                </a:avLst>
              </a:prstGeom>
              <a:gradFill>
                <a:gsLst>
                  <a:gs pos="0">
                    <a:schemeClr val="tx1">
                      <a:lumMod val="75000"/>
                      <a:lumOff val="25000"/>
                    </a:schemeClr>
                  </a:gs>
                  <a:gs pos="46000">
                    <a:schemeClr val="tx1">
                      <a:lumMod val="75000"/>
                      <a:lumOff val="25000"/>
                    </a:schemeClr>
                  </a:gs>
                  <a:gs pos="100000">
                    <a:schemeClr val="tx1">
                      <a:lumMod val="85000"/>
                      <a:lumOff val="15000"/>
                    </a:schemeClr>
                  </a:gs>
                </a:gsLst>
                <a:path path="circle">
                  <a:fillToRect r="100000" b="100000"/>
                </a:path>
              </a:gradFill>
              <a:ln>
                <a:noFill/>
              </a:ln>
              <a:effectLst>
                <a:innerShdw blurRad="50800" dist="127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Century Gothic" panose="020B0502020202020204" pitchFamily="34" charset="0"/>
                  </a:rPr>
                  <a:t>Multiple FRT Requirement</a:t>
                </a:r>
              </a:p>
            </p:txBody>
          </p:sp>
        </p:grpSp>
      </p:grpSp>
      <p:grpSp>
        <p:nvGrpSpPr>
          <p:cNvPr id="28" name="Group 27">
            <a:extLst>
              <a:ext uri="{FF2B5EF4-FFF2-40B4-BE49-F238E27FC236}">
                <a16:creationId xmlns:a16="http://schemas.microsoft.com/office/drawing/2014/main" id="{D71F798F-23A3-E43C-EC63-6AA2BCF1E5D4}"/>
              </a:ext>
            </a:extLst>
          </p:cNvPr>
          <p:cNvGrpSpPr/>
          <p:nvPr/>
        </p:nvGrpSpPr>
        <p:grpSpPr>
          <a:xfrm>
            <a:off x="182576" y="1664677"/>
            <a:ext cx="3767725" cy="3767725"/>
            <a:chOff x="4730955" y="2031060"/>
            <a:chExt cx="3767725" cy="3767725"/>
          </a:xfrm>
        </p:grpSpPr>
        <p:pic>
          <p:nvPicPr>
            <p:cNvPr id="29" name="Picture 28">
              <a:extLst>
                <a:ext uri="{FF2B5EF4-FFF2-40B4-BE49-F238E27FC236}">
                  <a16:creationId xmlns:a16="http://schemas.microsoft.com/office/drawing/2014/main" id="{55916A9E-C6DC-0B5B-914C-DC3FF2446D2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30955" y="2031060"/>
              <a:ext cx="3767725" cy="3767725"/>
            </a:xfrm>
            <a:prstGeom prst="rect">
              <a:avLst/>
            </a:prstGeom>
          </p:spPr>
        </p:pic>
        <p:cxnSp>
          <p:nvCxnSpPr>
            <p:cNvPr id="30" name="Straight Connector 29">
              <a:extLst>
                <a:ext uri="{FF2B5EF4-FFF2-40B4-BE49-F238E27FC236}">
                  <a16:creationId xmlns:a16="http://schemas.microsoft.com/office/drawing/2014/main" id="{83D4F08C-589C-F94B-9942-2BD4753FED8D}"/>
                </a:ext>
              </a:extLst>
            </p:cNvPr>
            <p:cNvCxnSpPr/>
            <p:nvPr/>
          </p:nvCxnSpPr>
          <p:spPr>
            <a:xfrm>
              <a:off x="6300787" y="3709988"/>
              <a:ext cx="695325"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Rectangle 30">
              <a:extLst>
                <a:ext uri="{FF2B5EF4-FFF2-40B4-BE49-F238E27FC236}">
                  <a16:creationId xmlns:a16="http://schemas.microsoft.com/office/drawing/2014/main" id="{4BB5FF8F-6FC9-B33A-DA7F-C3BA06294348}"/>
                </a:ext>
              </a:extLst>
            </p:cNvPr>
            <p:cNvSpPr/>
            <p:nvPr/>
          </p:nvSpPr>
          <p:spPr>
            <a:xfrm>
              <a:off x="6416971" y="3709988"/>
              <a:ext cx="345779" cy="354004"/>
            </a:xfrm>
            <a:prstGeom prst="rect">
              <a:avLst/>
            </a:prstGeom>
            <a:solidFill>
              <a:schemeClr val="accent6">
                <a:alpha val="2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13405143-5C9D-0EAB-C050-1A5BD804E59E}"/>
                </a:ext>
              </a:extLst>
            </p:cNvPr>
            <p:cNvSpPr/>
            <p:nvPr/>
          </p:nvSpPr>
          <p:spPr>
            <a:xfrm rot="10800000" flipH="1">
              <a:off x="6762709" y="3709987"/>
              <a:ext cx="116225" cy="382855"/>
            </a:xfrm>
            <a:prstGeom prst="triangle">
              <a:avLst>
                <a:gd name="adj" fmla="val 0"/>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B04C757F-51A9-41C0-D3A7-23B68D914C8C}"/>
              </a:ext>
            </a:extLst>
          </p:cNvPr>
          <p:cNvGrpSpPr/>
          <p:nvPr/>
        </p:nvGrpSpPr>
        <p:grpSpPr>
          <a:xfrm>
            <a:off x="3487417" y="2523440"/>
            <a:ext cx="3767328" cy="3767328"/>
            <a:chOff x="8353294" y="2055327"/>
            <a:chExt cx="3767328" cy="3767328"/>
          </a:xfrm>
        </p:grpSpPr>
        <p:pic>
          <p:nvPicPr>
            <p:cNvPr id="34" name="Picture 33">
              <a:extLst>
                <a:ext uri="{FF2B5EF4-FFF2-40B4-BE49-F238E27FC236}">
                  <a16:creationId xmlns:a16="http://schemas.microsoft.com/office/drawing/2014/main" id="{60C61F3B-4703-05BC-5C86-56B9DD3A50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53294" y="2055327"/>
              <a:ext cx="3767328" cy="3767328"/>
            </a:xfrm>
            <a:prstGeom prst="rect">
              <a:avLst/>
            </a:prstGeom>
          </p:spPr>
        </p:pic>
        <p:sp>
          <p:nvSpPr>
            <p:cNvPr id="35" name="Rectangle 34">
              <a:extLst>
                <a:ext uri="{FF2B5EF4-FFF2-40B4-BE49-F238E27FC236}">
                  <a16:creationId xmlns:a16="http://schemas.microsoft.com/office/drawing/2014/main" id="{BC95841D-F147-DA0D-F316-098F5557EF2C}"/>
                </a:ext>
              </a:extLst>
            </p:cNvPr>
            <p:cNvSpPr/>
            <p:nvPr/>
          </p:nvSpPr>
          <p:spPr>
            <a:xfrm>
              <a:off x="10030370" y="3719229"/>
              <a:ext cx="345779" cy="354004"/>
            </a:xfrm>
            <a:prstGeom prst="rect">
              <a:avLst/>
            </a:prstGeom>
            <a:solidFill>
              <a:schemeClr val="accent6">
                <a:alpha val="26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0E1934D8-B579-7509-84FB-2CA9F3B08282}"/>
                </a:ext>
              </a:extLst>
            </p:cNvPr>
            <p:cNvSpPr/>
            <p:nvPr/>
          </p:nvSpPr>
          <p:spPr>
            <a:xfrm rot="10800000" flipH="1">
              <a:off x="10376108" y="3719227"/>
              <a:ext cx="628442" cy="382855"/>
            </a:xfrm>
            <a:prstGeom prst="triangle">
              <a:avLst>
                <a:gd name="adj" fmla="val 0"/>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2C88B4C-C7F4-9177-4D81-31FB4AE645AC}"/>
              </a:ext>
            </a:extLst>
          </p:cNvPr>
          <p:cNvSpPr txBox="1"/>
          <p:nvPr/>
        </p:nvSpPr>
        <p:spPr>
          <a:xfrm rot="21098278">
            <a:off x="4716041" y="4737504"/>
            <a:ext cx="2814739" cy="433068"/>
          </a:xfrm>
          <a:prstGeom prst="rect">
            <a:avLst/>
          </a:prstGeom>
          <a:noFill/>
        </p:spPr>
        <p:txBody>
          <a:bodyPr wrap="square" lIns="90000" tIns="46800" rIns="90000" bIns="46800" rtlCol="0">
            <a:spAutoFit/>
          </a:bodyPr>
          <a:lstStyle/>
          <a:p>
            <a:pPr algn="l"/>
            <a:r>
              <a:rPr lang="en-US" sz="1100" b="1" i="1" dirty="0">
                <a:solidFill>
                  <a:srgbClr val="FF0000"/>
                </a:solidFill>
              </a:rPr>
              <a:t>50% More Energy Dissipated in the Chopper for same fault </a:t>
            </a:r>
          </a:p>
        </p:txBody>
      </p:sp>
      <p:sp>
        <p:nvSpPr>
          <p:cNvPr id="38" name="TextBox 37">
            <a:extLst>
              <a:ext uri="{FF2B5EF4-FFF2-40B4-BE49-F238E27FC236}">
                <a16:creationId xmlns:a16="http://schemas.microsoft.com/office/drawing/2014/main" id="{827FCFFC-2203-822B-66AA-4DDA2050676E}"/>
              </a:ext>
            </a:extLst>
          </p:cNvPr>
          <p:cNvSpPr txBox="1"/>
          <p:nvPr/>
        </p:nvSpPr>
        <p:spPr>
          <a:xfrm>
            <a:off x="313424" y="5399978"/>
            <a:ext cx="2628900" cy="586957"/>
          </a:xfrm>
          <a:prstGeom prst="rect">
            <a:avLst/>
          </a:prstGeom>
          <a:noFill/>
        </p:spPr>
        <p:txBody>
          <a:bodyPr wrap="square" lIns="90000" tIns="46800" rIns="90000" bIns="46800" rtlCol="0">
            <a:spAutoFit/>
          </a:bodyPr>
          <a:lstStyle>
            <a:defPPr>
              <a:defRPr lang="en-US"/>
            </a:defPPr>
            <a:lvl1pPr algn="r">
              <a:defRPr sz="1600"/>
            </a:lvl1pPr>
          </a:lstStyle>
          <a:p>
            <a:pPr algn="l"/>
            <a:r>
              <a:rPr lang="en-US" dirty="0"/>
              <a:t>Strong Grid with 10pu/s recovery of Active Power</a:t>
            </a:r>
          </a:p>
        </p:txBody>
      </p:sp>
      <p:sp>
        <p:nvSpPr>
          <p:cNvPr id="39" name="TextBox 38">
            <a:extLst>
              <a:ext uri="{FF2B5EF4-FFF2-40B4-BE49-F238E27FC236}">
                <a16:creationId xmlns:a16="http://schemas.microsoft.com/office/drawing/2014/main" id="{402B822E-C70A-1296-AEEC-00B197CA47C8}"/>
              </a:ext>
            </a:extLst>
          </p:cNvPr>
          <p:cNvSpPr txBox="1"/>
          <p:nvPr/>
        </p:nvSpPr>
        <p:spPr>
          <a:xfrm>
            <a:off x="4407970" y="1915057"/>
            <a:ext cx="2628900" cy="586957"/>
          </a:xfrm>
          <a:prstGeom prst="rect">
            <a:avLst/>
          </a:prstGeom>
          <a:noFill/>
        </p:spPr>
        <p:txBody>
          <a:bodyPr wrap="square" lIns="90000" tIns="46800" rIns="90000" bIns="46800" rtlCol="0">
            <a:spAutoFit/>
          </a:bodyPr>
          <a:lstStyle/>
          <a:p>
            <a:pPr algn="r"/>
            <a:r>
              <a:rPr lang="en-US" sz="1600" dirty="0"/>
              <a:t>Weak Grid with 2pu/s recovery of Active Power</a:t>
            </a:r>
          </a:p>
        </p:txBody>
      </p:sp>
      <p:pic>
        <p:nvPicPr>
          <p:cNvPr id="40" name="Picture 39">
            <a:extLst>
              <a:ext uri="{FF2B5EF4-FFF2-40B4-BE49-F238E27FC236}">
                <a16:creationId xmlns:a16="http://schemas.microsoft.com/office/drawing/2014/main" id="{F2F8418A-2184-9A8A-2CDD-77A3042EEFEE}"/>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3449932" flipH="1">
            <a:off x="2491985" y="5345641"/>
            <a:ext cx="754283" cy="852806"/>
          </a:xfrm>
          <a:prstGeom prst="rect">
            <a:avLst/>
          </a:prstGeom>
        </p:spPr>
      </p:pic>
      <p:pic>
        <p:nvPicPr>
          <p:cNvPr id="41" name="Picture 40">
            <a:extLst>
              <a:ext uri="{FF2B5EF4-FFF2-40B4-BE49-F238E27FC236}">
                <a16:creationId xmlns:a16="http://schemas.microsoft.com/office/drawing/2014/main" id="{0B0B67CD-D85A-1C62-146F-6904D9BDB8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2277816" flipH="1">
            <a:off x="4053199" y="1779324"/>
            <a:ext cx="754283" cy="852806"/>
          </a:xfrm>
          <a:prstGeom prst="rect">
            <a:avLst/>
          </a:prstGeom>
        </p:spPr>
      </p:pic>
      <p:sp>
        <p:nvSpPr>
          <p:cNvPr id="44" name="TextBox 43">
            <a:extLst>
              <a:ext uri="{FF2B5EF4-FFF2-40B4-BE49-F238E27FC236}">
                <a16:creationId xmlns:a16="http://schemas.microsoft.com/office/drawing/2014/main" id="{4F8C4B16-0505-BA17-36BA-3A48B3621D1D}"/>
              </a:ext>
            </a:extLst>
          </p:cNvPr>
          <p:cNvSpPr txBox="1"/>
          <p:nvPr/>
        </p:nvSpPr>
        <p:spPr>
          <a:xfrm>
            <a:off x="7279319" y="1242533"/>
            <a:ext cx="4579517" cy="1345048"/>
          </a:xfrm>
          <a:prstGeom prst="rect">
            <a:avLst/>
          </a:prstGeom>
          <a:noFill/>
        </p:spPr>
        <p:txBody>
          <a:bodyPr wrap="square">
            <a:spAutoFit/>
          </a:bodyPr>
          <a:lstStyle/>
          <a:p>
            <a:pPr>
              <a:lnSpc>
                <a:spcPct val="150000"/>
              </a:lnSpc>
            </a:pPr>
            <a:r>
              <a:rPr lang="en-US" sz="1400" dirty="0"/>
              <a:t>Multiple Fault Ride-Through (FRT) is essential for maintaining grid stability. However, requirements should consider exemptions for energy dissipation, depending on the specific configuration of the project.</a:t>
            </a:r>
          </a:p>
        </p:txBody>
      </p:sp>
    </p:spTree>
    <p:extLst>
      <p:ext uri="{BB962C8B-B14F-4D97-AF65-F5344CB8AC3E}">
        <p14:creationId xmlns:p14="http://schemas.microsoft.com/office/powerpoint/2010/main" val="11394144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E24AA93-176D-3F32-1302-7568D97D2C53}"/>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20CA6637-05D2-514B-3D19-0379065C6159}"/>
              </a:ext>
            </a:extLst>
          </p:cNvPr>
          <p:cNvSpPr>
            <a:spLocks noGrp="1"/>
          </p:cNvSpPr>
          <p:nvPr>
            <p:ph type="title"/>
          </p:nvPr>
        </p:nvSpPr>
        <p:spPr/>
        <p:txBody>
          <a:bodyPr/>
          <a:lstStyle/>
          <a:p>
            <a:r>
              <a:rPr lang="en-US" dirty="0"/>
              <a:t>Phase Jump</a:t>
            </a:r>
          </a:p>
        </p:txBody>
      </p:sp>
      <p:sp>
        <p:nvSpPr>
          <p:cNvPr id="3" name="Text Placeholder 2">
            <a:extLst>
              <a:ext uri="{FF2B5EF4-FFF2-40B4-BE49-F238E27FC236}">
                <a16:creationId xmlns:a16="http://schemas.microsoft.com/office/drawing/2014/main" id="{A5C08801-E6AC-DE76-DFC7-25059BE78E1D}"/>
              </a:ext>
            </a:extLst>
          </p:cNvPr>
          <p:cNvSpPr>
            <a:spLocks noGrp="1"/>
          </p:cNvSpPr>
          <p:nvPr>
            <p:ph type="body" sz="quarter" idx="12"/>
          </p:nvPr>
        </p:nvSpPr>
        <p:spPr/>
        <p:txBody>
          <a:bodyPr/>
          <a:lstStyle/>
          <a:p>
            <a:r>
              <a:rPr lang="en-US" dirty="0"/>
              <a:t>PLL Tuning for Weak Grid Conditions</a:t>
            </a:r>
          </a:p>
        </p:txBody>
      </p:sp>
      <p:sp>
        <p:nvSpPr>
          <p:cNvPr id="6" name="Date Placeholder 5">
            <a:extLst>
              <a:ext uri="{FF2B5EF4-FFF2-40B4-BE49-F238E27FC236}">
                <a16:creationId xmlns:a16="http://schemas.microsoft.com/office/drawing/2014/main" id="{5247EC05-B104-33E5-7EF7-726CD4F6CE7F}"/>
              </a:ext>
            </a:extLst>
          </p:cNvPr>
          <p:cNvSpPr>
            <a:spLocks noGrp="1"/>
          </p:cNvSpPr>
          <p:nvPr>
            <p:ph type="dt" sz="half" idx="94"/>
          </p:nvPr>
        </p:nvSpPr>
        <p:spPr/>
        <p:txBody>
          <a:bodyPr/>
          <a:lstStyle/>
          <a:p>
            <a:fld id="{00E01680-F83F-45D3-8ED0-FA70CEE94549}" type="datetime4">
              <a:rPr lang="en-GB" smtClean="0"/>
              <a:t>10 November 2023</a:t>
            </a:fld>
            <a:endParaRPr lang="en-GB" dirty="0"/>
          </a:p>
        </p:txBody>
      </p:sp>
      <p:sp>
        <p:nvSpPr>
          <p:cNvPr id="7" name="Footer Placeholder 6">
            <a:extLst>
              <a:ext uri="{FF2B5EF4-FFF2-40B4-BE49-F238E27FC236}">
                <a16:creationId xmlns:a16="http://schemas.microsoft.com/office/drawing/2014/main" id="{741ECDCF-F747-43DD-D306-8523A5B54069}"/>
              </a:ext>
            </a:extLst>
          </p:cNvPr>
          <p:cNvSpPr>
            <a:spLocks noGrp="1"/>
          </p:cNvSpPr>
          <p:nvPr>
            <p:ph type="ftr" sz="quarter" idx="95"/>
          </p:nvPr>
        </p:nvSpPr>
        <p:spPr/>
        <p:txBody>
          <a:bodyPr/>
          <a:lstStyle/>
          <a:p>
            <a:r>
              <a:rPr lang="en-US" b="0" i="0" dirty="0">
                <a:solidFill>
                  <a:srgbClr val="212529"/>
                </a:solidFill>
                <a:effectLst/>
                <a:latin typeface="Montserrat" panose="00000500000000000000" pitchFamily="2" charset="0"/>
              </a:rPr>
              <a:t>IBRWG Meeting</a:t>
            </a:r>
          </a:p>
        </p:txBody>
      </p:sp>
      <p:sp>
        <p:nvSpPr>
          <p:cNvPr id="8" name="Slide Number Placeholder 7">
            <a:extLst>
              <a:ext uri="{FF2B5EF4-FFF2-40B4-BE49-F238E27FC236}">
                <a16:creationId xmlns:a16="http://schemas.microsoft.com/office/drawing/2014/main" id="{083BA358-04C5-6538-5E43-E48688536C8C}"/>
              </a:ext>
            </a:extLst>
          </p:cNvPr>
          <p:cNvSpPr>
            <a:spLocks noGrp="1"/>
          </p:cNvSpPr>
          <p:nvPr>
            <p:ph type="sldNum" sz="quarter" idx="96"/>
          </p:nvPr>
        </p:nvSpPr>
        <p:spPr/>
        <p:txBody>
          <a:bodyPr/>
          <a:lstStyle/>
          <a:p>
            <a:fld id="{AFCB0DEF-0313-43CE-8806-B644FC9EC852}" type="slidenum">
              <a:rPr lang="en-GB" smtClean="0"/>
              <a:pPr/>
              <a:t>12</a:t>
            </a:fld>
            <a:endParaRPr lang="en-GB" dirty="0"/>
          </a:p>
        </p:txBody>
      </p:sp>
      <p:grpSp>
        <p:nvGrpSpPr>
          <p:cNvPr id="68" name="Group 67">
            <a:extLst>
              <a:ext uri="{FF2B5EF4-FFF2-40B4-BE49-F238E27FC236}">
                <a16:creationId xmlns:a16="http://schemas.microsoft.com/office/drawing/2014/main" id="{85CB7943-8B32-E407-7614-D8AD7A1B65AE}"/>
              </a:ext>
            </a:extLst>
          </p:cNvPr>
          <p:cNvGrpSpPr/>
          <p:nvPr/>
        </p:nvGrpSpPr>
        <p:grpSpPr>
          <a:xfrm>
            <a:off x="7155647" y="3638539"/>
            <a:ext cx="4350440" cy="2338039"/>
            <a:chOff x="6281499" y="2437557"/>
            <a:chExt cx="5262843" cy="2828388"/>
          </a:xfrm>
        </p:grpSpPr>
        <p:sp>
          <p:nvSpPr>
            <p:cNvPr id="48" name="Freeform: Shape 47">
              <a:extLst>
                <a:ext uri="{FF2B5EF4-FFF2-40B4-BE49-F238E27FC236}">
                  <a16:creationId xmlns:a16="http://schemas.microsoft.com/office/drawing/2014/main" id="{BE6C233F-D777-1B54-7E23-750EC5E64A9B}"/>
                </a:ext>
              </a:extLst>
            </p:cNvPr>
            <p:cNvSpPr/>
            <p:nvPr/>
          </p:nvSpPr>
          <p:spPr>
            <a:xfrm>
              <a:off x="8620321" y="3514783"/>
              <a:ext cx="930860" cy="1324467"/>
            </a:xfrm>
            <a:custGeom>
              <a:avLst/>
              <a:gdLst>
                <a:gd name="connsiteX0" fmla="*/ 538543 w 1078325"/>
                <a:gd name="connsiteY0" fmla="*/ 0 h 1534287"/>
                <a:gd name="connsiteX1" fmla="*/ 889158 w 1078325"/>
                <a:gd name="connsiteY1" fmla="*/ 323183 h 1534287"/>
                <a:gd name="connsiteX2" fmla="*/ 977068 w 1078325"/>
                <a:gd name="connsiteY2" fmla="*/ 1400175 h 1534287"/>
                <a:gd name="connsiteX3" fmla="*/ 1011269 w 1078325"/>
                <a:gd name="connsiteY3" fmla="*/ 1400175 h 1534287"/>
                <a:gd name="connsiteX4" fmla="*/ 1078325 w 1078325"/>
                <a:gd name="connsiteY4" fmla="*/ 1467231 h 1534287"/>
                <a:gd name="connsiteX5" fmla="*/ 1011269 w 1078325"/>
                <a:gd name="connsiteY5" fmla="*/ 1534287 h 1534287"/>
                <a:gd name="connsiteX6" fmla="*/ 67056 w 1078325"/>
                <a:gd name="connsiteY6" fmla="*/ 1534287 h 1534287"/>
                <a:gd name="connsiteX7" fmla="*/ 0 w 1078325"/>
                <a:gd name="connsiteY7" fmla="*/ 1467231 h 1534287"/>
                <a:gd name="connsiteX8" fmla="*/ 67056 w 1078325"/>
                <a:gd name="connsiteY8" fmla="*/ 1400175 h 1534287"/>
                <a:gd name="connsiteX9" fmla="*/ 100113 w 1078325"/>
                <a:gd name="connsiteY9" fmla="*/ 1400175 h 1534287"/>
                <a:gd name="connsiteX10" fmla="*/ 187928 w 1078325"/>
                <a:gd name="connsiteY10" fmla="*/ 323183 h 1534287"/>
                <a:gd name="connsiteX11" fmla="*/ 538543 w 1078325"/>
                <a:gd name="connsiteY11" fmla="*/ 0 h 15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325" h="1534287">
                  <a:moveTo>
                    <a:pt x="538543" y="0"/>
                  </a:moveTo>
                  <a:cubicBezTo>
                    <a:pt x="721709" y="0"/>
                    <a:pt x="874299" y="140589"/>
                    <a:pt x="889158" y="323183"/>
                  </a:cubicBezTo>
                  <a:lnTo>
                    <a:pt x="977068" y="1400175"/>
                  </a:lnTo>
                  <a:lnTo>
                    <a:pt x="1011269" y="1400175"/>
                  </a:lnTo>
                  <a:cubicBezTo>
                    <a:pt x="1048322" y="1400175"/>
                    <a:pt x="1078325" y="1430179"/>
                    <a:pt x="1078325" y="1467231"/>
                  </a:cubicBezTo>
                  <a:cubicBezTo>
                    <a:pt x="1078421" y="1504188"/>
                    <a:pt x="1048322" y="1534287"/>
                    <a:pt x="1011269" y="1534287"/>
                  </a:cubicBezTo>
                  <a:lnTo>
                    <a:pt x="67056" y="1534287"/>
                  </a:lnTo>
                  <a:cubicBezTo>
                    <a:pt x="30004" y="1534287"/>
                    <a:pt x="0" y="1504283"/>
                    <a:pt x="0" y="1467231"/>
                  </a:cubicBezTo>
                  <a:cubicBezTo>
                    <a:pt x="0" y="1430179"/>
                    <a:pt x="30004" y="1400175"/>
                    <a:pt x="67056" y="1400175"/>
                  </a:cubicBezTo>
                  <a:lnTo>
                    <a:pt x="100113" y="1400175"/>
                  </a:lnTo>
                  <a:lnTo>
                    <a:pt x="187928" y="323183"/>
                  </a:lnTo>
                  <a:cubicBezTo>
                    <a:pt x="202787" y="140589"/>
                    <a:pt x="355377" y="0"/>
                    <a:pt x="538543" y="0"/>
                  </a:cubicBezTo>
                  <a:close/>
                </a:path>
              </a:pathLst>
            </a:custGeom>
            <a:gradFill>
              <a:gsLst>
                <a:gs pos="0">
                  <a:schemeClr val="accent1">
                    <a:lumMod val="40000"/>
                    <a:lumOff val="60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solidFill>
              </a:endParaRPr>
            </a:p>
          </p:txBody>
        </p:sp>
        <p:sp>
          <p:nvSpPr>
            <p:cNvPr id="49" name="Freeform 102">
              <a:extLst>
                <a:ext uri="{FF2B5EF4-FFF2-40B4-BE49-F238E27FC236}">
                  <a16:creationId xmlns:a16="http://schemas.microsoft.com/office/drawing/2014/main" id="{796AAC6E-0EA9-09D7-9766-94760247880B}"/>
                </a:ext>
              </a:extLst>
            </p:cNvPr>
            <p:cNvSpPr/>
            <p:nvPr/>
          </p:nvSpPr>
          <p:spPr>
            <a:xfrm>
              <a:off x="6281499" y="4675419"/>
              <a:ext cx="5262843" cy="590526"/>
            </a:xfrm>
            <a:custGeom>
              <a:avLst/>
              <a:gdLst>
                <a:gd name="connsiteX0" fmla="*/ 6125029 w 12192483"/>
                <a:gd name="connsiteY0" fmla="*/ 0 h 2097019"/>
                <a:gd name="connsiteX1" fmla="*/ 12170162 w 12192483"/>
                <a:gd name="connsiteY1" fmla="*/ 667237 h 2097019"/>
                <a:gd name="connsiteX2" fmla="*/ 12192483 w 12192483"/>
                <a:gd name="connsiteY2" fmla="*/ 674848 h 2097019"/>
                <a:gd name="connsiteX3" fmla="*/ 12192483 w 12192483"/>
                <a:gd name="connsiteY3" fmla="*/ 2096854 h 2097019"/>
                <a:gd name="connsiteX4" fmla="*/ 12192000 w 12192483"/>
                <a:gd name="connsiteY4" fmla="*/ 2097019 h 2097019"/>
                <a:gd name="connsiteX5" fmla="*/ 12192000 w 12192483"/>
                <a:gd name="connsiteY5" fmla="*/ 1934945 h 2097019"/>
                <a:gd name="connsiteX6" fmla="*/ 0 w 12192483"/>
                <a:gd name="connsiteY6" fmla="*/ 1934945 h 2097019"/>
                <a:gd name="connsiteX7" fmla="*/ 0 w 12192483"/>
                <a:gd name="connsiteY7" fmla="*/ 694480 h 2097019"/>
                <a:gd name="connsiteX8" fmla="*/ 79896 w 12192483"/>
                <a:gd name="connsiteY8" fmla="*/ 667237 h 2097019"/>
                <a:gd name="connsiteX9" fmla="*/ 6125029 w 12192483"/>
                <a:gd name="connsiteY9" fmla="*/ 0 h 209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483" h="2097019">
                  <a:moveTo>
                    <a:pt x="6125029" y="0"/>
                  </a:moveTo>
                  <a:cubicBezTo>
                    <a:pt x="8686898" y="0"/>
                    <a:pt x="10930445" y="267213"/>
                    <a:pt x="12170162" y="667237"/>
                  </a:cubicBezTo>
                  <a:lnTo>
                    <a:pt x="12192483" y="674848"/>
                  </a:lnTo>
                  <a:lnTo>
                    <a:pt x="12192483" y="2096854"/>
                  </a:lnTo>
                  <a:lnTo>
                    <a:pt x="12192000" y="2097019"/>
                  </a:lnTo>
                  <a:lnTo>
                    <a:pt x="12192000" y="1934945"/>
                  </a:lnTo>
                  <a:lnTo>
                    <a:pt x="0" y="1934945"/>
                  </a:lnTo>
                  <a:lnTo>
                    <a:pt x="0" y="694480"/>
                  </a:lnTo>
                  <a:lnTo>
                    <a:pt x="79896" y="667237"/>
                  </a:lnTo>
                  <a:cubicBezTo>
                    <a:pt x="1319613" y="267213"/>
                    <a:pt x="3563160" y="0"/>
                    <a:pt x="6125029"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grpSp>
          <p:nvGrpSpPr>
            <p:cNvPr id="50" name="Group 49">
              <a:extLst>
                <a:ext uri="{FF2B5EF4-FFF2-40B4-BE49-F238E27FC236}">
                  <a16:creationId xmlns:a16="http://schemas.microsoft.com/office/drawing/2014/main" id="{12ABDBD3-4809-DD92-0BB4-63584D6C3EF1}"/>
                </a:ext>
              </a:extLst>
            </p:cNvPr>
            <p:cNvGrpSpPr/>
            <p:nvPr/>
          </p:nvGrpSpPr>
          <p:grpSpPr>
            <a:xfrm>
              <a:off x="6283166" y="4134345"/>
              <a:ext cx="1425712" cy="311912"/>
              <a:chOff x="3069534" y="4426258"/>
              <a:chExt cx="1651570" cy="361324"/>
            </a:xfrm>
          </p:grpSpPr>
          <p:sp>
            <p:nvSpPr>
              <p:cNvPr id="51" name="Rectangle 50">
                <a:extLst>
                  <a:ext uri="{FF2B5EF4-FFF2-40B4-BE49-F238E27FC236}">
                    <a16:creationId xmlns:a16="http://schemas.microsoft.com/office/drawing/2014/main" id="{8ACBE4EA-D7C2-6085-EFD6-73069AAC9934}"/>
                  </a:ext>
                </a:extLst>
              </p:cNvPr>
              <p:cNvSpPr/>
              <p:nvPr/>
            </p:nvSpPr>
            <p:spPr>
              <a:xfrm>
                <a:off x="3751693" y="4577859"/>
                <a:ext cx="287252" cy="2097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Freeform: Shape 51">
                <a:extLst>
                  <a:ext uri="{FF2B5EF4-FFF2-40B4-BE49-F238E27FC236}">
                    <a16:creationId xmlns:a16="http://schemas.microsoft.com/office/drawing/2014/main" id="{752C095A-9A2D-8EB3-69CB-A084415B4ED9}"/>
                  </a:ext>
                </a:extLst>
              </p:cNvPr>
              <p:cNvSpPr/>
              <p:nvPr/>
            </p:nvSpPr>
            <p:spPr>
              <a:xfrm>
                <a:off x="3069534" y="4426258"/>
                <a:ext cx="1651570" cy="195392"/>
              </a:xfrm>
              <a:custGeom>
                <a:avLst/>
                <a:gdLst>
                  <a:gd name="connsiteX0" fmla="*/ 2053018 w 2047875"/>
                  <a:gd name="connsiteY0" fmla="*/ 0 h 285750"/>
                  <a:gd name="connsiteX1" fmla="*/ 1026509 w 2047875"/>
                  <a:gd name="connsiteY1" fmla="*/ 288227 h 285750"/>
                  <a:gd name="connsiteX2" fmla="*/ 0 w 2047875"/>
                  <a:gd name="connsiteY2" fmla="*/ 0 h 285750"/>
                  <a:gd name="connsiteX3" fmla="*/ 2053018 w 2047875"/>
                  <a:gd name="connsiteY3" fmla="*/ 0 h 285750"/>
                </a:gdLst>
                <a:ahLst/>
                <a:cxnLst>
                  <a:cxn ang="0">
                    <a:pos x="connsiteX0" y="connsiteY0"/>
                  </a:cxn>
                  <a:cxn ang="0">
                    <a:pos x="connsiteX1" y="connsiteY1"/>
                  </a:cxn>
                  <a:cxn ang="0">
                    <a:pos x="connsiteX2" y="connsiteY2"/>
                  </a:cxn>
                  <a:cxn ang="0">
                    <a:pos x="connsiteX3" y="connsiteY3"/>
                  </a:cxn>
                </a:cxnLst>
                <a:rect l="l" t="t" r="r" b="b"/>
                <a:pathLst>
                  <a:path w="2047875" h="285750">
                    <a:moveTo>
                      <a:pt x="2053018" y="0"/>
                    </a:moveTo>
                    <a:cubicBezTo>
                      <a:pt x="1820894" y="174784"/>
                      <a:pt x="1447610" y="288227"/>
                      <a:pt x="1026509" y="288227"/>
                    </a:cubicBezTo>
                    <a:cubicBezTo>
                      <a:pt x="605504" y="288227"/>
                      <a:pt x="232124" y="174879"/>
                      <a:pt x="0" y="0"/>
                    </a:cubicBezTo>
                    <a:lnTo>
                      <a:pt x="2053018" y="0"/>
                    </a:lnTo>
                    <a:close/>
                  </a:path>
                </a:pathLst>
              </a:custGeom>
              <a:gradFill>
                <a:gsLst>
                  <a:gs pos="0">
                    <a:schemeClr val="accent1">
                      <a:lumMod val="40000"/>
                      <a:lumOff val="60000"/>
                    </a:schemeClr>
                  </a:gs>
                  <a:gs pos="10000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solidFill>
                </a:endParaRPr>
              </a:p>
            </p:txBody>
          </p:sp>
        </p:grpSp>
        <p:grpSp>
          <p:nvGrpSpPr>
            <p:cNvPr id="53" name="Group 52">
              <a:extLst>
                <a:ext uri="{FF2B5EF4-FFF2-40B4-BE49-F238E27FC236}">
                  <a16:creationId xmlns:a16="http://schemas.microsoft.com/office/drawing/2014/main" id="{126E46A8-FD7B-9937-D3AA-6866EA47E34B}"/>
                </a:ext>
              </a:extLst>
            </p:cNvPr>
            <p:cNvGrpSpPr/>
            <p:nvPr/>
          </p:nvGrpSpPr>
          <p:grpSpPr>
            <a:xfrm>
              <a:off x="10072351" y="3011022"/>
              <a:ext cx="1425712" cy="311912"/>
              <a:chOff x="7514534" y="4426258"/>
              <a:chExt cx="1651570" cy="361324"/>
            </a:xfrm>
          </p:grpSpPr>
          <p:sp>
            <p:nvSpPr>
              <p:cNvPr id="54" name="Rectangle 53">
                <a:extLst>
                  <a:ext uri="{FF2B5EF4-FFF2-40B4-BE49-F238E27FC236}">
                    <a16:creationId xmlns:a16="http://schemas.microsoft.com/office/drawing/2014/main" id="{1E174036-1C92-186E-3FF1-F4D28E0C201F}"/>
                  </a:ext>
                </a:extLst>
              </p:cNvPr>
              <p:cNvSpPr/>
              <p:nvPr/>
            </p:nvSpPr>
            <p:spPr>
              <a:xfrm>
                <a:off x="8196693" y="4577859"/>
                <a:ext cx="287252" cy="2097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Freeform: Shape 54">
                <a:extLst>
                  <a:ext uri="{FF2B5EF4-FFF2-40B4-BE49-F238E27FC236}">
                    <a16:creationId xmlns:a16="http://schemas.microsoft.com/office/drawing/2014/main" id="{619F7BEC-59AC-0CD0-E8B5-8A02EC34F207}"/>
                  </a:ext>
                </a:extLst>
              </p:cNvPr>
              <p:cNvSpPr/>
              <p:nvPr/>
            </p:nvSpPr>
            <p:spPr>
              <a:xfrm>
                <a:off x="7514534" y="4426258"/>
                <a:ext cx="1651570" cy="195392"/>
              </a:xfrm>
              <a:custGeom>
                <a:avLst/>
                <a:gdLst>
                  <a:gd name="connsiteX0" fmla="*/ 2053018 w 2047875"/>
                  <a:gd name="connsiteY0" fmla="*/ 0 h 285750"/>
                  <a:gd name="connsiteX1" fmla="*/ 1026509 w 2047875"/>
                  <a:gd name="connsiteY1" fmla="*/ 288227 h 285750"/>
                  <a:gd name="connsiteX2" fmla="*/ 0 w 2047875"/>
                  <a:gd name="connsiteY2" fmla="*/ 0 h 285750"/>
                  <a:gd name="connsiteX3" fmla="*/ 2053018 w 2047875"/>
                  <a:gd name="connsiteY3" fmla="*/ 0 h 285750"/>
                </a:gdLst>
                <a:ahLst/>
                <a:cxnLst>
                  <a:cxn ang="0">
                    <a:pos x="connsiteX0" y="connsiteY0"/>
                  </a:cxn>
                  <a:cxn ang="0">
                    <a:pos x="connsiteX1" y="connsiteY1"/>
                  </a:cxn>
                  <a:cxn ang="0">
                    <a:pos x="connsiteX2" y="connsiteY2"/>
                  </a:cxn>
                  <a:cxn ang="0">
                    <a:pos x="connsiteX3" y="connsiteY3"/>
                  </a:cxn>
                </a:cxnLst>
                <a:rect l="l" t="t" r="r" b="b"/>
                <a:pathLst>
                  <a:path w="2047875" h="285750">
                    <a:moveTo>
                      <a:pt x="2053018" y="0"/>
                    </a:moveTo>
                    <a:cubicBezTo>
                      <a:pt x="1820894" y="174784"/>
                      <a:pt x="1447610" y="288227"/>
                      <a:pt x="1026509" y="288227"/>
                    </a:cubicBezTo>
                    <a:cubicBezTo>
                      <a:pt x="605504" y="288227"/>
                      <a:pt x="232124" y="174879"/>
                      <a:pt x="0" y="0"/>
                    </a:cubicBezTo>
                    <a:lnTo>
                      <a:pt x="2053018" y="0"/>
                    </a:lnTo>
                    <a:close/>
                  </a:path>
                </a:pathLst>
              </a:custGeom>
              <a:gradFill>
                <a:gsLst>
                  <a:gs pos="0">
                    <a:schemeClr val="accent1">
                      <a:lumMod val="40000"/>
                      <a:lumOff val="60000"/>
                    </a:schemeClr>
                  </a:gs>
                  <a:gs pos="10000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solidFill>
                </a:endParaRPr>
              </a:p>
            </p:txBody>
          </p:sp>
        </p:grpSp>
        <p:sp>
          <p:nvSpPr>
            <p:cNvPr id="56" name="Rectangle: Rounded Corners 55">
              <a:extLst>
                <a:ext uri="{FF2B5EF4-FFF2-40B4-BE49-F238E27FC236}">
                  <a16:creationId xmlns:a16="http://schemas.microsoft.com/office/drawing/2014/main" id="{C1218DE1-C19D-0237-9E65-F86B3C5158F7}"/>
                </a:ext>
              </a:extLst>
            </p:cNvPr>
            <p:cNvSpPr/>
            <p:nvPr/>
          </p:nvSpPr>
          <p:spPr>
            <a:xfrm rot="20568196">
              <a:off x="6764597" y="3855419"/>
              <a:ext cx="4269657" cy="131559"/>
            </a:xfrm>
            <a:prstGeom prst="roundRect">
              <a:avLst>
                <a:gd name="adj" fmla="val 50000"/>
              </a:avLst>
            </a:prstGeom>
            <a:solidFill>
              <a:srgbClr val="D9DDE1"/>
            </a:soli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grpSp>
          <p:nvGrpSpPr>
            <p:cNvPr id="57" name="Group 56">
              <a:extLst>
                <a:ext uri="{FF2B5EF4-FFF2-40B4-BE49-F238E27FC236}">
                  <a16:creationId xmlns:a16="http://schemas.microsoft.com/office/drawing/2014/main" id="{B5B2D554-D0DB-A406-DFE6-6F46464FB191}"/>
                </a:ext>
              </a:extLst>
            </p:cNvPr>
            <p:cNvGrpSpPr/>
            <p:nvPr/>
          </p:nvGrpSpPr>
          <p:grpSpPr>
            <a:xfrm>
              <a:off x="8425026" y="3514783"/>
              <a:ext cx="930860" cy="1324467"/>
              <a:chOff x="5521801" y="3991898"/>
              <a:chExt cx="1191235" cy="1694940"/>
            </a:xfrm>
          </p:grpSpPr>
          <p:sp>
            <p:nvSpPr>
              <p:cNvPr id="58" name="Freeform: Shape 57">
                <a:extLst>
                  <a:ext uri="{FF2B5EF4-FFF2-40B4-BE49-F238E27FC236}">
                    <a16:creationId xmlns:a16="http://schemas.microsoft.com/office/drawing/2014/main" id="{AE8676A9-7CDC-BCBC-FDAD-0B6462EF127B}"/>
                  </a:ext>
                </a:extLst>
              </p:cNvPr>
              <p:cNvSpPr/>
              <p:nvPr/>
            </p:nvSpPr>
            <p:spPr>
              <a:xfrm>
                <a:off x="5521801" y="3991898"/>
                <a:ext cx="1191235" cy="1694940"/>
              </a:xfrm>
              <a:custGeom>
                <a:avLst/>
                <a:gdLst>
                  <a:gd name="connsiteX0" fmla="*/ 538543 w 1078325"/>
                  <a:gd name="connsiteY0" fmla="*/ 0 h 1534287"/>
                  <a:gd name="connsiteX1" fmla="*/ 889158 w 1078325"/>
                  <a:gd name="connsiteY1" fmla="*/ 323183 h 1534287"/>
                  <a:gd name="connsiteX2" fmla="*/ 977068 w 1078325"/>
                  <a:gd name="connsiteY2" fmla="*/ 1400175 h 1534287"/>
                  <a:gd name="connsiteX3" fmla="*/ 1011269 w 1078325"/>
                  <a:gd name="connsiteY3" fmla="*/ 1400175 h 1534287"/>
                  <a:gd name="connsiteX4" fmla="*/ 1078325 w 1078325"/>
                  <a:gd name="connsiteY4" fmla="*/ 1467231 h 1534287"/>
                  <a:gd name="connsiteX5" fmla="*/ 1011269 w 1078325"/>
                  <a:gd name="connsiteY5" fmla="*/ 1534287 h 1534287"/>
                  <a:gd name="connsiteX6" fmla="*/ 67056 w 1078325"/>
                  <a:gd name="connsiteY6" fmla="*/ 1534287 h 1534287"/>
                  <a:gd name="connsiteX7" fmla="*/ 0 w 1078325"/>
                  <a:gd name="connsiteY7" fmla="*/ 1467231 h 1534287"/>
                  <a:gd name="connsiteX8" fmla="*/ 67056 w 1078325"/>
                  <a:gd name="connsiteY8" fmla="*/ 1400175 h 1534287"/>
                  <a:gd name="connsiteX9" fmla="*/ 100113 w 1078325"/>
                  <a:gd name="connsiteY9" fmla="*/ 1400175 h 1534287"/>
                  <a:gd name="connsiteX10" fmla="*/ 187928 w 1078325"/>
                  <a:gd name="connsiteY10" fmla="*/ 323183 h 1534287"/>
                  <a:gd name="connsiteX11" fmla="*/ 538543 w 1078325"/>
                  <a:gd name="connsiteY11" fmla="*/ 0 h 15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325" h="1534287">
                    <a:moveTo>
                      <a:pt x="538543" y="0"/>
                    </a:moveTo>
                    <a:cubicBezTo>
                      <a:pt x="721709" y="0"/>
                      <a:pt x="874299" y="140589"/>
                      <a:pt x="889158" y="323183"/>
                    </a:cubicBezTo>
                    <a:lnTo>
                      <a:pt x="977068" y="1400175"/>
                    </a:lnTo>
                    <a:lnTo>
                      <a:pt x="1011269" y="1400175"/>
                    </a:lnTo>
                    <a:cubicBezTo>
                      <a:pt x="1048322" y="1400175"/>
                      <a:pt x="1078325" y="1430179"/>
                      <a:pt x="1078325" y="1467231"/>
                    </a:cubicBezTo>
                    <a:cubicBezTo>
                      <a:pt x="1078421" y="1504188"/>
                      <a:pt x="1048322" y="1534287"/>
                      <a:pt x="1011269" y="1534287"/>
                    </a:cubicBezTo>
                    <a:lnTo>
                      <a:pt x="67056" y="1534287"/>
                    </a:lnTo>
                    <a:cubicBezTo>
                      <a:pt x="30004" y="1534287"/>
                      <a:pt x="0" y="1504283"/>
                      <a:pt x="0" y="1467231"/>
                    </a:cubicBezTo>
                    <a:cubicBezTo>
                      <a:pt x="0" y="1430179"/>
                      <a:pt x="30004" y="1400175"/>
                      <a:pt x="67056" y="1400175"/>
                    </a:cubicBezTo>
                    <a:lnTo>
                      <a:pt x="100113" y="1400175"/>
                    </a:lnTo>
                    <a:lnTo>
                      <a:pt x="187928" y="323183"/>
                    </a:lnTo>
                    <a:cubicBezTo>
                      <a:pt x="202787" y="140589"/>
                      <a:pt x="355377" y="0"/>
                      <a:pt x="538543" y="0"/>
                    </a:cubicBezTo>
                    <a:close/>
                  </a:path>
                </a:pathLst>
              </a:custGeom>
              <a:gradFill>
                <a:gsLst>
                  <a:gs pos="0">
                    <a:schemeClr val="accent1">
                      <a:lumMod val="40000"/>
                      <a:lumOff val="60000"/>
                    </a:schemeClr>
                  </a:gs>
                  <a:gs pos="100000">
                    <a:schemeClr val="accent1"/>
                  </a:gs>
                </a:gsLst>
                <a:lin ang="5400000" scaled="0"/>
              </a:gra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solidFill>
                </a:endParaRPr>
              </a:p>
            </p:txBody>
          </p:sp>
          <p:sp>
            <p:nvSpPr>
              <p:cNvPr id="59" name="Oval 58">
                <a:extLst>
                  <a:ext uri="{FF2B5EF4-FFF2-40B4-BE49-F238E27FC236}">
                    <a16:creationId xmlns:a16="http://schemas.microsoft.com/office/drawing/2014/main" id="{DF2C01AE-6052-A217-D3EC-E9E5E1D3F54E}"/>
                  </a:ext>
                </a:extLst>
              </p:cNvPr>
              <p:cNvSpPr/>
              <p:nvPr/>
            </p:nvSpPr>
            <p:spPr>
              <a:xfrm>
                <a:off x="6000676" y="4393537"/>
                <a:ext cx="238857" cy="238857"/>
              </a:xfrm>
              <a:prstGeom prst="ellipse">
                <a:avLst/>
              </a:prstGeom>
              <a:solidFill>
                <a:srgbClr val="FFFFFF"/>
              </a:solidFill>
              <a:ln w="6350">
                <a:noFill/>
              </a:ln>
              <a:effectLst>
                <a:innerShdw blurRad="25400" dist="12700" dir="13500000">
                  <a:schemeClr val="accent1">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0" name="Group 59">
              <a:extLst>
                <a:ext uri="{FF2B5EF4-FFF2-40B4-BE49-F238E27FC236}">
                  <a16:creationId xmlns:a16="http://schemas.microsoft.com/office/drawing/2014/main" id="{7D8ED143-5F38-DA73-9369-65D7D6BD06A9}"/>
                </a:ext>
              </a:extLst>
            </p:cNvPr>
            <p:cNvGrpSpPr/>
            <p:nvPr/>
          </p:nvGrpSpPr>
          <p:grpSpPr>
            <a:xfrm>
              <a:off x="10154294" y="2437557"/>
              <a:ext cx="1232928" cy="555078"/>
              <a:chOff x="3208049" y="3666350"/>
              <a:chExt cx="1428246" cy="643012"/>
            </a:xfrm>
          </p:grpSpPr>
          <p:sp>
            <p:nvSpPr>
              <p:cNvPr id="61" name="Rectangle: Rounded Corners 60">
                <a:extLst>
                  <a:ext uri="{FF2B5EF4-FFF2-40B4-BE49-F238E27FC236}">
                    <a16:creationId xmlns:a16="http://schemas.microsoft.com/office/drawing/2014/main" id="{A7D93443-258E-0006-6C55-FCF288D2F366}"/>
                  </a:ext>
                </a:extLst>
              </p:cNvPr>
              <p:cNvSpPr/>
              <p:nvPr/>
            </p:nvSpPr>
            <p:spPr>
              <a:xfrm>
                <a:off x="3208049" y="3666350"/>
                <a:ext cx="1428246" cy="643012"/>
              </a:xfrm>
              <a:prstGeom prst="roundRect">
                <a:avLst>
                  <a:gd name="adj" fmla="val 6254"/>
                </a:avLst>
              </a:prstGeom>
              <a:gradFill>
                <a:gsLst>
                  <a:gs pos="0">
                    <a:schemeClr val="tx1">
                      <a:lumMod val="50000"/>
                      <a:lumOff val="50000"/>
                    </a:schemeClr>
                  </a:gs>
                  <a:gs pos="46000">
                    <a:schemeClr val="tx1">
                      <a:lumMod val="50000"/>
                      <a:lumOff val="50000"/>
                    </a:schemeClr>
                  </a:gs>
                  <a:gs pos="100000">
                    <a:schemeClr val="tx1">
                      <a:lumMod val="60000"/>
                      <a:lumOff val="4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Rounded Corners 61">
                <a:extLst>
                  <a:ext uri="{FF2B5EF4-FFF2-40B4-BE49-F238E27FC236}">
                    <a16:creationId xmlns:a16="http://schemas.microsoft.com/office/drawing/2014/main" id="{2F888192-C6E4-F4FA-AE22-91BE23724BA7}"/>
                  </a:ext>
                </a:extLst>
              </p:cNvPr>
              <p:cNvSpPr/>
              <p:nvPr/>
            </p:nvSpPr>
            <p:spPr>
              <a:xfrm>
                <a:off x="3250987" y="3706687"/>
                <a:ext cx="1342371" cy="562337"/>
              </a:xfrm>
              <a:prstGeom prst="roundRect">
                <a:avLst>
                  <a:gd name="adj" fmla="val 6254"/>
                </a:avLst>
              </a:prstGeom>
              <a:gradFill>
                <a:gsLst>
                  <a:gs pos="0">
                    <a:schemeClr val="tx1">
                      <a:lumMod val="75000"/>
                      <a:lumOff val="25000"/>
                    </a:schemeClr>
                  </a:gs>
                  <a:gs pos="46000">
                    <a:schemeClr val="tx1">
                      <a:lumMod val="75000"/>
                      <a:lumOff val="25000"/>
                    </a:schemeClr>
                  </a:gs>
                  <a:gs pos="100000">
                    <a:schemeClr val="tx1">
                      <a:lumMod val="85000"/>
                      <a:lumOff val="15000"/>
                    </a:schemeClr>
                  </a:gs>
                </a:gsLst>
                <a:path path="circle">
                  <a:fillToRect r="100000" b="100000"/>
                </a:path>
              </a:gradFill>
              <a:ln>
                <a:noFill/>
              </a:ln>
              <a:effectLst>
                <a:innerShdw blurRad="50800" dist="127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entury Gothic" panose="020B0502020202020204" pitchFamily="34" charset="0"/>
                  </a:rPr>
                  <a:t>Control Stability</a:t>
                </a:r>
              </a:p>
            </p:txBody>
          </p:sp>
        </p:grpSp>
        <p:grpSp>
          <p:nvGrpSpPr>
            <p:cNvPr id="63" name="Group 62">
              <a:extLst>
                <a:ext uri="{FF2B5EF4-FFF2-40B4-BE49-F238E27FC236}">
                  <a16:creationId xmlns:a16="http://schemas.microsoft.com/office/drawing/2014/main" id="{AB74AA9F-77FE-79A9-6329-9A32D24CBA97}"/>
                </a:ext>
              </a:extLst>
            </p:cNvPr>
            <p:cNvGrpSpPr/>
            <p:nvPr/>
          </p:nvGrpSpPr>
          <p:grpSpPr>
            <a:xfrm>
              <a:off x="6358393" y="3556487"/>
              <a:ext cx="1232928" cy="555078"/>
              <a:chOff x="3208049" y="3666350"/>
              <a:chExt cx="1428246" cy="643012"/>
            </a:xfrm>
          </p:grpSpPr>
          <p:sp>
            <p:nvSpPr>
              <p:cNvPr id="64" name="Rectangle: Rounded Corners 63">
                <a:extLst>
                  <a:ext uri="{FF2B5EF4-FFF2-40B4-BE49-F238E27FC236}">
                    <a16:creationId xmlns:a16="http://schemas.microsoft.com/office/drawing/2014/main" id="{57B91BD9-3B8A-954C-B322-45E5D578237E}"/>
                  </a:ext>
                </a:extLst>
              </p:cNvPr>
              <p:cNvSpPr/>
              <p:nvPr/>
            </p:nvSpPr>
            <p:spPr>
              <a:xfrm>
                <a:off x="3208049" y="3666350"/>
                <a:ext cx="1428246" cy="643012"/>
              </a:xfrm>
              <a:prstGeom prst="roundRect">
                <a:avLst>
                  <a:gd name="adj" fmla="val 6254"/>
                </a:avLst>
              </a:prstGeom>
              <a:gradFill>
                <a:gsLst>
                  <a:gs pos="0">
                    <a:schemeClr val="tx1">
                      <a:lumMod val="50000"/>
                      <a:lumOff val="50000"/>
                    </a:schemeClr>
                  </a:gs>
                  <a:gs pos="46000">
                    <a:schemeClr val="tx1">
                      <a:lumMod val="50000"/>
                      <a:lumOff val="50000"/>
                    </a:schemeClr>
                  </a:gs>
                  <a:gs pos="100000">
                    <a:schemeClr val="tx1">
                      <a:lumMod val="60000"/>
                      <a:lumOff val="4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Rounded Corners 64">
                <a:extLst>
                  <a:ext uri="{FF2B5EF4-FFF2-40B4-BE49-F238E27FC236}">
                    <a16:creationId xmlns:a16="http://schemas.microsoft.com/office/drawing/2014/main" id="{924E53FC-ED9A-2438-11FE-75FEE566DD37}"/>
                  </a:ext>
                </a:extLst>
              </p:cNvPr>
              <p:cNvSpPr/>
              <p:nvPr/>
            </p:nvSpPr>
            <p:spPr>
              <a:xfrm>
                <a:off x="3250987" y="3706687"/>
                <a:ext cx="1342371" cy="562337"/>
              </a:xfrm>
              <a:prstGeom prst="roundRect">
                <a:avLst>
                  <a:gd name="adj" fmla="val 6254"/>
                </a:avLst>
              </a:prstGeom>
              <a:gradFill>
                <a:gsLst>
                  <a:gs pos="0">
                    <a:schemeClr val="tx1">
                      <a:lumMod val="75000"/>
                      <a:lumOff val="25000"/>
                    </a:schemeClr>
                  </a:gs>
                  <a:gs pos="46000">
                    <a:schemeClr val="tx1">
                      <a:lumMod val="75000"/>
                      <a:lumOff val="25000"/>
                    </a:schemeClr>
                  </a:gs>
                  <a:gs pos="100000">
                    <a:schemeClr val="tx1">
                      <a:lumMod val="85000"/>
                      <a:lumOff val="15000"/>
                    </a:schemeClr>
                  </a:gs>
                </a:gsLst>
                <a:path path="circle">
                  <a:fillToRect r="100000" b="100000"/>
                </a:path>
              </a:gradFill>
              <a:ln>
                <a:noFill/>
              </a:ln>
              <a:effectLst>
                <a:innerShdw blurRad="50800" dist="127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entury Gothic" panose="020B0502020202020204" pitchFamily="34" charset="0"/>
                  </a:rPr>
                  <a:t>Phase Jump Requirement</a:t>
                </a:r>
              </a:p>
            </p:txBody>
          </p:sp>
        </p:grpSp>
      </p:grpSp>
      <p:pic>
        <p:nvPicPr>
          <p:cNvPr id="69" name="Picture 68">
            <a:extLst>
              <a:ext uri="{FF2B5EF4-FFF2-40B4-BE49-F238E27FC236}">
                <a16:creationId xmlns:a16="http://schemas.microsoft.com/office/drawing/2014/main" id="{144505F1-FA7C-F33F-4899-D846EA6FEB48}"/>
              </a:ext>
            </a:extLst>
          </p:cNvPr>
          <p:cNvPicPr>
            <a:picLocks noChangeAspect="1"/>
          </p:cNvPicPr>
          <p:nvPr/>
        </p:nvPicPr>
        <p:blipFill>
          <a:blip r:embed="rId4"/>
          <a:stretch>
            <a:fillRect/>
          </a:stretch>
        </p:blipFill>
        <p:spPr>
          <a:xfrm>
            <a:off x="181397" y="1398295"/>
            <a:ext cx="2988091" cy="3825874"/>
          </a:xfrm>
          <a:prstGeom prst="rect">
            <a:avLst/>
          </a:prstGeom>
        </p:spPr>
      </p:pic>
      <p:pic>
        <p:nvPicPr>
          <p:cNvPr id="70" name="Picture 69">
            <a:extLst>
              <a:ext uri="{FF2B5EF4-FFF2-40B4-BE49-F238E27FC236}">
                <a16:creationId xmlns:a16="http://schemas.microsoft.com/office/drawing/2014/main" id="{93DCBDB4-EFE2-E69E-6B93-4A9BA6B2A2A1}"/>
              </a:ext>
            </a:extLst>
          </p:cNvPr>
          <p:cNvPicPr>
            <a:picLocks noChangeAspect="1"/>
          </p:cNvPicPr>
          <p:nvPr/>
        </p:nvPicPr>
        <p:blipFill>
          <a:blip r:embed="rId5"/>
          <a:stretch>
            <a:fillRect/>
          </a:stretch>
        </p:blipFill>
        <p:spPr>
          <a:xfrm>
            <a:off x="2026440" y="2226085"/>
            <a:ext cx="2878088" cy="3685029"/>
          </a:xfrm>
          <a:prstGeom prst="rect">
            <a:avLst/>
          </a:prstGeom>
        </p:spPr>
      </p:pic>
      <p:pic>
        <p:nvPicPr>
          <p:cNvPr id="67" name="Picture 66">
            <a:extLst>
              <a:ext uri="{FF2B5EF4-FFF2-40B4-BE49-F238E27FC236}">
                <a16:creationId xmlns:a16="http://schemas.microsoft.com/office/drawing/2014/main" id="{89353D91-8667-F5EE-D80B-4F3A2A49C3C9}"/>
              </a:ext>
            </a:extLst>
          </p:cNvPr>
          <p:cNvPicPr>
            <a:picLocks noChangeAspect="1"/>
          </p:cNvPicPr>
          <p:nvPr/>
        </p:nvPicPr>
        <p:blipFill>
          <a:blip r:embed="rId6"/>
          <a:stretch>
            <a:fillRect/>
          </a:stretch>
        </p:blipFill>
        <p:spPr>
          <a:xfrm>
            <a:off x="3990124" y="2746542"/>
            <a:ext cx="2988091" cy="3825874"/>
          </a:xfrm>
          <a:prstGeom prst="rect">
            <a:avLst/>
          </a:prstGeom>
        </p:spPr>
      </p:pic>
      <p:sp>
        <p:nvSpPr>
          <p:cNvPr id="71" name="TextBox 70">
            <a:extLst>
              <a:ext uri="{FF2B5EF4-FFF2-40B4-BE49-F238E27FC236}">
                <a16:creationId xmlns:a16="http://schemas.microsoft.com/office/drawing/2014/main" id="{33D09CEC-5B33-5EE7-CF70-F38C85E131B9}"/>
              </a:ext>
            </a:extLst>
          </p:cNvPr>
          <p:cNvSpPr txBox="1"/>
          <p:nvPr/>
        </p:nvSpPr>
        <p:spPr>
          <a:xfrm>
            <a:off x="7129819" y="1327772"/>
            <a:ext cx="4775354" cy="1345048"/>
          </a:xfrm>
          <a:prstGeom prst="rect">
            <a:avLst/>
          </a:prstGeom>
          <a:noFill/>
        </p:spPr>
        <p:txBody>
          <a:bodyPr wrap="square">
            <a:spAutoFit/>
          </a:bodyPr>
          <a:lstStyle/>
          <a:p>
            <a:pPr>
              <a:lnSpc>
                <a:spcPct val="150000"/>
              </a:lnSpc>
            </a:pPr>
            <a:r>
              <a:rPr lang="en-US" sz="1400" dirty="0"/>
              <a:t>Phase Jump Ride Through is beneficial for maintaining grid stability. However, requirements should consider exemptions for site specific PLL tuning to maintain control stability under very weak grid conditions.</a:t>
            </a:r>
          </a:p>
        </p:txBody>
      </p:sp>
    </p:spTree>
    <p:extLst>
      <p:ext uri="{BB962C8B-B14F-4D97-AF65-F5344CB8AC3E}">
        <p14:creationId xmlns:p14="http://schemas.microsoft.com/office/powerpoint/2010/main" val="346439335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00011E0-45CD-F2ED-A416-8DD11931E435}"/>
              </a:ext>
            </a:extLst>
          </p:cNvPr>
          <p:cNvSpPr>
            <a:spLocks noGrp="1"/>
          </p:cNvSpPr>
          <p:nvPr>
            <p:ph type="ftr" sz="quarter" idx="10"/>
          </p:nvPr>
        </p:nvSpPr>
        <p:spPr>
          <a:xfrm>
            <a:off x="750081" y="6425264"/>
            <a:ext cx="7943384" cy="294305"/>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solidFill>
                  <a:srgbClr val="212529"/>
                </a:solidFill>
                <a:effectLst/>
                <a:latin typeface="Montserrat" panose="00000500000000000000" pitchFamily="2" charset="0"/>
              </a:rPr>
              <a:t>IBRWG Meeting</a:t>
            </a:r>
          </a:p>
        </p:txBody>
      </p:sp>
      <p:sp>
        <p:nvSpPr>
          <p:cNvPr id="6" name="Slide Number Placeholder 5">
            <a:extLst>
              <a:ext uri="{FF2B5EF4-FFF2-40B4-BE49-F238E27FC236}">
                <a16:creationId xmlns:a16="http://schemas.microsoft.com/office/drawing/2014/main" id="{4669C714-3035-C1EB-BE24-2685F2149091}"/>
              </a:ext>
            </a:extLst>
          </p:cNvPr>
          <p:cNvSpPr>
            <a:spLocks noGrp="1"/>
          </p:cNvSpPr>
          <p:nvPr>
            <p:ph type="sldNum" sz="quarter" idx="11"/>
          </p:nvPr>
        </p:nvSpPr>
        <p:spPr>
          <a:xfrm>
            <a:off x="187762" y="6429440"/>
            <a:ext cx="351516" cy="294305"/>
          </a:xfrm>
          <a:prstGeom prst="rect">
            <a:avLst/>
          </a:prstGeom>
        </p:spPr>
        <p:txBody>
          <a:bodyPr vert="horz" lIns="0" tIns="0" rIns="0" bIns="0" rtlCol="0" anchor="ctr">
            <a:noAutofit/>
          </a:bodyPr>
          <a:lstStyle>
            <a:defPPr>
              <a:defRPr lang="en-US"/>
            </a:defPPr>
            <a:lvl1pPr marL="0" algn="r"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CB0DEF-0313-43CE-8806-B644FC9EC852}" type="slidenum">
              <a:rPr lang="en-GB" smtClean="0"/>
              <a:pPr/>
              <a:t>13</a:t>
            </a:fld>
            <a:endParaRPr lang="en-GB"/>
          </a:p>
        </p:txBody>
      </p:sp>
      <p:sp>
        <p:nvSpPr>
          <p:cNvPr id="7" name="Rectangle 6">
            <a:extLst>
              <a:ext uri="{FF2B5EF4-FFF2-40B4-BE49-F238E27FC236}">
                <a16:creationId xmlns:a16="http://schemas.microsoft.com/office/drawing/2014/main" id="{6533C9F3-E01D-2350-1A87-EA0E1DE42FC3}"/>
              </a:ext>
            </a:extLst>
          </p:cNvPr>
          <p:cNvSpPr/>
          <p:nvPr/>
        </p:nvSpPr>
        <p:spPr>
          <a:xfrm>
            <a:off x="0" y="1546671"/>
            <a:ext cx="12192000" cy="2128118"/>
          </a:xfrm>
          <a:prstGeom prst="rect">
            <a:avLst/>
          </a:prstGeom>
          <a:gradFill flip="none" rotWithShape="1">
            <a:gsLst>
              <a:gs pos="99000">
                <a:schemeClr val="bg1">
                  <a:alpha val="0"/>
                </a:schemeClr>
              </a:gs>
              <a:gs pos="0">
                <a:srgbClr val="5BCB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128751A8-8337-3519-ECB6-F06C6F34E280}"/>
              </a:ext>
            </a:extLst>
          </p:cNvPr>
          <p:cNvGrpSpPr/>
          <p:nvPr/>
        </p:nvGrpSpPr>
        <p:grpSpPr>
          <a:xfrm>
            <a:off x="8271249" y="3139955"/>
            <a:ext cx="3194086" cy="3489446"/>
            <a:chOff x="3604608" y="1780700"/>
            <a:chExt cx="2128122" cy="2620609"/>
          </a:xfrm>
        </p:grpSpPr>
        <p:grpSp>
          <p:nvGrpSpPr>
            <p:cNvPr id="9" name="Group 8">
              <a:extLst>
                <a:ext uri="{FF2B5EF4-FFF2-40B4-BE49-F238E27FC236}">
                  <a16:creationId xmlns:a16="http://schemas.microsoft.com/office/drawing/2014/main" id="{2034CAF5-6ED0-EF28-1E2E-FEE407994F78}"/>
                </a:ext>
              </a:extLst>
            </p:cNvPr>
            <p:cNvGrpSpPr/>
            <p:nvPr/>
          </p:nvGrpSpPr>
          <p:grpSpPr>
            <a:xfrm>
              <a:off x="3604608" y="2133090"/>
              <a:ext cx="2128122" cy="1896763"/>
              <a:chOff x="3598863" y="5965825"/>
              <a:chExt cx="1766887" cy="1574800"/>
            </a:xfrm>
          </p:grpSpPr>
          <p:sp>
            <p:nvSpPr>
              <p:cNvPr id="54" name="Freeform 5">
                <a:extLst>
                  <a:ext uri="{FF2B5EF4-FFF2-40B4-BE49-F238E27FC236}">
                    <a16:creationId xmlns:a16="http://schemas.microsoft.com/office/drawing/2014/main" id="{7DD020E2-9ABB-0F57-E920-897FE7B1144B}"/>
                  </a:ext>
                </a:extLst>
              </p:cNvPr>
              <p:cNvSpPr>
                <a:spLocks/>
              </p:cNvSpPr>
              <p:nvPr/>
            </p:nvSpPr>
            <p:spPr bwMode="auto">
              <a:xfrm>
                <a:off x="4541838" y="5965825"/>
                <a:ext cx="300037" cy="179387"/>
              </a:xfrm>
              <a:custGeom>
                <a:avLst/>
                <a:gdLst>
                  <a:gd name="T0" fmla="*/ 0 w 189"/>
                  <a:gd name="T1" fmla="*/ 0 h 113"/>
                  <a:gd name="T2" fmla="*/ 40 w 189"/>
                  <a:gd name="T3" fmla="*/ 113 h 113"/>
                  <a:gd name="T4" fmla="*/ 189 w 189"/>
                  <a:gd name="T5" fmla="*/ 57 h 113"/>
                  <a:gd name="T6" fmla="*/ 0 w 189"/>
                  <a:gd name="T7" fmla="*/ 0 h 113"/>
                </a:gdLst>
                <a:ahLst/>
                <a:cxnLst>
                  <a:cxn ang="0">
                    <a:pos x="T0" y="T1"/>
                  </a:cxn>
                  <a:cxn ang="0">
                    <a:pos x="T2" y="T3"/>
                  </a:cxn>
                  <a:cxn ang="0">
                    <a:pos x="T4" y="T5"/>
                  </a:cxn>
                  <a:cxn ang="0">
                    <a:pos x="T6" y="T7"/>
                  </a:cxn>
                </a:cxnLst>
                <a:rect l="0" t="0" r="r" b="b"/>
                <a:pathLst>
                  <a:path w="189" h="113">
                    <a:moveTo>
                      <a:pt x="0" y="0"/>
                    </a:moveTo>
                    <a:lnTo>
                      <a:pt x="40" y="113"/>
                    </a:lnTo>
                    <a:lnTo>
                      <a:pt x="189" y="57"/>
                    </a:lnTo>
                    <a:lnTo>
                      <a:pt x="0"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5" name="Freeform 6">
                <a:extLst>
                  <a:ext uri="{FF2B5EF4-FFF2-40B4-BE49-F238E27FC236}">
                    <a16:creationId xmlns:a16="http://schemas.microsoft.com/office/drawing/2014/main" id="{98EAD0BB-A36E-B7ED-EC5D-275A7A17935F}"/>
                  </a:ext>
                </a:extLst>
              </p:cNvPr>
              <p:cNvSpPr>
                <a:spLocks/>
              </p:cNvSpPr>
              <p:nvPr/>
            </p:nvSpPr>
            <p:spPr bwMode="auto">
              <a:xfrm>
                <a:off x="4605338" y="6056313"/>
                <a:ext cx="454025" cy="88900"/>
              </a:xfrm>
              <a:custGeom>
                <a:avLst/>
                <a:gdLst>
                  <a:gd name="T0" fmla="*/ 286 w 286"/>
                  <a:gd name="T1" fmla="*/ 40 h 56"/>
                  <a:gd name="T2" fmla="*/ 0 w 286"/>
                  <a:gd name="T3" fmla="*/ 56 h 56"/>
                  <a:gd name="T4" fmla="*/ 149 w 286"/>
                  <a:gd name="T5" fmla="*/ 0 h 56"/>
                  <a:gd name="T6" fmla="*/ 286 w 286"/>
                  <a:gd name="T7" fmla="*/ 40 h 56"/>
                </a:gdLst>
                <a:ahLst/>
                <a:cxnLst>
                  <a:cxn ang="0">
                    <a:pos x="T0" y="T1"/>
                  </a:cxn>
                  <a:cxn ang="0">
                    <a:pos x="T2" y="T3"/>
                  </a:cxn>
                  <a:cxn ang="0">
                    <a:pos x="T4" y="T5"/>
                  </a:cxn>
                  <a:cxn ang="0">
                    <a:pos x="T6" y="T7"/>
                  </a:cxn>
                </a:cxnLst>
                <a:rect l="0" t="0" r="r" b="b"/>
                <a:pathLst>
                  <a:path w="286" h="56">
                    <a:moveTo>
                      <a:pt x="286" y="40"/>
                    </a:moveTo>
                    <a:lnTo>
                      <a:pt x="0" y="56"/>
                    </a:lnTo>
                    <a:lnTo>
                      <a:pt x="149" y="0"/>
                    </a:lnTo>
                    <a:lnTo>
                      <a:pt x="286" y="4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6" name="Freeform 7">
                <a:extLst>
                  <a:ext uri="{FF2B5EF4-FFF2-40B4-BE49-F238E27FC236}">
                    <a16:creationId xmlns:a16="http://schemas.microsoft.com/office/drawing/2014/main" id="{C31AA683-574C-40AF-E463-0B91182F8394}"/>
                  </a:ext>
                </a:extLst>
              </p:cNvPr>
              <p:cNvSpPr>
                <a:spLocks/>
              </p:cNvSpPr>
              <p:nvPr/>
            </p:nvSpPr>
            <p:spPr bwMode="auto">
              <a:xfrm>
                <a:off x="4605338" y="6119813"/>
                <a:ext cx="454025" cy="150812"/>
              </a:xfrm>
              <a:custGeom>
                <a:avLst/>
                <a:gdLst>
                  <a:gd name="T0" fmla="*/ 286 w 286"/>
                  <a:gd name="T1" fmla="*/ 0 h 95"/>
                  <a:gd name="T2" fmla="*/ 0 w 286"/>
                  <a:gd name="T3" fmla="*/ 16 h 95"/>
                  <a:gd name="T4" fmla="*/ 128 w 286"/>
                  <a:gd name="T5" fmla="*/ 95 h 95"/>
                  <a:gd name="T6" fmla="*/ 286 w 286"/>
                  <a:gd name="T7" fmla="*/ 0 h 95"/>
                </a:gdLst>
                <a:ahLst/>
                <a:cxnLst>
                  <a:cxn ang="0">
                    <a:pos x="T0" y="T1"/>
                  </a:cxn>
                  <a:cxn ang="0">
                    <a:pos x="T2" y="T3"/>
                  </a:cxn>
                  <a:cxn ang="0">
                    <a:pos x="T4" y="T5"/>
                  </a:cxn>
                  <a:cxn ang="0">
                    <a:pos x="T6" y="T7"/>
                  </a:cxn>
                </a:cxnLst>
                <a:rect l="0" t="0" r="r" b="b"/>
                <a:pathLst>
                  <a:path w="286" h="95">
                    <a:moveTo>
                      <a:pt x="286" y="0"/>
                    </a:moveTo>
                    <a:lnTo>
                      <a:pt x="0" y="16"/>
                    </a:lnTo>
                    <a:lnTo>
                      <a:pt x="128" y="95"/>
                    </a:lnTo>
                    <a:lnTo>
                      <a:pt x="286"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7" name="Freeform 8">
                <a:extLst>
                  <a:ext uri="{FF2B5EF4-FFF2-40B4-BE49-F238E27FC236}">
                    <a16:creationId xmlns:a16="http://schemas.microsoft.com/office/drawing/2014/main" id="{9F5B696B-5BB7-BED0-CEF4-F8A89BDD1CC1}"/>
                  </a:ext>
                </a:extLst>
              </p:cNvPr>
              <p:cNvSpPr>
                <a:spLocks/>
              </p:cNvSpPr>
              <p:nvPr/>
            </p:nvSpPr>
            <p:spPr bwMode="auto">
              <a:xfrm>
                <a:off x="4808538" y="6119813"/>
                <a:ext cx="347662" cy="150812"/>
              </a:xfrm>
              <a:custGeom>
                <a:avLst/>
                <a:gdLst>
                  <a:gd name="T0" fmla="*/ 158 w 219"/>
                  <a:gd name="T1" fmla="*/ 0 h 95"/>
                  <a:gd name="T2" fmla="*/ 219 w 219"/>
                  <a:gd name="T3" fmla="*/ 95 h 95"/>
                  <a:gd name="T4" fmla="*/ 0 w 219"/>
                  <a:gd name="T5" fmla="*/ 95 h 95"/>
                  <a:gd name="T6" fmla="*/ 158 w 219"/>
                  <a:gd name="T7" fmla="*/ 0 h 95"/>
                </a:gdLst>
                <a:ahLst/>
                <a:cxnLst>
                  <a:cxn ang="0">
                    <a:pos x="T0" y="T1"/>
                  </a:cxn>
                  <a:cxn ang="0">
                    <a:pos x="T2" y="T3"/>
                  </a:cxn>
                  <a:cxn ang="0">
                    <a:pos x="T4" y="T5"/>
                  </a:cxn>
                  <a:cxn ang="0">
                    <a:pos x="T6" y="T7"/>
                  </a:cxn>
                </a:cxnLst>
                <a:rect l="0" t="0" r="r" b="b"/>
                <a:pathLst>
                  <a:path w="219" h="95">
                    <a:moveTo>
                      <a:pt x="158" y="0"/>
                    </a:moveTo>
                    <a:lnTo>
                      <a:pt x="219" y="95"/>
                    </a:lnTo>
                    <a:lnTo>
                      <a:pt x="0" y="95"/>
                    </a:lnTo>
                    <a:lnTo>
                      <a:pt x="158"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8" name="Freeform 9">
                <a:extLst>
                  <a:ext uri="{FF2B5EF4-FFF2-40B4-BE49-F238E27FC236}">
                    <a16:creationId xmlns:a16="http://schemas.microsoft.com/office/drawing/2014/main" id="{5FB86A26-6BB8-B60A-BBCC-E82C5AC2190E}"/>
                  </a:ext>
                </a:extLst>
              </p:cNvPr>
              <p:cNvSpPr>
                <a:spLocks/>
              </p:cNvSpPr>
              <p:nvPr/>
            </p:nvSpPr>
            <p:spPr bwMode="auto">
              <a:xfrm>
                <a:off x="4784725" y="6270625"/>
                <a:ext cx="371475" cy="190500"/>
              </a:xfrm>
              <a:custGeom>
                <a:avLst/>
                <a:gdLst>
                  <a:gd name="T0" fmla="*/ 0 w 234"/>
                  <a:gd name="T1" fmla="*/ 120 h 120"/>
                  <a:gd name="T2" fmla="*/ 234 w 234"/>
                  <a:gd name="T3" fmla="*/ 0 h 120"/>
                  <a:gd name="T4" fmla="*/ 15 w 234"/>
                  <a:gd name="T5" fmla="*/ 0 h 120"/>
                  <a:gd name="T6" fmla="*/ 0 w 234"/>
                  <a:gd name="T7" fmla="*/ 120 h 120"/>
                </a:gdLst>
                <a:ahLst/>
                <a:cxnLst>
                  <a:cxn ang="0">
                    <a:pos x="T0" y="T1"/>
                  </a:cxn>
                  <a:cxn ang="0">
                    <a:pos x="T2" y="T3"/>
                  </a:cxn>
                  <a:cxn ang="0">
                    <a:pos x="T4" y="T5"/>
                  </a:cxn>
                  <a:cxn ang="0">
                    <a:pos x="T6" y="T7"/>
                  </a:cxn>
                </a:cxnLst>
                <a:rect l="0" t="0" r="r" b="b"/>
                <a:pathLst>
                  <a:path w="234" h="120">
                    <a:moveTo>
                      <a:pt x="0" y="120"/>
                    </a:moveTo>
                    <a:lnTo>
                      <a:pt x="234" y="0"/>
                    </a:lnTo>
                    <a:lnTo>
                      <a:pt x="15" y="0"/>
                    </a:lnTo>
                    <a:lnTo>
                      <a:pt x="0" y="12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9" name="Freeform 10">
                <a:extLst>
                  <a:ext uri="{FF2B5EF4-FFF2-40B4-BE49-F238E27FC236}">
                    <a16:creationId xmlns:a16="http://schemas.microsoft.com/office/drawing/2014/main" id="{06EDC5C8-79B6-0153-EDC9-6D175E07DEC5}"/>
                  </a:ext>
                </a:extLst>
              </p:cNvPr>
              <p:cNvSpPr>
                <a:spLocks/>
              </p:cNvSpPr>
              <p:nvPr/>
            </p:nvSpPr>
            <p:spPr bwMode="auto">
              <a:xfrm>
                <a:off x="4784725" y="6270625"/>
                <a:ext cx="371475" cy="190500"/>
              </a:xfrm>
              <a:custGeom>
                <a:avLst/>
                <a:gdLst>
                  <a:gd name="T0" fmla="*/ 0 w 234"/>
                  <a:gd name="T1" fmla="*/ 120 h 120"/>
                  <a:gd name="T2" fmla="*/ 234 w 234"/>
                  <a:gd name="T3" fmla="*/ 0 h 120"/>
                  <a:gd name="T4" fmla="*/ 234 w 234"/>
                  <a:gd name="T5" fmla="*/ 110 h 120"/>
                  <a:gd name="T6" fmla="*/ 0 w 234"/>
                  <a:gd name="T7" fmla="*/ 120 h 120"/>
                </a:gdLst>
                <a:ahLst/>
                <a:cxnLst>
                  <a:cxn ang="0">
                    <a:pos x="T0" y="T1"/>
                  </a:cxn>
                  <a:cxn ang="0">
                    <a:pos x="T2" y="T3"/>
                  </a:cxn>
                  <a:cxn ang="0">
                    <a:pos x="T4" y="T5"/>
                  </a:cxn>
                  <a:cxn ang="0">
                    <a:pos x="T6" y="T7"/>
                  </a:cxn>
                </a:cxnLst>
                <a:rect l="0" t="0" r="r" b="b"/>
                <a:pathLst>
                  <a:path w="234" h="120">
                    <a:moveTo>
                      <a:pt x="0" y="120"/>
                    </a:moveTo>
                    <a:lnTo>
                      <a:pt x="234" y="0"/>
                    </a:lnTo>
                    <a:lnTo>
                      <a:pt x="234" y="110"/>
                    </a:lnTo>
                    <a:lnTo>
                      <a:pt x="0" y="120"/>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0" name="Freeform 11">
                <a:extLst>
                  <a:ext uri="{FF2B5EF4-FFF2-40B4-BE49-F238E27FC236}">
                    <a16:creationId xmlns:a16="http://schemas.microsoft.com/office/drawing/2014/main" id="{268F680C-035C-7397-6068-C07AD81916E4}"/>
                  </a:ext>
                </a:extLst>
              </p:cNvPr>
              <p:cNvSpPr>
                <a:spLocks/>
              </p:cNvSpPr>
              <p:nvPr/>
            </p:nvSpPr>
            <p:spPr bwMode="auto">
              <a:xfrm>
                <a:off x="5156200" y="6270625"/>
                <a:ext cx="209550" cy="174625"/>
              </a:xfrm>
              <a:custGeom>
                <a:avLst/>
                <a:gdLst>
                  <a:gd name="T0" fmla="*/ 132 w 132"/>
                  <a:gd name="T1" fmla="*/ 55 h 110"/>
                  <a:gd name="T2" fmla="*/ 0 w 132"/>
                  <a:gd name="T3" fmla="*/ 0 h 110"/>
                  <a:gd name="T4" fmla="*/ 0 w 132"/>
                  <a:gd name="T5" fmla="*/ 110 h 110"/>
                  <a:gd name="T6" fmla="*/ 132 w 132"/>
                  <a:gd name="T7" fmla="*/ 55 h 110"/>
                </a:gdLst>
                <a:ahLst/>
                <a:cxnLst>
                  <a:cxn ang="0">
                    <a:pos x="T0" y="T1"/>
                  </a:cxn>
                  <a:cxn ang="0">
                    <a:pos x="T2" y="T3"/>
                  </a:cxn>
                  <a:cxn ang="0">
                    <a:pos x="T4" y="T5"/>
                  </a:cxn>
                  <a:cxn ang="0">
                    <a:pos x="T6" y="T7"/>
                  </a:cxn>
                </a:cxnLst>
                <a:rect l="0" t="0" r="r" b="b"/>
                <a:pathLst>
                  <a:path w="132" h="110">
                    <a:moveTo>
                      <a:pt x="132" y="55"/>
                    </a:moveTo>
                    <a:lnTo>
                      <a:pt x="0" y="0"/>
                    </a:lnTo>
                    <a:lnTo>
                      <a:pt x="0" y="110"/>
                    </a:lnTo>
                    <a:lnTo>
                      <a:pt x="132" y="55"/>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1" name="Freeform 12">
                <a:extLst>
                  <a:ext uri="{FF2B5EF4-FFF2-40B4-BE49-F238E27FC236}">
                    <a16:creationId xmlns:a16="http://schemas.microsoft.com/office/drawing/2014/main" id="{60A1C732-AFEE-F72B-E7E5-4BF7F3E2F37A}"/>
                  </a:ext>
                </a:extLst>
              </p:cNvPr>
              <p:cNvSpPr>
                <a:spLocks/>
              </p:cNvSpPr>
              <p:nvPr/>
            </p:nvSpPr>
            <p:spPr bwMode="auto">
              <a:xfrm>
                <a:off x="5156200" y="6357938"/>
                <a:ext cx="209550" cy="282575"/>
              </a:xfrm>
              <a:custGeom>
                <a:avLst/>
                <a:gdLst>
                  <a:gd name="T0" fmla="*/ 132 w 132"/>
                  <a:gd name="T1" fmla="*/ 0 h 178"/>
                  <a:gd name="T2" fmla="*/ 93 w 132"/>
                  <a:gd name="T3" fmla="*/ 178 h 178"/>
                  <a:gd name="T4" fmla="*/ 0 w 132"/>
                  <a:gd name="T5" fmla="*/ 55 h 178"/>
                  <a:gd name="T6" fmla="*/ 132 w 132"/>
                  <a:gd name="T7" fmla="*/ 0 h 178"/>
                </a:gdLst>
                <a:ahLst/>
                <a:cxnLst>
                  <a:cxn ang="0">
                    <a:pos x="T0" y="T1"/>
                  </a:cxn>
                  <a:cxn ang="0">
                    <a:pos x="T2" y="T3"/>
                  </a:cxn>
                  <a:cxn ang="0">
                    <a:pos x="T4" y="T5"/>
                  </a:cxn>
                  <a:cxn ang="0">
                    <a:pos x="T6" y="T7"/>
                  </a:cxn>
                </a:cxnLst>
                <a:rect l="0" t="0" r="r" b="b"/>
                <a:pathLst>
                  <a:path w="132" h="178">
                    <a:moveTo>
                      <a:pt x="132" y="0"/>
                    </a:moveTo>
                    <a:lnTo>
                      <a:pt x="93" y="178"/>
                    </a:lnTo>
                    <a:lnTo>
                      <a:pt x="0" y="55"/>
                    </a:lnTo>
                    <a:lnTo>
                      <a:pt x="132"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2" name="Freeform 13">
                <a:extLst>
                  <a:ext uri="{FF2B5EF4-FFF2-40B4-BE49-F238E27FC236}">
                    <a16:creationId xmlns:a16="http://schemas.microsoft.com/office/drawing/2014/main" id="{C350EAE6-6084-7CCA-0ED7-9B397794BD3B}"/>
                  </a:ext>
                </a:extLst>
              </p:cNvPr>
              <p:cNvSpPr>
                <a:spLocks/>
              </p:cNvSpPr>
              <p:nvPr/>
            </p:nvSpPr>
            <p:spPr bwMode="auto">
              <a:xfrm>
                <a:off x="5029200" y="6445250"/>
                <a:ext cx="274637" cy="195262"/>
              </a:xfrm>
              <a:custGeom>
                <a:avLst/>
                <a:gdLst>
                  <a:gd name="T0" fmla="*/ 0 w 173"/>
                  <a:gd name="T1" fmla="*/ 95 h 123"/>
                  <a:gd name="T2" fmla="*/ 173 w 173"/>
                  <a:gd name="T3" fmla="*/ 123 h 123"/>
                  <a:gd name="T4" fmla="*/ 80 w 173"/>
                  <a:gd name="T5" fmla="*/ 0 h 123"/>
                  <a:gd name="T6" fmla="*/ 0 w 173"/>
                  <a:gd name="T7" fmla="*/ 95 h 123"/>
                </a:gdLst>
                <a:ahLst/>
                <a:cxnLst>
                  <a:cxn ang="0">
                    <a:pos x="T0" y="T1"/>
                  </a:cxn>
                  <a:cxn ang="0">
                    <a:pos x="T2" y="T3"/>
                  </a:cxn>
                  <a:cxn ang="0">
                    <a:pos x="T4" y="T5"/>
                  </a:cxn>
                  <a:cxn ang="0">
                    <a:pos x="T6" y="T7"/>
                  </a:cxn>
                </a:cxnLst>
                <a:rect l="0" t="0" r="r" b="b"/>
                <a:pathLst>
                  <a:path w="173" h="123">
                    <a:moveTo>
                      <a:pt x="0" y="95"/>
                    </a:moveTo>
                    <a:lnTo>
                      <a:pt x="173" y="123"/>
                    </a:lnTo>
                    <a:lnTo>
                      <a:pt x="80" y="0"/>
                    </a:lnTo>
                    <a:lnTo>
                      <a:pt x="0" y="95"/>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3" name="Freeform 14">
                <a:extLst>
                  <a:ext uri="{FF2B5EF4-FFF2-40B4-BE49-F238E27FC236}">
                    <a16:creationId xmlns:a16="http://schemas.microsoft.com/office/drawing/2014/main" id="{BE022C9C-D1FE-AA96-2346-BDD33B8010C9}"/>
                  </a:ext>
                </a:extLst>
              </p:cNvPr>
              <p:cNvSpPr>
                <a:spLocks/>
              </p:cNvSpPr>
              <p:nvPr/>
            </p:nvSpPr>
            <p:spPr bwMode="auto">
              <a:xfrm>
                <a:off x="5029200" y="6596063"/>
                <a:ext cx="274637" cy="207962"/>
              </a:xfrm>
              <a:custGeom>
                <a:avLst/>
                <a:gdLst>
                  <a:gd name="T0" fmla="*/ 0 w 173"/>
                  <a:gd name="T1" fmla="*/ 0 h 131"/>
                  <a:gd name="T2" fmla="*/ 173 w 173"/>
                  <a:gd name="T3" fmla="*/ 28 h 131"/>
                  <a:gd name="T4" fmla="*/ 134 w 173"/>
                  <a:gd name="T5" fmla="*/ 131 h 131"/>
                  <a:gd name="T6" fmla="*/ 0 w 173"/>
                  <a:gd name="T7" fmla="*/ 0 h 131"/>
                </a:gdLst>
                <a:ahLst/>
                <a:cxnLst>
                  <a:cxn ang="0">
                    <a:pos x="T0" y="T1"/>
                  </a:cxn>
                  <a:cxn ang="0">
                    <a:pos x="T2" y="T3"/>
                  </a:cxn>
                  <a:cxn ang="0">
                    <a:pos x="T4" y="T5"/>
                  </a:cxn>
                  <a:cxn ang="0">
                    <a:pos x="T6" y="T7"/>
                  </a:cxn>
                </a:cxnLst>
                <a:rect l="0" t="0" r="r" b="b"/>
                <a:pathLst>
                  <a:path w="173" h="131">
                    <a:moveTo>
                      <a:pt x="0" y="0"/>
                    </a:moveTo>
                    <a:lnTo>
                      <a:pt x="173" y="28"/>
                    </a:lnTo>
                    <a:lnTo>
                      <a:pt x="134" y="131"/>
                    </a:lnTo>
                    <a:lnTo>
                      <a:pt x="0"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4" name="Freeform 15">
                <a:extLst>
                  <a:ext uri="{FF2B5EF4-FFF2-40B4-BE49-F238E27FC236}">
                    <a16:creationId xmlns:a16="http://schemas.microsoft.com/office/drawing/2014/main" id="{5071E057-81AA-8663-AC52-41F35B82AA1D}"/>
                  </a:ext>
                </a:extLst>
              </p:cNvPr>
              <p:cNvSpPr>
                <a:spLocks/>
              </p:cNvSpPr>
              <p:nvPr/>
            </p:nvSpPr>
            <p:spPr bwMode="auto">
              <a:xfrm>
                <a:off x="4894263" y="6596063"/>
                <a:ext cx="347662" cy="223837"/>
              </a:xfrm>
              <a:custGeom>
                <a:avLst/>
                <a:gdLst>
                  <a:gd name="T0" fmla="*/ 85 w 219"/>
                  <a:gd name="T1" fmla="*/ 0 h 141"/>
                  <a:gd name="T2" fmla="*/ 0 w 219"/>
                  <a:gd name="T3" fmla="*/ 141 h 141"/>
                  <a:gd name="T4" fmla="*/ 219 w 219"/>
                  <a:gd name="T5" fmla="*/ 131 h 141"/>
                  <a:gd name="T6" fmla="*/ 85 w 219"/>
                  <a:gd name="T7" fmla="*/ 0 h 141"/>
                </a:gdLst>
                <a:ahLst/>
                <a:cxnLst>
                  <a:cxn ang="0">
                    <a:pos x="T0" y="T1"/>
                  </a:cxn>
                  <a:cxn ang="0">
                    <a:pos x="T2" y="T3"/>
                  </a:cxn>
                  <a:cxn ang="0">
                    <a:pos x="T4" y="T5"/>
                  </a:cxn>
                  <a:cxn ang="0">
                    <a:pos x="T6" y="T7"/>
                  </a:cxn>
                </a:cxnLst>
                <a:rect l="0" t="0" r="r" b="b"/>
                <a:pathLst>
                  <a:path w="219" h="141">
                    <a:moveTo>
                      <a:pt x="85" y="0"/>
                    </a:moveTo>
                    <a:lnTo>
                      <a:pt x="0" y="141"/>
                    </a:lnTo>
                    <a:lnTo>
                      <a:pt x="219" y="131"/>
                    </a:lnTo>
                    <a:lnTo>
                      <a:pt x="85"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5" name="Freeform 16">
                <a:extLst>
                  <a:ext uri="{FF2B5EF4-FFF2-40B4-BE49-F238E27FC236}">
                    <a16:creationId xmlns:a16="http://schemas.microsoft.com/office/drawing/2014/main" id="{CCA95F0D-4434-147F-2813-CC5DD372B509}"/>
                  </a:ext>
                </a:extLst>
              </p:cNvPr>
              <p:cNvSpPr>
                <a:spLocks/>
              </p:cNvSpPr>
              <p:nvPr/>
            </p:nvSpPr>
            <p:spPr bwMode="auto">
              <a:xfrm>
                <a:off x="4894263" y="6804025"/>
                <a:ext cx="347662" cy="161925"/>
              </a:xfrm>
              <a:custGeom>
                <a:avLst/>
                <a:gdLst>
                  <a:gd name="T0" fmla="*/ 55 w 219"/>
                  <a:gd name="T1" fmla="*/ 102 h 102"/>
                  <a:gd name="T2" fmla="*/ 0 w 219"/>
                  <a:gd name="T3" fmla="*/ 10 h 102"/>
                  <a:gd name="T4" fmla="*/ 219 w 219"/>
                  <a:gd name="T5" fmla="*/ 0 h 102"/>
                  <a:gd name="T6" fmla="*/ 55 w 219"/>
                  <a:gd name="T7" fmla="*/ 102 h 102"/>
                </a:gdLst>
                <a:ahLst/>
                <a:cxnLst>
                  <a:cxn ang="0">
                    <a:pos x="T0" y="T1"/>
                  </a:cxn>
                  <a:cxn ang="0">
                    <a:pos x="T2" y="T3"/>
                  </a:cxn>
                  <a:cxn ang="0">
                    <a:pos x="T4" y="T5"/>
                  </a:cxn>
                  <a:cxn ang="0">
                    <a:pos x="T6" y="T7"/>
                  </a:cxn>
                </a:cxnLst>
                <a:rect l="0" t="0" r="r" b="b"/>
                <a:pathLst>
                  <a:path w="219" h="102">
                    <a:moveTo>
                      <a:pt x="55" y="102"/>
                    </a:moveTo>
                    <a:lnTo>
                      <a:pt x="0" y="10"/>
                    </a:lnTo>
                    <a:lnTo>
                      <a:pt x="219" y="0"/>
                    </a:lnTo>
                    <a:lnTo>
                      <a:pt x="55" y="102"/>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6" name="Freeform 17">
                <a:extLst>
                  <a:ext uri="{FF2B5EF4-FFF2-40B4-BE49-F238E27FC236}">
                    <a16:creationId xmlns:a16="http://schemas.microsoft.com/office/drawing/2014/main" id="{1E80D378-14DE-A8E8-846E-AF172D651EC9}"/>
                  </a:ext>
                </a:extLst>
              </p:cNvPr>
              <p:cNvSpPr>
                <a:spLocks/>
              </p:cNvSpPr>
              <p:nvPr/>
            </p:nvSpPr>
            <p:spPr bwMode="auto">
              <a:xfrm>
                <a:off x="4981575" y="6804025"/>
                <a:ext cx="260350" cy="241300"/>
              </a:xfrm>
              <a:custGeom>
                <a:avLst/>
                <a:gdLst>
                  <a:gd name="T0" fmla="*/ 0 w 164"/>
                  <a:gd name="T1" fmla="*/ 102 h 152"/>
                  <a:gd name="T2" fmla="*/ 153 w 164"/>
                  <a:gd name="T3" fmla="*/ 152 h 152"/>
                  <a:gd name="T4" fmla="*/ 164 w 164"/>
                  <a:gd name="T5" fmla="*/ 0 h 152"/>
                  <a:gd name="T6" fmla="*/ 0 w 164"/>
                  <a:gd name="T7" fmla="*/ 102 h 152"/>
                </a:gdLst>
                <a:ahLst/>
                <a:cxnLst>
                  <a:cxn ang="0">
                    <a:pos x="T0" y="T1"/>
                  </a:cxn>
                  <a:cxn ang="0">
                    <a:pos x="T2" y="T3"/>
                  </a:cxn>
                  <a:cxn ang="0">
                    <a:pos x="T4" y="T5"/>
                  </a:cxn>
                  <a:cxn ang="0">
                    <a:pos x="T6" y="T7"/>
                  </a:cxn>
                </a:cxnLst>
                <a:rect l="0" t="0" r="r" b="b"/>
                <a:pathLst>
                  <a:path w="164" h="152">
                    <a:moveTo>
                      <a:pt x="0" y="102"/>
                    </a:moveTo>
                    <a:lnTo>
                      <a:pt x="153" y="152"/>
                    </a:lnTo>
                    <a:lnTo>
                      <a:pt x="164" y="0"/>
                    </a:lnTo>
                    <a:lnTo>
                      <a:pt x="0" y="102"/>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7" name="Freeform 18">
                <a:extLst>
                  <a:ext uri="{FF2B5EF4-FFF2-40B4-BE49-F238E27FC236}">
                    <a16:creationId xmlns:a16="http://schemas.microsoft.com/office/drawing/2014/main" id="{F0B46829-7982-E387-BAAA-BC733E5E3F2A}"/>
                  </a:ext>
                </a:extLst>
              </p:cNvPr>
              <p:cNvSpPr>
                <a:spLocks/>
              </p:cNvSpPr>
              <p:nvPr/>
            </p:nvSpPr>
            <p:spPr bwMode="auto">
              <a:xfrm>
                <a:off x="4903788" y="6965950"/>
                <a:ext cx="320675" cy="214312"/>
              </a:xfrm>
              <a:custGeom>
                <a:avLst/>
                <a:gdLst>
                  <a:gd name="T0" fmla="*/ 49 w 202"/>
                  <a:gd name="T1" fmla="*/ 0 h 135"/>
                  <a:gd name="T2" fmla="*/ 202 w 202"/>
                  <a:gd name="T3" fmla="*/ 50 h 135"/>
                  <a:gd name="T4" fmla="*/ 0 w 202"/>
                  <a:gd name="T5" fmla="*/ 135 h 135"/>
                  <a:gd name="T6" fmla="*/ 49 w 202"/>
                  <a:gd name="T7" fmla="*/ 0 h 135"/>
                </a:gdLst>
                <a:ahLst/>
                <a:cxnLst>
                  <a:cxn ang="0">
                    <a:pos x="T0" y="T1"/>
                  </a:cxn>
                  <a:cxn ang="0">
                    <a:pos x="T2" y="T3"/>
                  </a:cxn>
                  <a:cxn ang="0">
                    <a:pos x="T4" y="T5"/>
                  </a:cxn>
                  <a:cxn ang="0">
                    <a:pos x="T6" y="T7"/>
                  </a:cxn>
                </a:cxnLst>
                <a:rect l="0" t="0" r="r" b="b"/>
                <a:pathLst>
                  <a:path w="202" h="135">
                    <a:moveTo>
                      <a:pt x="49" y="0"/>
                    </a:moveTo>
                    <a:lnTo>
                      <a:pt x="202" y="50"/>
                    </a:lnTo>
                    <a:lnTo>
                      <a:pt x="0" y="135"/>
                    </a:lnTo>
                    <a:lnTo>
                      <a:pt x="49"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8" name="Freeform 19">
                <a:extLst>
                  <a:ext uri="{FF2B5EF4-FFF2-40B4-BE49-F238E27FC236}">
                    <a16:creationId xmlns:a16="http://schemas.microsoft.com/office/drawing/2014/main" id="{798190E0-E98C-DA73-1141-069F3E3EA2A6}"/>
                  </a:ext>
                </a:extLst>
              </p:cNvPr>
              <p:cNvSpPr>
                <a:spLocks/>
              </p:cNvSpPr>
              <p:nvPr/>
            </p:nvSpPr>
            <p:spPr bwMode="auto">
              <a:xfrm>
                <a:off x="4675188" y="6965950"/>
                <a:ext cx="306387" cy="214312"/>
              </a:xfrm>
              <a:custGeom>
                <a:avLst/>
                <a:gdLst>
                  <a:gd name="T0" fmla="*/ 193 w 193"/>
                  <a:gd name="T1" fmla="*/ 0 h 135"/>
                  <a:gd name="T2" fmla="*/ 0 w 193"/>
                  <a:gd name="T3" fmla="*/ 56 h 135"/>
                  <a:gd name="T4" fmla="*/ 144 w 193"/>
                  <a:gd name="T5" fmla="*/ 135 h 135"/>
                  <a:gd name="T6" fmla="*/ 193 w 193"/>
                  <a:gd name="T7" fmla="*/ 0 h 135"/>
                </a:gdLst>
                <a:ahLst/>
                <a:cxnLst>
                  <a:cxn ang="0">
                    <a:pos x="T0" y="T1"/>
                  </a:cxn>
                  <a:cxn ang="0">
                    <a:pos x="T2" y="T3"/>
                  </a:cxn>
                  <a:cxn ang="0">
                    <a:pos x="T4" y="T5"/>
                  </a:cxn>
                  <a:cxn ang="0">
                    <a:pos x="T6" y="T7"/>
                  </a:cxn>
                </a:cxnLst>
                <a:rect l="0" t="0" r="r" b="b"/>
                <a:pathLst>
                  <a:path w="193" h="135">
                    <a:moveTo>
                      <a:pt x="193" y="0"/>
                    </a:moveTo>
                    <a:lnTo>
                      <a:pt x="0" y="56"/>
                    </a:lnTo>
                    <a:lnTo>
                      <a:pt x="144" y="135"/>
                    </a:lnTo>
                    <a:lnTo>
                      <a:pt x="193"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69" name="Freeform 20">
                <a:extLst>
                  <a:ext uri="{FF2B5EF4-FFF2-40B4-BE49-F238E27FC236}">
                    <a16:creationId xmlns:a16="http://schemas.microsoft.com/office/drawing/2014/main" id="{631D5012-9B69-3B80-7BC7-DA868F3E8F1F}"/>
                  </a:ext>
                </a:extLst>
              </p:cNvPr>
              <p:cNvSpPr>
                <a:spLocks/>
              </p:cNvSpPr>
              <p:nvPr/>
            </p:nvSpPr>
            <p:spPr bwMode="auto">
              <a:xfrm>
                <a:off x="4675188" y="7054850"/>
                <a:ext cx="228600" cy="276225"/>
              </a:xfrm>
              <a:custGeom>
                <a:avLst/>
                <a:gdLst>
                  <a:gd name="T0" fmla="*/ 54 w 144"/>
                  <a:gd name="T1" fmla="*/ 174 h 174"/>
                  <a:gd name="T2" fmla="*/ 0 w 144"/>
                  <a:gd name="T3" fmla="*/ 0 h 174"/>
                  <a:gd name="T4" fmla="*/ 144 w 144"/>
                  <a:gd name="T5" fmla="*/ 79 h 174"/>
                  <a:gd name="T6" fmla="*/ 54 w 144"/>
                  <a:gd name="T7" fmla="*/ 174 h 174"/>
                </a:gdLst>
                <a:ahLst/>
                <a:cxnLst>
                  <a:cxn ang="0">
                    <a:pos x="T0" y="T1"/>
                  </a:cxn>
                  <a:cxn ang="0">
                    <a:pos x="T2" y="T3"/>
                  </a:cxn>
                  <a:cxn ang="0">
                    <a:pos x="T4" y="T5"/>
                  </a:cxn>
                  <a:cxn ang="0">
                    <a:pos x="T6" y="T7"/>
                  </a:cxn>
                </a:cxnLst>
                <a:rect l="0" t="0" r="r" b="b"/>
                <a:pathLst>
                  <a:path w="144" h="174">
                    <a:moveTo>
                      <a:pt x="54" y="174"/>
                    </a:moveTo>
                    <a:lnTo>
                      <a:pt x="0" y="0"/>
                    </a:lnTo>
                    <a:lnTo>
                      <a:pt x="144" y="79"/>
                    </a:lnTo>
                    <a:lnTo>
                      <a:pt x="54" y="174"/>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0" name="Freeform 21">
                <a:extLst>
                  <a:ext uri="{FF2B5EF4-FFF2-40B4-BE49-F238E27FC236}">
                    <a16:creationId xmlns:a16="http://schemas.microsoft.com/office/drawing/2014/main" id="{60814DAB-5E40-3907-ABC4-098BFF43C773}"/>
                  </a:ext>
                </a:extLst>
              </p:cNvPr>
              <p:cNvSpPr>
                <a:spLocks/>
              </p:cNvSpPr>
              <p:nvPr/>
            </p:nvSpPr>
            <p:spPr bwMode="auto">
              <a:xfrm>
                <a:off x="4570413" y="7054850"/>
                <a:ext cx="190500" cy="304800"/>
              </a:xfrm>
              <a:custGeom>
                <a:avLst/>
                <a:gdLst>
                  <a:gd name="T0" fmla="*/ 120 w 120"/>
                  <a:gd name="T1" fmla="*/ 174 h 192"/>
                  <a:gd name="T2" fmla="*/ 66 w 120"/>
                  <a:gd name="T3" fmla="*/ 0 h 192"/>
                  <a:gd name="T4" fmla="*/ 0 w 120"/>
                  <a:gd name="T5" fmla="*/ 192 h 192"/>
                  <a:gd name="T6" fmla="*/ 120 w 120"/>
                  <a:gd name="T7" fmla="*/ 174 h 192"/>
                </a:gdLst>
                <a:ahLst/>
                <a:cxnLst>
                  <a:cxn ang="0">
                    <a:pos x="T0" y="T1"/>
                  </a:cxn>
                  <a:cxn ang="0">
                    <a:pos x="T2" y="T3"/>
                  </a:cxn>
                  <a:cxn ang="0">
                    <a:pos x="T4" y="T5"/>
                  </a:cxn>
                  <a:cxn ang="0">
                    <a:pos x="T6" y="T7"/>
                  </a:cxn>
                </a:cxnLst>
                <a:rect l="0" t="0" r="r" b="b"/>
                <a:pathLst>
                  <a:path w="120" h="192">
                    <a:moveTo>
                      <a:pt x="120" y="174"/>
                    </a:moveTo>
                    <a:lnTo>
                      <a:pt x="66" y="0"/>
                    </a:lnTo>
                    <a:lnTo>
                      <a:pt x="0" y="192"/>
                    </a:lnTo>
                    <a:lnTo>
                      <a:pt x="120" y="174"/>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1" name="Freeform 22">
                <a:extLst>
                  <a:ext uri="{FF2B5EF4-FFF2-40B4-BE49-F238E27FC236}">
                    <a16:creationId xmlns:a16="http://schemas.microsoft.com/office/drawing/2014/main" id="{3AF624B2-0886-B1CE-73F1-6B27BE9587C3}"/>
                  </a:ext>
                </a:extLst>
              </p:cNvPr>
              <p:cNvSpPr>
                <a:spLocks/>
              </p:cNvSpPr>
              <p:nvPr/>
            </p:nvSpPr>
            <p:spPr bwMode="auto">
              <a:xfrm>
                <a:off x="4400550" y="7054850"/>
                <a:ext cx="274637" cy="304800"/>
              </a:xfrm>
              <a:custGeom>
                <a:avLst/>
                <a:gdLst>
                  <a:gd name="T0" fmla="*/ 0 w 173"/>
                  <a:gd name="T1" fmla="*/ 61 h 192"/>
                  <a:gd name="T2" fmla="*/ 173 w 173"/>
                  <a:gd name="T3" fmla="*/ 0 h 192"/>
                  <a:gd name="T4" fmla="*/ 107 w 173"/>
                  <a:gd name="T5" fmla="*/ 192 h 192"/>
                  <a:gd name="T6" fmla="*/ 0 w 173"/>
                  <a:gd name="T7" fmla="*/ 61 h 192"/>
                </a:gdLst>
                <a:ahLst/>
                <a:cxnLst>
                  <a:cxn ang="0">
                    <a:pos x="T0" y="T1"/>
                  </a:cxn>
                  <a:cxn ang="0">
                    <a:pos x="T2" y="T3"/>
                  </a:cxn>
                  <a:cxn ang="0">
                    <a:pos x="T4" y="T5"/>
                  </a:cxn>
                  <a:cxn ang="0">
                    <a:pos x="T6" y="T7"/>
                  </a:cxn>
                </a:cxnLst>
                <a:rect l="0" t="0" r="r" b="b"/>
                <a:pathLst>
                  <a:path w="173" h="192">
                    <a:moveTo>
                      <a:pt x="0" y="61"/>
                    </a:moveTo>
                    <a:lnTo>
                      <a:pt x="173" y="0"/>
                    </a:lnTo>
                    <a:lnTo>
                      <a:pt x="107" y="192"/>
                    </a:lnTo>
                    <a:lnTo>
                      <a:pt x="0" y="61"/>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2" name="Freeform 23">
                <a:extLst>
                  <a:ext uri="{FF2B5EF4-FFF2-40B4-BE49-F238E27FC236}">
                    <a16:creationId xmlns:a16="http://schemas.microsoft.com/office/drawing/2014/main" id="{C5745330-2E41-4EF6-2C5D-27B781C4E21A}"/>
                  </a:ext>
                </a:extLst>
              </p:cNvPr>
              <p:cNvSpPr>
                <a:spLocks/>
              </p:cNvSpPr>
              <p:nvPr/>
            </p:nvSpPr>
            <p:spPr bwMode="auto">
              <a:xfrm>
                <a:off x="4400550" y="7151688"/>
                <a:ext cx="169862" cy="388937"/>
              </a:xfrm>
              <a:custGeom>
                <a:avLst/>
                <a:gdLst>
                  <a:gd name="T0" fmla="*/ 0 w 107"/>
                  <a:gd name="T1" fmla="*/ 0 h 245"/>
                  <a:gd name="T2" fmla="*/ 44 w 107"/>
                  <a:gd name="T3" fmla="*/ 245 h 245"/>
                  <a:gd name="T4" fmla="*/ 107 w 107"/>
                  <a:gd name="T5" fmla="*/ 131 h 245"/>
                  <a:gd name="T6" fmla="*/ 0 w 107"/>
                  <a:gd name="T7" fmla="*/ 0 h 245"/>
                </a:gdLst>
                <a:ahLst/>
                <a:cxnLst>
                  <a:cxn ang="0">
                    <a:pos x="T0" y="T1"/>
                  </a:cxn>
                  <a:cxn ang="0">
                    <a:pos x="T2" y="T3"/>
                  </a:cxn>
                  <a:cxn ang="0">
                    <a:pos x="T4" y="T5"/>
                  </a:cxn>
                  <a:cxn ang="0">
                    <a:pos x="T6" y="T7"/>
                  </a:cxn>
                </a:cxnLst>
                <a:rect l="0" t="0" r="r" b="b"/>
                <a:pathLst>
                  <a:path w="107" h="245">
                    <a:moveTo>
                      <a:pt x="0" y="0"/>
                    </a:moveTo>
                    <a:lnTo>
                      <a:pt x="44" y="245"/>
                    </a:lnTo>
                    <a:lnTo>
                      <a:pt x="107" y="131"/>
                    </a:lnTo>
                    <a:lnTo>
                      <a:pt x="0" y="0"/>
                    </a:lnTo>
                    <a:close/>
                  </a:path>
                </a:pathLst>
              </a:custGeom>
              <a:solidFill>
                <a:srgbClr val="006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3" name="Freeform 24">
                <a:extLst>
                  <a:ext uri="{FF2B5EF4-FFF2-40B4-BE49-F238E27FC236}">
                    <a16:creationId xmlns:a16="http://schemas.microsoft.com/office/drawing/2014/main" id="{B305127C-CDB9-6870-FB06-289132B4C5DE}"/>
                  </a:ext>
                </a:extLst>
              </p:cNvPr>
              <p:cNvSpPr>
                <a:spLocks/>
              </p:cNvSpPr>
              <p:nvPr/>
            </p:nvSpPr>
            <p:spPr bwMode="auto">
              <a:xfrm>
                <a:off x="4273550" y="7151688"/>
                <a:ext cx="196850" cy="388937"/>
              </a:xfrm>
              <a:custGeom>
                <a:avLst/>
                <a:gdLst>
                  <a:gd name="T0" fmla="*/ 80 w 124"/>
                  <a:gd name="T1" fmla="*/ 0 h 245"/>
                  <a:gd name="T2" fmla="*/ 124 w 124"/>
                  <a:gd name="T3" fmla="*/ 245 h 245"/>
                  <a:gd name="T4" fmla="*/ 0 w 124"/>
                  <a:gd name="T5" fmla="*/ 224 h 245"/>
                  <a:gd name="T6" fmla="*/ 80 w 124"/>
                  <a:gd name="T7" fmla="*/ 0 h 245"/>
                </a:gdLst>
                <a:ahLst/>
                <a:cxnLst>
                  <a:cxn ang="0">
                    <a:pos x="T0" y="T1"/>
                  </a:cxn>
                  <a:cxn ang="0">
                    <a:pos x="T2" y="T3"/>
                  </a:cxn>
                  <a:cxn ang="0">
                    <a:pos x="T4" y="T5"/>
                  </a:cxn>
                  <a:cxn ang="0">
                    <a:pos x="T6" y="T7"/>
                  </a:cxn>
                </a:cxnLst>
                <a:rect l="0" t="0" r="r" b="b"/>
                <a:pathLst>
                  <a:path w="124" h="245">
                    <a:moveTo>
                      <a:pt x="80" y="0"/>
                    </a:moveTo>
                    <a:lnTo>
                      <a:pt x="124" y="245"/>
                    </a:lnTo>
                    <a:lnTo>
                      <a:pt x="0" y="224"/>
                    </a:lnTo>
                    <a:lnTo>
                      <a:pt x="80" y="0"/>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4" name="Freeform 25">
                <a:extLst>
                  <a:ext uri="{FF2B5EF4-FFF2-40B4-BE49-F238E27FC236}">
                    <a16:creationId xmlns:a16="http://schemas.microsoft.com/office/drawing/2014/main" id="{7D66772B-F094-220B-0AB4-14CBC805C731}"/>
                  </a:ext>
                </a:extLst>
              </p:cNvPr>
              <p:cNvSpPr>
                <a:spLocks/>
              </p:cNvSpPr>
              <p:nvPr/>
            </p:nvSpPr>
            <p:spPr bwMode="auto">
              <a:xfrm>
                <a:off x="4094163" y="7151688"/>
                <a:ext cx="306387" cy="355600"/>
              </a:xfrm>
              <a:custGeom>
                <a:avLst/>
                <a:gdLst>
                  <a:gd name="T0" fmla="*/ 193 w 193"/>
                  <a:gd name="T1" fmla="*/ 0 h 224"/>
                  <a:gd name="T2" fmla="*/ 0 w 193"/>
                  <a:gd name="T3" fmla="*/ 113 h 224"/>
                  <a:gd name="T4" fmla="*/ 113 w 193"/>
                  <a:gd name="T5" fmla="*/ 224 h 224"/>
                  <a:gd name="T6" fmla="*/ 193 w 193"/>
                  <a:gd name="T7" fmla="*/ 0 h 224"/>
                </a:gdLst>
                <a:ahLst/>
                <a:cxnLst>
                  <a:cxn ang="0">
                    <a:pos x="T0" y="T1"/>
                  </a:cxn>
                  <a:cxn ang="0">
                    <a:pos x="T2" y="T3"/>
                  </a:cxn>
                  <a:cxn ang="0">
                    <a:pos x="T4" y="T5"/>
                  </a:cxn>
                  <a:cxn ang="0">
                    <a:pos x="T6" y="T7"/>
                  </a:cxn>
                </a:cxnLst>
                <a:rect l="0" t="0" r="r" b="b"/>
                <a:pathLst>
                  <a:path w="193" h="224">
                    <a:moveTo>
                      <a:pt x="193" y="0"/>
                    </a:moveTo>
                    <a:lnTo>
                      <a:pt x="0" y="113"/>
                    </a:lnTo>
                    <a:lnTo>
                      <a:pt x="113" y="224"/>
                    </a:lnTo>
                    <a:lnTo>
                      <a:pt x="193"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5" name="Freeform 26">
                <a:extLst>
                  <a:ext uri="{FF2B5EF4-FFF2-40B4-BE49-F238E27FC236}">
                    <a16:creationId xmlns:a16="http://schemas.microsoft.com/office/drawing/2014/main" id="{5296AB36-84D6-8394-0BB9-FD8E68E94B4D}"/>
                  </a:ext>
                </a:extLst>
              </p:cNvPr>
              <p:cNvSpPr>
                <a:spLocks/>
              </p:cNvSpPr>
              <p:nvPr/>
            </p:nvSpPr>
            <p:spPr bwMode="auto">
              <a:xfrm>
                <a:off x="4086225" y="7151688"/>
                <a:ext cx="314325" cy="179387"/>
              </a:xfrm>
              <a:custGeom>
                <a:avLst/>
                <a:gdLst>
                  <a:gd name="T0" fmla="*/ 198 w 198"/>
                  <a:gd name="T1" fmla="*/ 0 h 113"/>
                  <a:gd name="T2" fmla="*/ 5 w 198"/>
                  <a:gd name="T3" fmla="*/ 113 h 113"/>
                  <a:gd name="T4" fmla="*/ 0 w 198"/>
                  <a:gd name="T5" fmla="*/ 0 h 113"/>
                  <a:gd name="T6" fmla="*/ 198 w 198"/>
                  <a:gd name="T7" fmla="*/ 0 h 113"/>
                </a:gdLst>
                <a:ahLst/>
                <a:cxnLst>
                  <a:cxn ang="0">
                    <a:pos x="T0" y="T1"/>
                  </a:cxn>
                  <a:cxn ang="0">
                    <a:pos x="T2" y="T3"/>
                  </a:cxn>
                  <a:cxn ang="0">
                    <a:pos x="T4" y="T5"/>
                  </a:cxn>
                  <a:cxn ang="0">
                    <a:pos x="T6" y="T7"/>
                  </a:cxn>
                </a:cxnLst>
                <a:rect l="0" t="0" r="r" b="b"/>
                <a:pathLst>
                  <a:path w="198" h="113">
                    <a:moveTo>
                      <a:pt x="198" y="0"/>
                    </a:moveTo>
                    <a:lnTo>
                      <a:pt x="5" y="113"/>
                    </a:lnTo>
                    <a:lnTo>
                      <a:pt x="0" y="0"/>
                    </a:lnTo>
                    <a:lnTo>
                      <a:pt x="198"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6" name="Freeform 27">
                <a:extLst>
                  <a:ext uri="{FF2B5EF4-FFF2-40B4-BE49-F238E27FC236}">
                    <a16:creationId xmlns:a16="http://schemas.microsoft.com/office/drawing/2014/main" id="{455774A6-1687-125D-399D-800486B4304C}"/>
                  </a:ext>
                </a:extLst>
              </p:cNvPr>
              <p:cNvSpPr>
                <a:spLocks/>
              </p:cNvSpPr>
              <p:nvPr/>
            </p:nvSpPr>
            <p:spPr bwMode="auto">
              <a:xfrm>
                <a:off x="4086225" y="6991350"/>
                <a:ext cx="314325" cy="160337"/>
              </a:xfrm>
              <a:custGeom>
                <a:avLst/>
                <a:gdLst>
                  <a:gd name="T0" fmla="*/ 198 w 198"/>
                  <a:gd name="T1" fmla="*/ 101 h 101"/>
                  <a:gd name="T2" fmla="*/ 107 w 198"/>
                  <a:gd name="T3" fmla="*/ 0 h 101"/>
                  <a:gd name="T4" fmla="*/ 0 w 198"/>
                  <a:gd name="T5" fmla="*/ 101 h 101"/>
                  <a:gd name="T6" fmla="*/ 198 w 198"/>
                  <a:gd name="T7" fmla="*/ 101 h 101"/>
                </a:gdLst>
                <a:ahLst/>
                <a:cxnLst>
                  <a:cxn ang="0">
                    <a:pos x="T0" y="T1"/>
                  </a:cxn>
                  <a:cxn ang="0">
                    <a:pos x="T2" y="T3"/>
                  </a:cxn>
                  <a:cxn ang="0">
                    <a:pos x="T4" y="T5"/>
                  </a:cxn>
                  <a:cxn ang="0">
                    <a:pos x="T6" y="T7"/>
                  </a:cxn>
                </a:cxnLst>
                <a:rect l="0" t="0" r="r" b="b"/>
                <a:pathLst>
                  <a:path w="198" h="101">
                    <a:moveTo>
                      <a:pt x="198" y="101"/>
                    </a:moveTo>
                    <a:lnTo>
                      <a:pt x="107" y="0"/>
                    </a:lnTo>
                    <a:lnTo>
                      <a:pt x="0" y="101"/>
                    </a:lnTo>
                    <a:lnTo>
                      <a:pt x="198" y="101"/>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7" name="Freeform 28">
                <a:extLst>
                  <a:ext uri="{FF2B5EF4-FFF2-40B4-BE49-F238E27FC236}">
                    <a16:creationId xmlns:a16="http://schemas.microsoft.com/office/drawing/2014/main" id="{9731821C-0261-0297-F120-814CEAEF35CA}"/>
                  </a:ext>
                </a:extLst>
              </p:cNvPr>
              <p:cNvSpPr>
                <a:spLocks/>
              </p:cNvSpPr>
              <p:nvPr/>
            </p:nvSpPr>
            <p:spPr bwMode="auto">
              <a:xfrm>
                <a:off x="3886200" y="6991350"/>
                <a:ext cx="369887" cy="160337"/>
              </a:xfrm>
              <a:custGeom>
                <a:avLst/>
                <a:gdLst>
                  <a:gd name="T0" fmla="*/ 0 w 233"/>
                  <a:gd name="T1" fmla="*/ 50 h 101"/>
                  <a:gd name="T2" fmla="*/ 233 w 233"/>
                  <a:gd name="T3" fmla="*/ 0 h 101"/>
                  <a:gd name="T4" fmla="*/ 126 w 233"/>
                  <a:gd name="T5" fmla="*/ 101 h 101"/>
                  <a:gd name="T6" fmla="*/ 0 w 233"/>
                  <a:gd name="T7" fmla="*/ 50 h 101"/>
                </a:gdLst>
                <a:ahLst/>
                <a:cxnLst>
                  <a:cxn ang="0">
                    <a:pos x="T0" y="T1"/>
                  </a:cxn>
                  <a:cxn ang="0">
                    <a:pos x="T2" y="T3"/>
                  </a:cxn>
                  <a:cxn ang="0">
                    <a:pos x="T4" y="T5"/>
                  </a:cxn>
                  <a:cxn ang="0">
                    <a:pos x="T6" y="T7"/>
                  </a:cxn>
                </a:cxnLst>
                <a:rect l="0" t="0" r="r" b="b"/>
                <a:pathLst>
                  <a:path w="233" h="101">
                    <a:moveTo>
                      <a:pt x="0" y="50"/>
                    </a:moveTo>
                    <a:lnTo>
                      <a:pt x="233" y="0"/>
                    </a:lnTo>
                    <a:lnTo>
                      <a:pt x="126" y="101"/>
                    </a:lnTo>
                    <a:lnTo>
                      <a:pt x="0" y="5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8" name="Freeform 29">
                <a:extLst>
                  <a:ext uri="{FF2B5EF4-FFF2-40B4-BE49-F238E27FC236}">
                    <a16:creationId xmlns:a16="http://schemas.microsoft.com/office/drawing/2014/main" id="{5212AB4C-A786-0B8E-0D31-41131A445DEC}"/>
                  </a:ext>
                </a:extLst>
              </p:cNvPr>
              <p:cNvSpPr>
                <a:spLocks/>
              </p:cNvSpPr>
              <p:nvPr/>
            </p:nvSpPr>
            <p:spPr bwMode="auto">
              <a:xfrm>
                <a:off x="3786188" y="6884988"/>
                <a:ext cx="469900" cy="185737"/>
              </a:xfrm>
              <a:custGeom>
                <a:avLst/>
                <a:gdLst>
                  <a:gd name="T0" fmla="*/ 63 w 296"/>
                  <a:gd name="T1" fmla="*/ 117 h 117"/>
                  <a:gd name="T2" fmla="*/ 296 w 296"/>
                  <a:gd name="T3" fmla="*/ 67 h 117"/>
                  <a:gd name="T4" fmla="*/ 0 w 296"/>
                  <a:gd name="T5" fmla="*/ 0 h 117"/>
                  <a:gd name="T6" fmla="*/ 63 w 296"/>
                  <a:gd name="T7" fmla="*/ 117 h 117"/>
                </a:gdLst>
                <a:ahLst/>
                <a:cxnLst>
                  <a:cxn ang="0">
                    <a:pos x="T0" y="T1"/>
                  </a:cxn>
                  <a:cxn ang="0">
                    <a:pos x="T2" y="T3"/>
                  </a:cxn>
                  <a:cxn ang="0">
                    <a:pos x="T4" y="T5"/>
                  </a:cxn>
                  <a:cxn ang="0">
                    <a:pos x="T6" y="T7"/>
                  </a:cxn>
                </a:cxnLst>
                <a:rect l="0" t="0" r="r" b="b"/>
                <a:pathLst>
                  <a:path w="296" h="117">
                    <a:moveTo>
                      <a:pt x="63" y="117"/>
                    </a:moveTo>
                    <a:lnTo>
                      <a:pt x="296" y="67"/>
                    </a:lnTo>
                    <a:lnTo>
                      <a:pt x="0" y="0"/>
                    </a:lnTo>
                    <a:lnTo>
                      <a:pt x="63" y="117"/>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79" name="Freeform 30">
                <a:extLst>
                  <a:ext uri="{FF2B5EF4-FFF2-40B4-BE49-F238E27FC236}">
                    <a16:creationId xmlns:a16="http://schemas.microsoft.com/office/drawing/2014/main" id="{649A1A41-534D-2B60-AE5F-E90ABB6BBC54}"/>
                  </a:ext>
                </a:extLst>
              </p:cNvPr>
              <p:cNvSpPr>
                <a:spLocks/>
              </p:cNvSpPr>
              <p:nvPr/>
            </p:nvSpPr>
            <p:spPr bwMode="auto">
              <a:xfrm>
                <a:off x="3786188" y="6804025"/>
                <a:ext cx="469900" cy="187325"/>
              </a:xfrm>
              <a:custGeom>
                <a:avLst/>
                <a:gdLst>
                  <a:gd name="T0" fmla="*/ 254 w 296"/>
                  <a:gd name="T1" fmla="*/ 0 h 118"/>
                  <a:gd name="T2" fmla="*/ 296 w 296"/>
                  <a:gd name="T3" fmla="*/ 118 h 118"/>
                  <a:gd name="T4" fmla="*/ 0 w 296"/>
                  <a:gd name="T5" fmla="*/ 51 h 118"/>
                  <a:gd name="T6" fmla="*/ 254 w 296"/>
                  <a:gd name="T7" fmla="*/ 0 h 118"/>
                </a:gdLst>
                <a:ahLst/>
                <a:cxnLst>
                  <a:cxn ang="0">
                    <a:pos x="T0" y="T1"/>
                  </a:cxn>
                  <a:cxn ang="0">
                    <a:pos x="T2" y="T3"/>
                  </a:cxn>
                  <a:cxn ang="0">
                    <a:pos x="T4" y="T5"/>
                  </a:cxn>
                  <a:cxn ang="0">
                    <a:pos x="T6" y="T7"/>
                  </a:cxn>
                </a:cxnLst>
                <a:rect l="0" t="0" r="r" b="b"/>
                <a:pathLst>
                  <a:path w="296" h="118">
                    <a:moveTo>
                      <a:pt x="254" y="0"/>
                    </a:moveTo>
                    <a:lnTo>
                      <a:pt x="296" y="118"/>
                    </a:lnTo>
                    <a:lnTo>
                      <a:pt x="0" y="51"/>
                    </a:lnTo>
                    <a:lnTo>
                      <a:pt x="254" y="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0" name="Freeform 31">
                <a:extLst>
                  <a:ext uri="{FF2B5EF4-FFF2-40B4-BE49-F238E27FC236}">
                    <a16:creationId xmlns:a16="http://schemas.microsoft.com/office/drawing/2014/main" id="{05695194-9EB5-2FB2-FD3E-A173447F6625}"/>
                  </a:ext>
                </a:extLst>
              </p:cNvPr>
              <p:cNvSpPr>
                <a:spLocks/>
              </p:cNvSpPr>
              <p:nvPr/>
            </p:nvSpPr>
            <p:spPr bwMode="auto">
              <a:xfrm>
                <a:off x="3786188" y="6700838"/>
                <a:ext cx="403225" cy="184150"/>
              </a:xfrm>
              <a:custGeom>
                <a:avLst/>
                <a:gdLst>
                  <a:gd name="T0" fmla="*/ 254 w 254"/>
                  <a:gd name="T1" fmla="*/ 65 h 116"/>
                  <a:gd name="T2" fmla="*/ 10 w 254"/>
                  <a:gd name="T3" fmla="*/ 0 h 116"/>
                  <a:gd name="T4" fmla="*/ 0 w 254"/>
                  <a:gd name="T5" fmla="*/ 116 h 116"/>
                  <a:gd name="T6" fmla="*/ 254 w 254"/>
                  <a:gd name="T7" fmla="*/ 65 h 116"/>
                </a:gdLst>
                <a:ahLst/>
                <a:cxnLst>
                  <a:cxn ang="0">
                    <a:pos x="T0" y="T1"/>
                  </a:cxn>
                  <a:cxn ang="0">
                    <a:pos x="T2" y="T3"/>
                  </a:cxn>
                  <a:cxn ang="0">
                    <a:pos x="T4" y="T5"/>
                  </a:cxn>
                  <a:cxn ang="0">
                    <a:pos x="T6" y="T7"/>
                  </a:cxn>
                </a:cxnLst>
                <a:rect l="0" t="0" r="r" b="b"/>
                <a:pathLst>
                  <a:path w="254" h="116">
                    <a:moveTo>
                      <a:pt x="254" y="65"/>
                    </a:moveTo>
                    <a:lnTo>
                      <a:pt x="10" y="0"/>
                    </a:lnTo>
                    <a:lnTo>
                      <a:pt x="0" y="116"/>
                    </a:lnTo>
                    <a:lnTo>
                      <a:pt x="254" y="65"/>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1" name="Freeform 32">
                <a:extLst>
                  <a:ext uri="{FF2B5EF4-FFF2-40B4-BE49-F238E27FC236}">
                    <a16:creationId xmlns:a16="http://schemas.microsoft.com/office/drawing/2014/main" id="{13AACC01-BA77-7408-7020-7355F09BF2D7}"/>
                  </a:ext>
                </a:extLst>
              </p:cNvPr>
              <p:cNvSpPr>
                <a:spLocks/>
              </p:cNvSpPr>
              <p:nvPr/>
            </p:nvSpPr>
            <p:spPr bwMode="auto">
              <a:xfrm>
                <a:off x="3598863" y="6700838"/>
                <a:ext cx="203200" cy="184150"/>
              </a:xfrm>
              <a:custGeom>
                <a:avLst/>
                <a:gdLst>
                  <a:gd name="T0" fmla="*/ 0 w 128"/>
                  <a:gd name="T1" fmla="*/ 47 h 116"/>
                  <a:gd name="T2" fmla="*/ 128 w 128"/>
                  <a:gd name="T3" fmla="*/ 0 h 116"/>
                  <a:gd name="T4" fmla="*/ 118 w 128"/>
                  <a:gd name="T5" fmla="*/ 116 h 116"/>
                  <a:gd name="T6" fmla="*/ 0 w 128"/>
                  <a:gd name="T7" fmla="*/ 47 h 116"/>
                </a:gdLst>
                <a:ahLst/>
                <a:cxnLst>
                  <a:cxn ang="0">
                    <a:pos x="T0" y="T1"/>
                  </a:cxn>
                  <a:cxn ang="0">
                    <a:pos x="T2" y="T3"/>
                  </a:cxn>
                  <a:cxn ang="0">
                    <a:pos x="T4" y="T5"/>
                  </a:cxn>
                  <a:cxn ang="0">
                    <a:pos x="T6" y="T7"/>
                  </a:cxn>
                </a:cxnLst>
                <a:rect l="0" t="0" r="r" b="b"/>
                <a:pathLst>
                  <a:path w="128" h="116">
                    <a:moveTo>
                      <a:pt x="0" y="47"/>
                    </a:moveTo>
                    <a:lnTo>
                      <a:pt x="128" y="0"/>
                    </a:lnTo>
                    <a:lnTo>
                      <a:pt x="118" y="116"/>
                    </a:lnTo>
                    <a:lnTo>
                      <a:pt x="0" y="47"/>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2" name="Freeform 33">
                <a:extLst>
                  <a:ext uri="{FF2B5EF4-FFF2-40B4-BE49-F238E27FC236}">
                    <a16:creationId xmlns:a16="http://schemas.microsoft.com/office/drawing/2014/main" id="{EFC3CEC1-E5D7-0DF9-5987-947564F29A4B}"/>
                  </a:ext>
                </a:extLst>
              </p:cNvPr>
              <p:cNvSpPr>
                <a:spLocks/>
              </p:cNvSpPr>
              <p:nvPr/>
            </p:nvSpPr>
            <p:spPr bwMode="auto">
              <a:xfrm>
                <a:off x="3598863" y="6551613"/>
                <a:ext cx="203200" cy="223837"/>
              </a:xfrm>
              <a:custGeom>
                <a:avLst/>
                <a:gdLst>
                  <a:gd name="T0" fmla="*/ 0 w 128"/>
                  <a:gd name="T1" fmla="*/ 141 h 141"/>
                  <a:gd name="T2" fmla="*/ 128 w 128"/>
                  <a:gd name="T3" fmla="*/ 94 h 141"/>
                  <a:gd name="T4" fmla="*/ 28 w 128"/>
                  <a:gd name="T5" fmla="*/ 0 h 141"/>
                  <a:gd name="T6" fmla="*/ 0 w 128"/>
                  <a:gd name="T7" fmla="*/ 141 h 141"/>
                </a:gdLst>
                <a:ahLst/>
                <a:cxnLst>
                  <a:cxn ang="0">
                    <a:pos x="T0" y="T1"/>
                  </a:cxn>
                  <a:cxn ang="0">
                    <a:pos x="T2" y="T3"/>
                  </a:cxn>
                  <a:cxn ang="0">
                    <a:pos x="T4" y="T5"/>
                  </a:cxn>
                  <a:cxn ang="0">
                    <a:pos x="T6" y="T7"/>
                  </a:cxn>
                </a:cxnLst>
                <a:rect l="0" t="0" r="r" b="b"/>
                <a:pathLst>
                  <a:path w="128" h="141">
                    <a:moveTo>
                      <a:pt x="0" y="141"/>
                    </a:moveTo>
                    <a:lnTo>
                      <a:pt x="128" y="94"/>
                    </a:lnTo>
                    <a:lnTo>
                      <a:pt x="28" y="0"/>
                    </a:lnTo>
                    <a:lnTo>
                      <a:pt x="0" y="141"/>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3" name="Freeform 34">
                <a:extLst>
                  <a:ext uri="{FF2B5EF4-FFF2-40B4-BE49-F238E27FC236}">
                    <a16:creationId xmlns:a16="http://schemas.microsoft.com/office/drawing/2014/main" id="{87858202-A667-42BC-FF88-001535C0A8CA}"/>
                  </a:ext>
                </a:extLst>
              </p:cNvPr>
              <p:cNvSpPr>
                <a:spLocks/>
              </p:cNvSpPr>
              <p:nvPr/>
            </p:nvSpPr>
            <p:spPr bwMode="auto">
              <a:xfrm>
                <a:off x="3643313" y="6499225"/>
                <a:ext cx="287337" cy="201612"/>
              </a:xfrm>
              <a:custGeom>
                <a:avLst/>
                <a:gdLst>
                  <a:gd name="T0" fmla="*/ 181 w 181"/>
                  <a:gd name="T1" fmla="*/ 0 h 127"/>
                  <a:gd name="T2" fmla="*/ 100 w 181"/>
                  <a:gd name="T3" fmla="*/ 127 h 127"/>
                  <a:gd name="T4" fmla="*/ 0 w 181"/>
                  <a:gd name="T5" fmla="*/ 33 h 127"/>
                  <a:gd name="T6" fmla="*/ 181 w 181"/>
                  <a:gd name="T7" fmla="*/ 0 h 127"/>
                </a:gdLst>
                <a:ahLst/>
                <a:cxnLst>
                  <a:cxn ang="0">
                    <a:pos x="T0" y="T1"/>
                  </a:cxn>
                  <a:cxn ang="0">
                    <a:pos x="T2" y="T3"/>
                  </a:cxn>
                  <a:cxn ang="0">
                    <a:pos x="T4" y="T5"/>
                  </a:cxn>
                  <a:cxn ang="0">
                    <a:pos x="T6" y="T7"/>
                  </a:cxn>
                </a:cxnLst>
                <a:rect l="0" t="0" r="r" b="b"/>
                <a:pathLst>
                  <a:path w="181" h="127">
                    <a:moveTo>
                      <a:pt x="181" y="0"/>
                    </a:moveTo>
                    <a:lnTo>
                      <a:pt x="100" y="127"/>
                    </a:lnTo>
                    <a:lnTo>
                      <a:pt x="0" y="33"/>
                    </a:lnTo>
                    <a:lnTo>
                      <a:pt x="181" y="0"/>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4" name="Freeform 35">
                <a:extLst>
                  <a:ext uri="{FF2B5EF4-FFF2-40B4-BE49-F238E27FC236}">
                    <a16:creationId xmlns:a16="http://schemas.microsoft.com/office/drawing/2014/main" id="{DB582C0D-DBC3-9D59-9E23-D81B83C2BF4B}"/>
                  </a:ext>
                </a:extLst>
              </p:cNvPr>
              <p:cNvSpPr>
                <a:spLocks/>
              </p:cNvSpPr>
              <p:nvPr/>
            </p:nvSpPr>
            <p:spPr bwMode="auto">
              <a:xfrm>
                <a:off x="3643313" y="6423025"/>
                <a:ext cx="287337" cy="128587"/>
              </a:xfrm>
              <a:custGeom>
                <a:avLst/>
                <a:gdLst>
                  <a:gd name="T0" fmla="*/ 181 w 181"/>
                  <a:gd name="T1" fmla="*/ 48 h 81"/>
                  <a:gd name="T2" fmla="*/ 0 w 181"/>
                  <a:gd name="T3" fmla="*/ 0 h 81"/>
                  <a:gd name="T4" fmla="*/ 0 w 181"/>
                  <a:gd name="T5" fmla="*/ 81 h 81"/>
                  <a:gd name="T6" fmla="*/ 181 w 181"/>
                  <a:gd name="T7" fmla="*/ 48 h 81"/>
                </a:gdLst>
                <a:ahLst/>
                <a:cxnLst>
                  <a:cxn ang="0">
                    <a:pos x="T0" y="T1"/>
                  </a:cxn>
                  <a:cxn ang="0">
                    <a:pos x="T2" y="T3"/>
                  </a:cxn>
                  <a:cxn ang="0">
                    <a:pos x="T4" y="T5"/>
                  </a:cxn>
                  <a:cxn ang="0">
                    <a:pos x="T6" y="T7"/>
                  </a:cxn>
                </a:cxnLst>
                <a:rect l="0" t="0" r="r" b="b"/>
                <a:pathLst>
                  <a:path w="181" h="81">
                    <a:moveTo>
                      <a:pt x="181" y="48"/>
                    </a:moveTo>
                    <a:lnTo>
                      <a:pt x="0" y="0"/>
                    </a:lnTo>
                    <a:lnTo>
                      <a:pt x="0" y="81"/>
                    </a:lnTo>
                    <a:lnTo>
                      <a:pt x="181" y="48"/>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5" name="Freeform 36">
                <a:extLst>
                  <a:ext uri="{FF2B5EF4-FFF2-40B4-BE49-F238E27FC236}">
                    <a16:creationId xmlns:a16="http://schemas.microsoft.com/office/drawing/2014/main" id="{A561ABD0-7467-9973-5E55-A1D1150E53DA}"/>
                  </a:ext>
                </a:extLst>
              </p:cNvPr>
              <p:cNvSpPr>
                <a:spLocks/>
              </p:cNvSpPr>
              <p:nvPr/>
            </p:nvSpPr>
            <p:spPr bwMode="auto">
              <a:xfrm>
                <a:off x="3643313" y="6337300"/>
                <a:ext cx="287337" cy="161925"/>
              </a:xfrm>
              <a:custGeom>
                <a:avLst/>
                <a:gdLst>
                  <a:gd name="T0" fmla="*/ 181 w 181"/>
                  <a:gd name="T1" fmla="*/ 102 h 102"/>
                  <a:gd name="T2" fmla="*/ 0 w 181"/>
                  <a:gd name="T3" fmla="*/ 54 h 102"/>
                  <a:gd name="T4" fmla="*/ 100 w 181"/>
                  <a:gd name="T5" fmla="*/ 0 h 102"/>
                  <a:gd name="T6" fmla="*/ 181 w 181"/>
                  <a:gd name="T7" fmla="*/ 102 h 102"/>
                </a:gdLst>
                <a:ahLst/>
                <a:cxnLst>
                  <a:cxn ang="0">
                    <a:pos x="T0" y="T1"/>
                  </a:cxn>
                  <a:cxn ang="0">
                    <a:pos x="T2" y="T3"/>
                  </a:cxn>
                  <a:cxn ang="0">
                    <a:pos x="T4" y="T5"/>
                  </a:cxn>
                  <a:cxn ang="0">
                    <a:pos x="T6" y="T7"/>
                  </a:cxn>
                </a:cxnLst>
                <a:rect l="0" t="0" r="r" b="b"/>
                <a:pathLst>
                  <a:path w="181" h="102">
                    <a:moveTo>
                      <a:pt x="181" y="102"/>
                    </a:moveTo>
                    <a:lnTo>
                      <a:pt x="0" y="54"/>
                    </a:lnTo>
                    <a:lnTo>
                      <a:pt x="100" y="0"/>
                    </a:lnTo>
                    <a:lnTo>
                      <a:pt x="181" y="102"/>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6" name="Freeform 37">
                <a:extLst>
                  <a:ext uri="{FF2B5EF4-FFF2-40B4-BE49-F238E27FC236}">
                    <a16:creationId xmlns:a16="http://schemas.microsoft.com/office/drawing/2014/main" id="{0EA78397-3D01-CBBE-4889-52E7306BC11F}"/>
                  </a:ext>
                </a:extLst>
              </p:cNvPr>
              <p:cNvSpPr>
                <a:spLocks/>
              </p:cNvSpPr>
              <p:nvPr/>
            </p:nvSpPr>
            <p:spPr bwMode="auto">
              <a:xfrm>
                <a:off x="3802063" y="6337300"/>
                <a:ext cx="268287" cy="161925"/>
              </a:xfrm>
              <a:custGeom>
                <a:avLst/>
                <a:gdLst>
                  <a:gd name="T0" fmla="*/ 81 w 169"/>
                  <a:gd name="T1" fmla="*/ 102 h 102"/>
                  <a:gd name="T2" fmla="*/ 169 w 169"/>
                  <a:gd name="T3" fmla="*/ 0 h 102"/>
                  <a:gd name="T4" fmla="*/ 0 w 169"/>
                  <a:gd name="T5" fmla="*/ 0 h 102"/>
                  <a:gd name="T6" fmla="*/ 81 w 169"/>
                  <a:gd name="T7" fmla="*/ 102 h 102"/>
                </a:gdLst>
                <a:ahLst/>
                <a:cxnLst>
                  <a:cxn ang="0">
                    <a:pos x="T0" y="T1"/>
                  </a:cxn>
                  <a:cxn ang="0">
                    <a:pos x="T2" y="T3"/>
                  </a:cxn>
                  <a:cxn ang="0">
                    <a:pos x="T4" y="T5"/>
                  </a:cxn>
                  <a:cxn ang="0">
                    <a:pos x="T6" y="T7"/>
                  </a:cxn>
                </a:cxnLst>
                <a:rect l="0" t="0" r="r" b="b"/>
                <a:pathLst>
                  <a:path w="169" h="102">
                    <a:moveTo>
                      <a:pt x="81" y="102"/>
                    </a:moveTo>
                    <a:lnTo>
                      <a:pt x="169" y="0"/>
                    </a:lnTo>
                    <a:lnTo>
                      <a:pt x="0" y="0"/>
                    </a:lnTo>
                    <a:lnTo>
                      <a:pt x="81" y="102"/>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7" name="Freeform 38">
                <a:extLst>
                  <a:ext uri="{FF2B5EF4-FFF2-40B4-BE49-F238E27FC236}">
                    <a16:creationId xmlns:a16="http://schemas.microsoft.com/office/drawing/2014/main" id="{E416C456-842A-331D-4003-BD028884FA70}"/>
                  </a:ext>
                </a:extLst>
              </p:cNvPr>
              <p:cNvSpPr>
                <a:spLocks/>
              </p:cNvSpPr>
              <p:nvPr/>
            </p:nvSpPr>
            <p:spPr bwMode="auto">
              <a:xfrm>
                <a:off x="3800475" y="6146800"/>
                <a:ext cx="268287" cy="190500"/>
              </a:xfrm>
              <a:custGeom>
                <a:avLst/>
                <a:gdLst>
                  <a:gd name="T0" fmla="*/ 101 w 169"/>
                  <a:gd name="T1" fmla="*/ 0 h 120"/>
                  <a:gd name="T2" fmla="*/ 169 w 169"/>
                  <a:gd name="T3" fmla="*/ 120 h 120"/>
                  <a:gd name="T4" fmla="*/ 0 w 169"/>
                  <a:gd name="T5" fmla="*/ 120 h 120"/>
                  <a:gd name="T6" fmla="*/ 101 w 169"/>
                  <a:gd name="T7" fmla="*/ 0 h 120"/>
                </a:gdLst>
                <a:ahLst/>
                <a:cxnLst>
                  <a:cxn ang="0">
                    <a:pos x="T0" y="T1"/>
                  </a:cxn>
                  <a:cxn ang="0">
                    <a:pos x="T2" y="T3"/>
                  </a:cxn>
                  <a:cxn ang="0">
                    <a:pos x="T4" y="T5"/>
                  </a:cxn>
                  <a:cxn ang="0">
                    <a:pos x="T6" y="T7"/>
                  </a:cxn>
                </a:cxnLst>
                <a:rect l="0" t="0" r="r" b="b"/>
                <a:pathLst>
                  <a:path w="169" h="120">
                    <a:moveTo>
                      <a:pt x="101" y="0"/>
                    </a:moveTo>
                    <a:lnTo>
                      <a:pt x="169" y="120"/>
                    </a:lnTo>
                    <a:lnTo>
                      <a:pt x="0" y="120"/>
                    </a:lnTo>
                    <a:lnTo>
                      <a:pt x="101" y="0"/>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8" name="Freeform 39">
                <a:extLst>
                  <a:ext uri="{FF2B5EF4-FFF2-40B4-BE49-F238E27FC236}">
                    <a16:creationId xmlns:a16="http://schemas.microsoft.com/office/drawing/2014/main" id="{BD130FE1-EB39-1335-B55C-C85AA79DDB30}"/>
                  </a:ext>
                </a:extLst>
              </p:cNvPr>
              <p:cNvSpPr>
                <a:spLocks/>
              </p:cNvSpPr>
              <p:nvPr/>
            </p:nvSpPr>
            <p:spPr bwMode="auto">
              <a:xfrm>
                <a:off x="3962400" y="6145213"/>
                <a:ext cx="311150" cy="192087"/>
              </a:xfrm>
              <a:custGeom>
                <a:avLst/>
                <a:gdLst>
                  <a:gd name="T0" fmla="*/ 0 w 196"/>
                  <a:gd name="T1" fmla="*/ 0 h 121"/>
                  <a:gd name="T2" fmla="*/ 68 w 196"/>
                  <a:gd name="T3" fmla="*/ 121 h 121"/>
                  <a:gd name="T4" fmla="*/ 196 w 196"/>
                  <a:gd name="T5" fmla="*/ 47 h 121"/>
                  <a:gd name="T6" fmla="*/ 0 w 196"/>
                  <a:gd name="T7" fmla="*/ 0 h 121"/>
                </a:gdLst>
                <a:ahLst/>
                <a:cxnLst>
                  <a:cxn ang="0">
                    <a:pos x="T0" y="T1"/>
                  </a:cxn>
                  <a:cxn ang="0">
                    <a:pos x="T2" y="T3"/>
                  </a:cxn>
                  <a:cxn ang="0">
                    <a:pos x="T4" y="T5"/>
                  </a:cxn>
                  <a:cxn ang="0">
                    <a:pos x="T6" y="T7"/>
                  </a:cxn>
                </a:cxnLst>
                <a:rect l="0" t="0" r="r" b="b"/>
                <a:pathLst>
                  <a:path w="196" h="121">
                    <a:moveTo>
                      <a:pt x="0" y="0"/>
                    </a:moveTo>
                    <a:lnTo>
                      <a:pt x="68" y="121"/>
                    </a:lnTo>
                    <a:lnTo>
                      <a:pt x="196" y="47"/>
                    </a:lnTo>
                    <a:lnTo>
                      <a:pt x="0"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89" name="Freeform 40">
                <a:extLst>
                  <a:ext uri="{FF2B5EF4-FFF2-40B4-BE49-F238E27FC236}">
                    <a16:creationId xmlns:a16="http://schemas.microsoft.com/office/drawing/2014/main" id="{1FC366B5-7BB0-B64C-BC2B-379CA88F04C1}"/>
                  </a:ext>
                </a:extLst>
              </p:cNvPr>
              <p:cNvSpPr>
                <a:spLocks/>
              </p:cNvSpPr>
              <p:nvPr/>
            </p:nvSpPr>
            <p:spPr bwMode="auto">
              <a:xfrm>
                <a:off x="3962400" y="6100763"/>
                <a:ext cx="311150" cy="119062"/>
              </a:xfrm>
              <a:custGeom>
                <a:avLst/>
                <a:gdLst>
                  <a:gd name="T0" fmla="*/ 0 w 196"/>
                  <a:gd name="T1" fmla="*/ 28 h 75"/>
                  <a:gd name="T2" fmla="*/ 151 w 196"/>
                  <a:gd name="T3" fmla="*/ 0 h 75"/>
                  <a:gd name="T4" fmla="*/ 196 w 196"/>
                  <a:gd name="T5" fmla="*/ 75 h 75"/>
                  <a:gd name="T6" fmla="*/ 0 w 196"/>
                  <a:gd name="T7" fmla="*/ 28 h 75"/>
                </a:gdLst>
                <a:ahLst/>
                <a:cxnLst>
                  <a:cxn ang="0">
                    <a:pos x="T0" y="T1"/>
                  </a:cxn>
                  <a:cxn ang="0">
                    <a:pos x="T2" y="T3"/>
                  </a:cxn>
                  <a:cxn ang="0">
                    <a:pos x="T4" y="T5"/>
                  </a:cxn>
                  <a:cxn ang="0">
                    <a:pos x="T6" y="T7"/>
                  </a:cxn>
                </a:cxnLst>
                <a:rect l="0" t="0" r="r" b="b"/>
                <a:pathLst>
                  <a:path w="196" h="75">
                    <a:moveTo>
                      <a:pt x="0" y="28"/>
                    </a:moveTo>
                    <a:lnTo>
                      <a:pt x="151" y="0"/>
                    </a:lnTo>
                    <a:lnTo>
                      <a:pt x="196" y="75"/>
                    </a:lnTo>
                    <a:lnTo>
                      <a:pt x="0" y="28"/>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0" name="Freeform 41">
                <a:extLst>
                  <a:ext uri="{FF2B5EF4-FFF2-40B4-BE49-F238E27FC236}">
                    <a16:creationId xmlns:a16="http://schemas.microsoft.com/office/drawing/2014/main" id="{EB7AA508-BA0C-F617-33E0-BD8A7EF0AD81}"/>
                  </a:ext>
                </a:extLst>
              </p:cNvPr>
              <p:cNvSpPr>
                <a:spLocks/>
              </p:cNvSpPr>
              <p:nvPr/>
            </p:nvSpPr>
            <p:spPr bwMode="auto">
              <a:xfrm>
                <a:off x="4202113" y="5965825"/>
                <a:ext cx="339725" cy="254000"/>
              </a:xfrm>
              <a:custGeom>
                <a:avLst/>
                <a:gdLst>
                  <a:gd name="T0" fmla="*/ 214 w 214"/>
                  <a:gd name="T1" fmla="*/ 0 h 160"/>
                  <a:gd name="T2" fmla="*/ 0 w 214"/>
                  <a:gd name="T3" fmla="*/ 85 h 160"/>
                  <a:gd name="T4" fmla="*/ 45 w 214"/>
                  <a:gd name="T5" fmla="*/ 160 h 160"/>
                  <a:gd name="T6" fmla="*/ 214 w 214"/>
                  <a:gd name="T7" fmla="*/ 0 h 160"/>
                </a:gdLst>
                <a:ahLst/>
                <a:cxnLst>
                  <a:cxn ang="0">
                    <a:pos x="T0" y="T1"/>
                  </a:cxn>
                  <a:cxn ang="0">
                    <a:pos x="T2" y="T3"/>
                  </a:cxn>
                  <a:cxn ang="0">
                    <a:pos x="T4" y="T5"/>
                  </a:cxn>
                  <a:cxn ang="0">
                    <a:pos x="T6" y="T7"/>
                  </a:cxn>
                </a:cxnLst>
                <a:rect l="0" t="0" r="r" b="b"/>
                <a:pathLst>
                  <a:path w="214" h="160">
                    <a:moveTo>
                      <a:pt x="214" y="0"/>
                    </a:moveTo>
                    <a:lnTo>
                      <a:pt x="0" y="85"/>
                    </a:lnTo>
                    <a:lnTo>
                      <a:pt x="45" y="160"/>
                    </a:lnTo>
                    <a:lnTo>
                      <a:pt x="2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1" name="Freeform 42">
                <a:extLst>
                  <a:ext uri="{FF2B5EF4-FFF2-40B4-BE49-F238E27FC236}">
                    <a16:creationId xmlns:a16="http://schemas.microsoft.com/office/drawing/2014/main" id="{85E110B9-8A58-0D33-C18F-76E29BEB4226}"/>
                  </a:ext>
                </a:extLst>
              </p:cNvPr>
              <p:cNvSpPr>
                <a:spLocks/>
              </p:cNvSpPr>
              <p:nvPr/>
            </p:nvSpPr>
            <p:spPr bwMode="auto">
              <a:xfrm>
                <a:off x="4470400" y="7331075"/>
                <a:ext cx="290512" cy="209550"/>
              </a:xfrm>
              <a:custGeom>
                <a:avLst/>
                <a:gdLst>
                  <a:gd name="T0" fmla="*/ 63 w 183"/>
                  <a:gd name="T1" fmla="*/ 18 h 132"/>
                  <a:gd name="T2" fmla="*/ 183 w 183"/>
                  <a:gd name="T3" fmla="*/ 0 h 132"/>
                  <a:gd name="T4" fmla="*/ 0 w 183"/>
                  <a:gd name="T5" fmla="*/ 132 h 132"/>
                  <a:gd name="T6" fmla="*/ 63 w 183"/>
                  <a:gd name="T7" fmla="*/ 18 h 132"/>
                </a:gdLst>
                <a:ahLst/>
                <a:cxnLst>
                  <a:cxn ang="0">
                    <a:pos x="T0" y="T1"/>
                  </a:cxn>
                  <a:cxn ang="0">
                    <a:pos x="T2" y="T3"/>
                  </a:cxn>
                  <a:cxn ang="0">
                    <a:pos x="T4" y="T5"/>
                  </a:cxn>
                  <a:cxn ang="0">
                    <a:pos x="T6" y="T7"/>
                  </a:cxn>
                </a:cxnLst>
                <a:rect l="0" t="0" r="r" b="b"/>
                <a:pathLst>
                  <a:path w="183" h="132">
                    <a:moveTo>
                      <a:pt x="63" y="18"/>
                    </a:moveTo>
                    <a:lnTo>
                      <a:pt x="183" y="0"/>
                    </a:lnTo>
                    <a:lnTo>
                      <a:pt x="0" y="132"/>
                    </a:lnTo>
                    <a:lnTo>
                      <a:pt x="63" y="18"/>
                    </a:lnTo>
                    <a:close/>
                  </a:path>
                </a:pathLst>
              </a:custGeom>
              <a:solidFill>
                <a:srgbClr val="005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2" name="Freeform 43">
                <a:extLst>
                  <a:ext uri="{FF2B5EF4-FFF2-40B4-BE49-F238E27FC236}">
                    <a16:creationId xmlns:a16="http://schemas.microsoft.com/office/drawing/2014/main" id="{0C042B7A-539E-69E0-9B5A-243D889CCC0C}"/>
                  </a:ext>
                </a:extLst>
              </p:cNvPr>
              <p:cNvSpPr>
                <a:spLocks/>
              </p:cNvSpPr>
              <p:nvPr/>
            </p:nvSpPr>
            <p:spPr bwMode="auto">
              <a:xfrm>
                <a:off x="4273550" y="5965825"/>
                <a:ext cx="331787" cy="254000"/>
              </a:xfrm>
              <a:custGeom>
                <a:avLst/>
                <a:gdLst>
                  <a:gd name="T0" fmla="*/ 169 w 209"/>
                  <a:gd name="T1" fmla="*/ 0 h 160"/>
                  <a:gd name="T2" fmla="*/ 209 w 209"/>
                  <a:gd name="T3" fmla="*/ 113 h 160"/>
                  <a:gd name="T4" fmla="*/ 0 w 209"/>
                  <a:gd name="T5" fmla="*/ 160 h 160"/>
                  <a:gd name="T6" fmla="*/ 169 w 209"/>
                  <a:gd name="T7" fmla="*/ 0 h 160"/>
                </a:gdLst>
                <a:ahLst/>
                <a:cxnLst>
                  <a:cxn ang="0">
                    <a:pos x="T0" y="T1"/>
                  </a:cxn>
                  <a:cxn ang="0">
                    <a:pos x="T2" y="T3"/>
                  </a:cxn>
                  <a:cxn ang="0">
                    <a:pos x="T4" y="T5"/>
                  </a:cxn>
                  <a:cxn ang="0">
                    <a:pos x="T6" y="T7"/>
                  </a:cxn>
                </a:cxnLst>
                <a:rect l="0" t="0" r="r" b="b"/>
                <a:pathLst>
                  <a:path w="209" h="160">
                    <a:moveTo>
                      <a:pt x="169" y="0"/>
                    </a:moveTo>
                    <a:lnTo>
                      <a:pt x="209" y="113"/>
                    </a:lnTo>
                    <a:lnTo>
                      <a:pt x="0" y="160"/>
                    </a:lnTo>
                    <a:lnTo>
                      <a:pt x="169"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3" name="Freeform 44">
                <a:extLst>
                  <a:ext uri="{FF2B5EF4-FFF2-40B4-BE49-F238E27FC236}">
                    <a16:creationId xmlns:a16="http://schemas.microsoft.com/office/drawing/2014/main" id="{2E6EB9D8-3845-4E93-FF3E-36E399E8374C}"/>
                  </a:ext>
                </a:extLst>
              </p:cNvPr>
              <p:cNvSpPr>
                <a:spLocks/>
              </p:cNvSpPr>
              <p:nvPr/>
            </p:nvSpPr>
            <p:spPr bwMode="auto">
              <a:xfrm>
                <a:off x="4273550" y="6145213"/>
                <a:ext cx="534987" cy="125412"/>
              </a:xfrm>
              <a:custGeom>
                <a:avLst/>
                <a:gdLst>
                  <a:gd name="T0" fmla="*/ 337 w 337"/>
                  <a:gd name="T1" fmla="*/ 79 h 79"/>
                  <a:gd name="T2" fmla="*/ 209 w 337"/>
                  <a:gd name="T3" fmla="*/ 0 h 79"/>
                  <a:gd name="T4" fmla="*/ 0 w 337"/>
                  <a:gd name="T5" fmla="*/ 47 h 79"/>
                  <a:gd name="T6" fmla="*/ 337 w 337"/>
                  <a:gd name="T7" fmla="*/ 79 h 79"/>
                </a:gdLst>
                <a:ahLst/>
                <a:cxnLst>
                  <a:cxn ang="0">
                    <a:pos x="T0" y="T1"/>
                  </a:cxn>
                  <a:cxn ang="0">
                    <a:pos x="T2" y="T3"/>
                  </a:cxn>
                  <a:cxn ang="0">
                    <a:pos x="T4" y="T5"/>
                  </a:cxn>
                  <a:cxn ang="0">
                    <a:pos x="T6" y="T7"/>
                  </a:cxn>
                </a:cxnLst>
                <a:rect l="0" t="0" r="r" b="b"/>
                <a:pathLst>
                  <a:path w="337" h="79">
                    <a:moveTo>
                      <a:pt x="337" y="79"/>
                    </a:moveTo>
                    <a:lnTo>
                      <a:pt x="209" y="0"/>
                    </a:lnTo>
                    <a:lnTo>
                      <a:pt x="0" y="47"/>
                    </a:lnTo>
                    <a:lnTo>
                      <a:pt x="33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4" name="Freeform 45">
                <a:extLst>
                  <a:ext uri="{FF2B5EF4-FFF2-40B4-BE49-F238E27FC236}">
                    <a16:creationId xmlns:a16="http://schemas.microsoft.com/office/drawing/2014/main" id="{441FFBB5-1E40-D8DB-F7E1-1C3A9567B0D4}"/>
                  </a:ext>
                </a:extLst>
              </p:cNvPr>
              <p:cNvSpPr>
                <a:spLocks/>
              </p:cNvSpPr>
              <p:nvPr/>
            </p:nvSpPr>
            <p:spPr bwMode="auto">
              <a:xfrm>
                <a:off x="4273550" y="6219825"/>
                <a:ext cx="534987" cy="241300"/>
              </a:xfrm>
              <a:custGeom>
                <a:avLst/>
                <a:gdLst>
                  <a:gd name="T0" fmla="*/ 337 w 337"/>
                  <a:gd name="T1" fmla="*/ 32 h 152"/>
                  <a:gd name="T2" fmla="*/ 322 w 337"/>
                  <a:gd name="T3" fmla="*/ 152 h 152"/>
                  <a:gd name="T4" fmla="*/ 0 w 337"/>
                  <a:gd name="T5" fmla="*/ 0 h 152"/>
                  <a:gd name="T6" fmla="*/ 337 w 337"/>
                  <a:gd name="T7" fmla="*/ 32 h 152"/>
                </a:gdLst>
                <a:ahLst/>
                <a:cxnLst>
                  <a:cxn ang="0">
                    <a:pos x="T0" y="T1"/>
                  </a:cxn>
                  <a:cxn ang="0">
                    <a:pos x="T2" y="T3"/>
                  </a:cxn>
                  <a:cxn ang="0">
                    <a:pos x="T4" y="T5"/>
                  </a:cxn>
                  <a:cxn ang="0">
                    <a:pos x="T6" y="T7"/>
                  </a:cxn>
                </a:cxnLst>
                <a:rect l="0" t="0" r="r" b="b"/>
                <a:pathLst>
                  <a:path w="337" h="152">
                    <a:moveTo>
                      <a:pt x="337" y="32"/>
                    </a:moveTo>
                    <a:lnTo>
                      <a:pt x="322" y="152"/>
                    </a:lnTo>
                    <a:lnTo>
                      <a:pt x="0" y="0"/>
                    </a:lnTo>
                    <a:lnTo>
                      <a:pt x="337" y="32"/>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5" name="Freeform 46">
                <a:extLst>
                  <a:ext uri="{FF2B5EF4-FFF2-40B4-BE49-F238E27FC236}">
                    <a16:creationId xmlns:a16="http://schemas.microsoft.com/office/drawing/2014/main" id="{5D8D2844-446C-1ECF-52CF-EE3C713F3115}"/>
                  </a:ext>
                </a:extLst>
              </p:cNvPr>
              <p:cNvSpPr>
                <a:spLocks/>
              </p:cNvSpPr>
              <p:nvPr/>
            </p:nvSpPr>
            <p:spPr bwMode="auto">
              <a:xfrm>
                <a:off x="4784725" y="6445250"/>
                <a:ext cx="371475" cy="150812"/>
              </a:xfrm>
              <a:custGeom>
                <a:avLst/>
                <a:gdLst>
                  <a:gd name="T0" fmla="*/ 0 w 234"/>
                  <a:gd name="T1" fmla="*/ 10 h 95"/>
                  <a:gd name="T2" fmla="*/ 154 w 234"/>
                  <a:gd name="T3" fmla="*/ 95 h 95"/>
                  <a:gd name="T4" fmla="*/ 234 w 234"/>
                  <a:gd name="T5" fmla="*/ 0 h 95"/>
                  <a:gd name="T6" fmla="*/ 0 w 234"/>
                  <a:gd name="T7" fmla="*/ 10 h 95"/>
                </a:gdLst>
                <a:ahLst/>
                <a:cxnLst>
                  <a:cxn ang="0">
                    <a:pos x="T0" y="T1"/>
                  </a:cxn>
                  <a:cxn ang="0">
                    <a:pos x="T2" y="T3"/>
                  </a:cxn>
                  <a:cxn ang="0">
                    <a:pos x="T4" y="T5"/>
                  </a:cxn>
                  <a:cxn ang="0">
                    <a:pos x="T6" y="T7"/>
                  </a:cxn>
                </a:cxnLst>
                <a:rect l="0" t="0" r="r" b="b"/>
                <a:pathLst>
                  <a:path w="234" h="95">
                    <a:moveTo>
                      <a:pt x="0" y="10"/>
                    </a:moveTo>
                    <a:lnTo>
                      <a:pt x="154" y="95"/>
                    </a:lnTo>
                    <a:lnTo>
                      <a:pt x="234" y="0"/>
                    </a:lnTo>
                    <a:lnTo>
                      <a:pt x="0" y="1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6" name="Freeform 47">
                <a:extLst>
                  <a:ext uri="{FF2B5EF4-FFF2-40B4-BE49-F238E27FC236}">
                    <a16:creationId xmlns:a16="http://schemas.microsoft.com/office/drawing/2014/main" id="{BA81EF5B-D045-520E-E588-BB4D57AF2581}"/>
                  </a:ext>
                </a:extLst>
              </p:cNvPr>
              <p:cNvSpPr>
                <a:spLocks/>
              </p:cNvSpPr>
              <p:nvPr/>
            </p:nvSpPr>
            <p:spPr bwMode="auto">
              <a:xfrm>
                <a:off x="4784725" y="6461125"/>
                <a:ext cx="244475" cy="358775"/>
              </a:xfrm>
              <a:custGeom>
                <a:avLst/>
                <a:gdLst>
                  <a:gd name="T0" fmla="*/ 154 w 154"/>
                  <a:gd name="T1" fmla="*/ 85 h 226"/>
                  <a:gd name="T2" fmla="*/ 69 w 154"/>
                  <a:gd name="T3" fmla="*/ 226 h 226"/>
                  <a:gd name="T4" fmla="*/ 0 w 154"/>
                  <a:gd name="T5" fmla="*/ 0 h 226"/>
                  <a:gd name="T6" fmla="*/ 154 w 154"/>
                  <a:gd name="T7" fmla="*/ 85 h 226"/>
                </a:gdLst>
                <a:ahLst/>
                <a:cxnLst>
                  <a:cxn ang="0">
                    <a:pos x="T0" y="T1"/>
                  </a:cxn>
                  <a:cxn ang="0">
                    <a:pos x="T2" y="T3"/>
                  </a:cxn>
                  <a:cxn ang="0">
                    <a:pos x="T4" y="T5"/>
                  </a:cxn>
                  <a:cxn ang="0">
                    <a:pos x="T6" y="T7"/>
                  </a:cxn>
                </a:cxnLst>
                <a:rect l="0" t="0" r="r" b="b"/>
                <a:pathLst>
                  <a:path w="154" h="226">
                    <a:moveTo>
                      <a:pt x="154" y="85"/>
                    </a:moveTo>
                    <a:lnTo>
                      <a:pt x="69" y="226"/>
                    </a:lnTo>
                    <a:lnTo>
                      <a:pt x="0" y="0"/>
                    </a:lnTo>
                    <a:lnTo>
                      <a:pt x="154" y="85"/>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7" name="Freeform 48">
                <a:extLst>
                  <a:ext uri="{FF2B5EF4-FFF2-40B4-BE49-F238E27FC236}">
                    <a16:creationId xmlns:a16="http://schemas.microsoft.com/office/drawing/2014/main" id="{74372B75-BD7A-4D34-9D0B-8377ACE3BE78}"/>
                  </a:ext>
                </a:extLst>
              </p:cNvPr>
              <p:cNvSpPr>
                <a:spLocks/>
              </p:cNvSpPr>
              <p:nvPr/>
            </p:nvSpPr>
            <p:spPr bwMode="auto">
              <a:xfrm>
                <a:off x="4675188" y="6819900"/>
                <a:ext cx="306387" cy="234950"/>
              </a:xfrm>
              <a:custGeom>
                <a:avLst/>
                <a:gdLst>
                  <a:gd name="T0" fmla="*/ 193 w 193"/>
                  <a:gd name="T1" fmla="*/ 92 h 148"/>
                  <a:gd name="T2" fmla="*/ 0 w 193"/>
                  <a:gd name="T3" fmla="*/ 148 h 148"/>
                  <a:gd name="T4" fmla="*/ 138 w 193"/>
                  <a:gd name="T5" fmla="*/ 0 h 148"/>
                  <a:gd name="T6" fmla="*/ 193 w 193"/>
                  <a:gd name="T7" fmla="*/ 92 h 148"/>
                </a:gdLst>
                <a:ahLst/>
                <a:cxnLst>
                  <a:cxn ang="0">
                    <a:pos x="T0" y="T1"/>
                  </a:cxn>
                  <a:cxn ang="0">
                    <a:pos x="T2" y="T3"/>
                  </a:cxn>
                  <a:cxn ang="0">
                    <a:pos x="T4" y="T5"/>
                  </a:cxn>
                  <a:cxn ang="0">
                    <a:pos x="T6" y="T7"/>
                  </a:cxn>
                </a:cxnLst>
                <a:rect l="0" t="0" r="r" b="b"/>
                <a:pathLst>
                  <a:path w="193" h="148">
                    <a:moveTo>
                      <a:pt x="193" y="92"/>
                    </a:moveTo>
                    <a:lnTo>
                      <a:pt x="0" y="148"/>
                    </a:lnTo>
                    <a:lnTo>
                      <a:pt x="138" y="0"/>
                    </a:lnTo>
                    <a:lnTo>
                      <a:pt x="193" y="92"/>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8" name="Freeform 49">
                <a:extLst>
                  <a:ext uri="{FF2B5EF4-FFF2-40B4-BE49-F238E27FC236}">
                    <a16:creationId xmlns:a16="http://schemas.microsoft.com/office/drawing/2014/main" id="{5316E61E-DD75-1DD1-CB10-CD5156DA9417}"/>
                  </a:ext>
                </a:extLst>
              </p:cNvPr>
              <p:cNvSpPr>
                <a:spLocks/>
              </p:cNvSpPr>
              <p:nvPr/>
            </p:nvSpPr>
            <p:spPr bwMode="auto">
              <a:xfrm>
                <a:off x="4256088" y="6991350"/>
                <a:ext cx="419100" cy="160337"/>
              </a:xfrm>
              <a:custGeom>
                <a:avLst/>
                <a:gdLst>
                  <a:gd name="T0" fmla="*/ 91 w 264"/>
                  <a:gd name="T1" fmla="*/ 101 h 101"/>
                  <a:gd name="T2" fmla="*/ 0 w 264"/>
                  <a:gd name="T3" fmla="*/ 0 h 101"/>
                  <a:gd name="T4" fmla="*/ 264 w 264"/>
                  <a:gd name="T5" fmla="*/ 40 h 101"/>
                  <a:gd name="T6" fmla="*/ 91 w 264"/>
                  <a:gd name="T7" fmla="*/ 101 h 101"/>
                </a:gdLst>
                <a:ahLst/>
                <a:cxnLst>
                  <a:cxn ang="0">
                    <a:pos x="T0" y="T1"/>
                  </a:cxn>
                  <a:cxn ang="0">
                    <a:pos x="T2" y="T3"/>
                  </a:cxn>
                  <a:cxn ang="0">
                    <a:pos x="T4" y="T5"/>
                  </a:cxn>
                  <a:cxn ang="0">
                    <a:pos x="T6" y="T7"/>
                  </a:cxn>
                </a:cxnLst>
                <a:rect l="0" t="0" r="r" b="b"/>
                <a:pathLst>
                  <a:path w="264" h="101">
                    <a:moveTo>
                      <a:pt x="91" y="101"/>
                    </a:moveTo>
                    <a:lnTo>
                      <a:pt x="0" y="0"/>
                    </a:lnTo>
                    <a:lnTo>
                      <a:pt x="264" y="40"/>
                    </a:lnTo>
                    <a:lnTo>
                      <a:pt x="91" y="101"/>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99" name="Freeform 50">
                <a:extLst>
                  <a:ext uri="{FF2B5EF4-FFF2-40B4-BE49-F238E27FC236}">
                    <a16:creationId xmlns:a16="http://schemas.microsoft.com/office/drawing/2014/main" id="{37BB1D32-B2C9-B953-84B1-920518AB58C5}"/>
                  </a:ext>
                </a:extLst>
              </p:cNvPr>
              <p:cNvSpPr>
                <a:spLocks/>
              </p:cNvSpPr>
              <p:nvPr/>
            </p:nvSpPr>
            <p:spPr bwMode="auto">
              <a:xfrm>
                <a:off x="4256088" y="6799263"/>
                <a:ext cx="419100" cy="255587"/>
              </a:xfrm>
              <a:custGeom>
                <a:avLst/>
                <a:gdLst>
                  <a:gd name="T0" fmla="*/ 258 w 264"/>
                  <a:gd name="T1" fmla="*/ 0 h 161"/>
                  <a:gd name="T2" fmla="*/ 0 w 264"/>
                  <a:gd name="T3" fmla="*/ 121 h 161"/>
                  <a:gd name="T4" fmla="*/ 264 w 264"/>
                  <a:gd name="T5" fmla="*/ 161 h 161"/>
                  <a:gd name="T6" fmla="*/ 258 w 264"/>
                  <a:gd name="T7" fmla="*/ 0 h 161"/>
                </a:gdLst>
                <a:ahLst/>
                <a:cxnLst>
                  <a:cxn ang="0">
                    <a:pos x="T0" y="T1"/>
                  </a:cxn>
                  <a:cxn ang="0">
                    <a:pos x="T2" y="T3"/>
                  </a:cxn>
                  <a:cxn ang="0">
                    <a:pos x="T4" y="T5"/>
                  </a:cxn>
                  <a:cxn ang="0">
                    <a:pos x="T6" y="T7"/>
                  </a:cxn>
                </a:cxnLst>
                <a:rect l="0" t="0" r="r" b="b"/>
                <a:pathLst>
                  <a:path w="264" h="161">
                    <a:moveTo>
                      <a:pt x="258" y="0"/>
                    </a:moveTo>
                    <a:lnTo>
                      <a:pt x="0" y="121"/>
                    </a:lnTo>
                    <a:lnTo>
                      <a:pt x="264" y="161"/>
                    </a:lnTo>
                    <a:lnTo>
                      <a:pt x="258"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0" name="Freeform 51">
                <a:extLst>
                  <a:ext uri="{FF2B5EF4-FFF2-40B4-BE49-F238E27FC236}">
                    <a16:creationId xmlns:a16="http://schemas.microsoft.com/office/drawing/2014/main" id="{2E2517B6-C01F-5F80-9468-2DAE96C98FAF}"/>
                  </a:ext>
                </a:extLst>
              </p:cNvPr>
              <p:cNvSpPr>
                <a:spLocks/>
              </p:cNvSpPr>
              <p:nvPr/>
            </p:nvSpPr>
            <p:spPr bwMode="auto">
              <a:xfrm>
                <a:off x="4665663" y="6799263"/>
                <a:ext cx="228600" cy="255587"/>
              </a:xfrm>
              <a:custGeom>
                <a:avLst/>
                <a:gdLst>
                  <a:gd name="T0" fmla="*/ 0 w 144"/>
                  <a:gd name="T1" fmla="*/ 0 h 161"/>
                  <a:gd name="T2" fmla="*/ 144 w 144"/>
                  <a:gd name="T3" fmla="*/ 13 h 161"/>
                  <a:gd name="T4" fmla="*/ 6 w 144"/>
                  <a:gd name="T5" fmla="*/ 161 h 161"/>
                  <a:gd name="T6" fmla="*/ 0 w 144"/>
                  <a:gd name="T7" fmla="*/ 0 h 161"/>
                </a:gdLst>
                <a:ahLst/>
                <a:cxnLst>
                  <a:cxn ang="0">
                    <a:pos x="T0" y="T1"/>
                  </a:cxn>
                  <a:cxn ang="0">
                    <a:pos x="T2" y="T3"/>
                  </a:cxn>
                  <a:cxn ang="0">
                    <a:pos x="T4" y="T5"/>
                  </a:cxn>
                  <a:cxn ang="0">
                    <a:pos x="T6" y="T7"/>
                  </a:cxn>
                </a:cxnLst>
                <a:rect l="0" t="0" r="r" b="b"/>
                <a:pathLst>
                  <a:path w="144" h="161">
                    <a:moveTo>
                      <a:pt x="0" y="0"/>
                    </a:moveTo>
                    <a:lnTo>
                      <a:pt x="144" y="13"/>
                    </a:lnTo>
                    <a:lnTo>
                      <a:pt x="6" y="161"/>
                    </a:lnTo>
                    <a:lnTo>
                      <a:pt x="0"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1" name="Freeform 52">
                <a:extLst>
                  <a:ext uri="{FF2B5EF4-FFF2-40B4-BE49-F238E27FC236}">
                    <a16:creationId xmlns:a16="http://schemas.microsoft.com/office/drawing/2014/main" id="{D43D9620-06FB-6C22-FB8F-951BB0F08CCE}"/>
                  </a:ext>
                </a:extLst>
              </p:cNvPr>
              <p:cNvSpPr>
                <a:spLocks/>
              </p:cNvSpPr>
              <p:nvPr/>
            </p:nvSpPr>
            <p:spPr bwMode="auto">
              <a:xfrm>
                <a:off x="4665663" y="6461125"/>
                <a:ext cx="228600" cy="358775"/>
              </a:xfrm>
              <a:custGeom>
                <a:avLst/>
                <a:gdLst>
                  <a:gd name="T0" fmla="*/ 0 w 144"/>
                  <a:gd name="T1" fmla="*/ 213 h 226"/>
                  <a:gd name="T2" fmla="*/ 144 w 144"/>
                  <a:gd name="T3" fmla="*/ 226 h 226"/>
                  <a:gd name="T4" fmla="*/ 75 w 144"/>
                  <a:gd name="T5" fmla="*/ 0 h 226"/>
                  <a:gd name="T6" fmla="*/ 0 w 144"/>
                  <a:gd name="T7" fmla="*/ 213 h 226"/>
                </a:gdLst>
                <a:ahLst/>
                <a:cxnLst>
                  <a:cxn ang="0">
                    <a:pos x="T0" y="T1"/>
                  </a:cxn>
                  <a:cxn ang="0">
                    <a:pos x="T2" y="T3"/>
                  </a:cxn>
                  <a:cxn ang="0">
                    <a:pos x="T4" y="T5"/>
                  </a:cxn>
                  <a:cxn ang="0">
                    <a:pos x="T6" y="T7"/>
                  </a:cxn>
                </a:cxnLst>
                <a:rect l="0" t="0" r="r" b="b"/>
                <a:pathLst>
                  <a:path w="144" h="226">
                    <a:moveTo>
                      <a:pt x="0" y="213"/>
                    </a:moveTo>
                    <a:lnTo>
                      <a:pt x="144" y="226"/>
                    </a:lnTo>
                    <a:lnTo>
                      <a:pt x="75" y="0"/>
                    </a:lnTo>
                    <a:lnTo>
                      <a:pt x="0" y="213"/>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2" name="Freeform 53">
                <a:extLst>
                  <a:ext uri="{FF2B5EF4-FFF2-40B4-BE49-F238E27FC236}">
                    <a16:creationId xmlns:a16="http://schemas.microsoft.com/office/drawing/2014/main" id="{FB28C6A1-055A-B243-0EEC-BBE295C1B015}"/>
                  </a:ext>
                </a:extLst>
              </p:cNvPr>
              <p:cNvSpPr>
                <a:spLocks/>
              </p:cNvSpPr>
              <p:nvPr/>
            </p:nvSpPr>
            <p:spPr bwMode="auto">
              <a:xfrm>
                <a:off x="4189413" y="6799263"/>
                <a:ext cx="476250" cy="192087"/>
              </a:xfrm>
              <a:custGeom>
                <a:avLst/>
                <a:gdLst>
                  <a:gd name="T0" fmla="*/ 300 w 300"/>
                  <a:gd name="T1" fmla="*/ 0 h 121"/>
                  <a:gd name="T2" fmla="*/ 42 w 300"/>
                  <a:gd name="T3" fmla="*/ 121 h 121"/>
                  <a:gd name="T4" fmla="*/ 0 w 300"/>
                  <a:gd name="T5" fmla="*/ 3 h 121"/>
                  <a:gd name="T6" fmla="*/ 300 w 300"/>
                  <a:gd name="T7" fmla="*/ 0 h 121"/>
                </a:gdLst>
                <a:ahLst/>
                <a:cxnLst>
                  <a:cxn ang="0">
                    <a:pos x="T0" y="T1"/>
                  </a:cxn>
                  <a:cxn ang="0">
                    <a:pos x="T2" y="T3"/>
                  </a:cxn>
                  <a:cxn ang="0">
                    <a:pos x="T4" y="T5"/>
                  </a:cxn>
                  <a:cxn ang="0">
                    <a:pos x="T6" y="T7"/>
                  </a:cxn>
                </a:cxnLst>
                <a:rect l="0" t="0" r="r" b="b"/>
                <a:pathLst>
                  <a:path w="300" h="121">
                    <a:moveTo>
                      <a:pt x="300" y="0"/>
                    </a:moveTo>
                    <a:lnTo>
                      <a:pt x="42" y="121"/>
                    </a:lnTo>
                    <a:lnTo>
                      <a:pt x="0" y="3"/>
                    </a:lnTo>
                    <a:lnTo>
                      <a:pt x="300"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3" name="Freeform 54">
                <a:extLst>
                  <a:ext uri="{FF2B5EF4-FFF2-40B4-BE49-F238E27FC236}">
                    <a16:creationId xmlns:a16="http://schemas.microsoft.com/office/drawing/2014/main" id="{705FC592-D34B-55FB-7A76-959A9F55F5C3}"/>
                  </a:ext>
                </a:extLst>
              </p:cNvPr>
              <p:cNvSpPr>
                <a:spLocks/>
              </p:cNvSpPr>
              <p:nvPr/>
            </p:nvSpPr>
            <p:spPr bwMode="auto">
              <a:xfrm>
                <a:off x="3802063" y="6564313"/>
                <a:ext cx="431800" cy="239712"/>
              </a:xfrm>
              <a:custGeom>
                <a:avLst/>
                <a:gdLst>
                  <a:gd name="T0" fmla="*/ 244 w 272"/>
                  <a:gd name="T1" fmla="*/ 151 h 151"/>
                  <a:gd name="T2" fmla="*/ 0 w 272"/>
                  <a:gd name="T3" fmla="*/ 86 h 151"/>
                  <a:gd name="T4" fmla="*/ 272 w 272"/>
                  <a:gd name="T5" fmla="*/ 0 h 151"/>
                  <a:gd name="T6" fmla="*/ 244 w 272"/>
                  <a:gd name="T7" fmla="*/ 151 h 151"/>
                </a:gdLst>
                <a:ahLst/>
                <a:cxnLst>
                  <a:cxn ang="0">
                    <a:pos x="T0" y="T1"/>
                  </a:cxn>
                  <a:cxn ang="0">
                    <a:pos x="T2" y="T3"/>
                  </a:cxn>
                  <a:cxn ang="0">
                    <a:pos x="T4" y="T5"/>
                  </a:cxn>
                  <a:cxn ang="0">
                    <a:pos x="T6" y="T7"/>
                  </a:cxn>
                </a:cxnLst>
                <a:rect l="0" t="0" r="r" b="b"/>
                <a:pathLst>
                  <a:path w="272" h="151">
                    <a:moveTo>
                      <a:pt x="244" y="151"/>
                    </a:moveTo>
                    <a:lnTo>
                      <a:pt x="0" y="86"/>
                    </a:lnTo>
                    <a:lnTo>
                      <a:pt x="272" y="0"/>
                    </a:lnTo>
                    <a:lnTo>
                      <a:pt x="244" y="151"/>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4" name="Freeform 55">
                <a:extLst>
                  <a:ext uri="{FF2B5EF4-FFF2-40B4-BE49-F238E27FC236}">
                    <a16:creationId xmlns:a16="http://schemas.microsoft.com/office/drawing/2014/main" id="{E3D29F4B-F57B-4C32-C542-E8ABC40F3BB5}"/>
                  </a:ext>
                </a:extLst>
              </p:cNvPr>
              <p:cNvSpPr>
                <a:spLocks/>
              </p:cNvSpPr>
              <p:nvPr/>
            </p:nvSpPr>
            <p:spPr bwMode="auto">
              <a:xfrm>
                <a:off x="3802063" y="6499225"/>
                <a:ext cx="431800" cy="201612"/>
              </a:xfrm>
              <a:custGeom>
                <a:avLst/>
                <a:gdLst>
                  <a:gd name="T0" fmla="*/ 81 w 272"/>
                  <a:gd name="T1" fmla="*/ 0 h 127"/>
                  <a:gd name="T2" fmla="*/ 0 w 272"/>
                  <a:gd name="T3" fmla="*/ 127 h 127"/>
                  <a:gd name="T4" fmla="*/ 272 w 272"/>
                  <a:gd name="T5" fmla="*/ 41 h 127"/>
                  <a:gd name="T6" fmla="*/ 81 w 272"/>
                  <a:gd name="T7" fmla="*/ 0 h 127"/>
                </a:gdLst>
                <a:ahLst/>
                <a:cxnLst>
                  <a:cxn ang="0">
                    <a:pos x="T0" y="T1"/>
                  </a:cxn>
                  <a:cxn ang="0">
                    <a:pos x="T2" y="T3"/>
                  </a:cxn>
                  <a:cxn ang="0">
                    <a:pos x="T4" y="T5"/>
                  </a:cxn>
                  <a:cxn ang="0">
                    <a:pos x="T6" y="T7"/>
                  </a:cxn>
                </a:cxnLst>
                <a:rect l="0" t="0" r="r" b="b"/>
                <a:pathLst>
                  <a:path w="272" h="127">
                    <a:moveTo>
                      <a:pt x="81" y="0"/>
                    </a:moveTo>
                    <a:lnTo>
                      <a:pt x="0" y="127"/>
                    </a:lnTo>
                    <a:lnTo>
                      <a:pt x="272" y="41"/>
                    </a:lnTo>
                    <a:lnTo>
                      <a:pt x="81"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5" name="Freeform 56">
                <a:extLst>
                  <a:ext uri="{FF2B5EF4-FFF2-40B4-BE49-F238E27FC236}">
                    <a16:creationId xmlns:a16="http://schemas.microsoft.com/office/drawing/2014/main" id="{B270B74B-AFDB-94E0-2A4F-7B74DF423AFD}"/>
                  </a:ext>
                </a:extLst>
              </p:cNvPr>
              <p:cNvSpPr>
                <a:spLocks/>
              </p:cNvSpPr>
              <p:nvPr/>
            </p:nvSpPr>
            <p:spPr bwMode="auto">
              <a:xfrm>
                <a:off x="3930650" y="6405563"/>
                <a:ext cx="303212" cy="158750"/>
              </a:xfrm>
              <a:custGeom>
                <a:avLst/>
                <a:gdLst>
                  <a:gd name="T0" fmla="*/ 0 w 191"/>
                  <a:gd name="T1" fmla="*/ 59 h 100"/>
                  <a:gd name="T2" fmla="*/ 144 w 191"/>
                  <a:gd name="T3" fmla="*/ 0 h 100"/>
                  <a:gd name="T4" fmla="*/ 191 w 191"/>
                  <a:gd name="T5" fmla="*/ 100 h 100"/>
                  <a:gd name="T6" fmla="*/ 0 w 191"/>
                  <a:gd name="T7" fmla="*/ 59 h 100"/>
                </a:gdLst>
                <a:ahLst/>
                <a:cxnLst>
                  <a:cxn ang="0">
                    <a:pos x="T0" y="T1"/>
                  </a:cxn>
                  <a:cxn ang="0">
                    <a:pos x="T2" y="T3"/>
                  </a:cxn>
                  <a:cxn ang="0">
                    <a:pos x="T4" y="T5"/>
                  </a:cxn>
                  <a:cxn ang="0">
                    <a:pos x="T6" y="T7"/>
                  </a:cxn>
                </a:cxnLst>
                <a:rect l="0" t="0" r="r" b="b"/>
                <a:pathLst>
                  <a:path w="191" h="100">
                    <a:moveTo>
                      <a:pt x="0" y="59"/>
                    </a:moveTo>
                    <a:lnTo>
                      <a:pt x="144" y="0"/>
                    </a:lnTo>
                    <a:lnTo>
                      <a:pt x="191" y="100"/>
                    </a:lnTo>
                    <a:lnTo>
                      <a:pt x="0" y="59"/>
                    </a:lnTo>
                    <a:close/>
                  </a:path>
                </a:pathLst>
              </a:custGeom>
              <a:solidFill>
                <a:srgbClr val="D4EF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6" name="Freeform 57">
                <a:extLst>
                  <a:ext uri="{FF2B5EF4-FFF2-40B4-BE49-F238E27FC236}">
                    <a16:creationId xmlns:a16="http://schemas.microsoft.com/office/drawing/2014/main" id="{4DA7BA93-A5D6-F09E-FF5C-7A276B6EC6F9}"/>
                  </a:ext>
                </a:extLst>
              </p:cNvPr>
              <p:cNvSpPr>
                <a:spLocks/>
              </p:cNvSpPr>
              <p:nvPr/>
            </p:nvSpPr>
            <p:spPr bwMode="auto">
              <a:xfrm>
                <a:off x="3930650" y="6337300"/>
                <a:ext cx="228600" cy="161925"/>
              </a:xfrm>
              <a:custGeom>
                <a:avLst/>
                <a:gdLst>
                  <a:gd name="T0" fmla="*/ 0 w 144"/>
                  <a:gd name="T1" fmla="*/ 102 h 102"/>
                  <a:gd name="T2" fmla="*/ 144 w 144"/>
                  <a:gd name="T3" fmla="*/ 43 h 102"/>
                  <a:gd name="T4" fmla="*/ 88 w 144"/>
                  <a:gd name="T5" fmla="*/ 0 h 102"/>
                  <a:gd name="T6" fmla="*/ 0 w 144"/>
                  <a:gd name="T7" fmla="*/ 102 h 102"/>
                </a:gdLst>
                <a:ahLst/>
                <a:cxnLst>
                  <a:cxn ang="0">
                    <a:pos x="T0" y="T1"/>
                  </a:cxn>
                  <a:cxn ang="0">
                    <a:pos x="T2" y="T3"/>
                  </a:cxn>
                  <a:cxn ang="0">
                    <a:pos x="T4" y="T5"/>
                  </a:cxn>
                  <a:cxn ang="0">
                    <a:pos x="T6" y="T7"/>
                  </a:cxn>
                </a:cxnLst>
                <a:rect l="0" t="0" r="r" b="b"/>
                <a:pathLst>
                  <a:path w="144" h="102">
                    <a:moveTo>
                      <a:pt x="0" y="102"/>
                    </a:moveTo>
                    <a:lnTo>
                      <a:pt x="144" y="43"/>
                    </a:lnTo>
                    <a:lnTo>
                      <a:pt x="88" y="0"/>
                    </a:lnTo>
                    <a:lnTo>
                      <a:pt x="0" y="102"/>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7" name="Freeform 58">
                <a:extLst>
                  <a:ext uri="{FF2B5EF4-FFF2-40B4-BE49-F238E27FC236}">
                    <a16:creationId xmlns:a16="http://schemas.microsoft.com/office/drawing/2014/main" id="{01CFF7C6-0F8B-9731-06C9-A2C5BACCCA76}"/>
                  </a:ext>
                </a:extLst>
              </p:cNvPr>
              <p:cNvSpPr>
                <a:spLocks/>
              </p:cNvSpPr>
              <p:nvPr/>
            </p:nvSpPr>
            <p:spPr bwMode="auto">
              <a:xfrm>
                <a:off x="4070350" y="6219825"/>
                <a:ext cx="203200" cy="185737"/>
              </a:xfrm>
              <a:custGeom>
                <a:avLst/>
                <a:gdLst>
                  <a:gd name="T0" fmla="*/ 128 w 128"/>
                  <a:gd name="T1" fmla="*/ 0 h 117"/>
                  <a:gd name="T2" fmla="*/ 56 w 128"/>
                  <a:gd name="T3" fmla="*/ 117 h 117"/>
                  <a:gd name="T4" fmla="*/ 0 w 128"/>
                  <a:gd name="T5" fmla="*/ 74 h 117"/>
                  <a:gd name="T6" fmla="*/ 128 w 128"/>
                  <a:gd name="T7" fmla="*/ 0 h 117"/>
                </a:gdLst>
                <a:ahLst/>
                <a:cxnLst>
                  <a:cxn ang="0">
                    <a:pos x="T0" y="T1"/>
                  </a:cxn>
                  <a:cxn ang="0">
                    <a:pos x="T2" y="T3"/>
                  </a:cxn>
                  <a:cxn ang="0">
                    <a:pos x="T4" y="T5"/>
                  </a:cxn>
                  <a:cxn ang="0">
                    <a:pos x="T6" y="T7"/>
                  </a:cxn>
                </a:cxnLst>
                <a:rect l="0" t="0" r="r" b="b"/>
                <a:pathLst>
                  <a:path w="128" h="117">
                    <a:moveTo>
                      <a:pt x="128" y="0"/>
                    </a:moveTo>
                    <a:lnTo>
                      <a:pt x="56" y="117"/>
                    </a:lnTo>
                    <a:lnTo>
                      <a:pt x="0" y="74"/>
                    </a:lnTo>
                    <a:lnTo>
                      <a:pt x="128"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8" name="Freeform 59">
                <a:extLst>
                  <a:ext uri="{FF2B5EF4-FFF2-40B4-BE49-F238E27FC236}">
                    <a16:creationId xmlns:a16="http://schemas.microsoft.com/office/drawing/2014/main" id="{DBD7A3CD-3B77-CFA6-F9A4-11E01D5F46F7}"/>
                  </a:ext>
                </a:extLst>
              </p:cNvPr>
              <p:cNvSpPr>
                <a:spLocks/>
              </p:cNvSpPr>
              <p:nvPr/>
            </p:nvSpPr>
            <p:spPr bwMode="auto">
              <a:xfrm>
                <a:off x="4189413" y="6564313"/>
                <a:ext cx="476250" cy="239712"/>
              </a:xfrm>
              <a:custGeom>
                <a:avLst/>
                <a:gdLst>
                  <a:gd name="T0" fmla="*/ 0 w 300"/>
                  <a:gd name="T1" fmla="*/ 151 h 151"/>
                  <a:gd name="T2" fmla="*/ 300 w 300"/>
                  <a:gd name="T3" fmla="*/ 148 h 151"/>
                  <a:gd name="T4" fmla="*/ 28 w 300"/>
                  <a:gd name="T5" fmla="*/ 0 h 151"/>
                  <a:gd name="T6" fmla="*/ 0 w 300"/>
                  <a:gd name="T7" fmla="*/ 151 h 151"/>
                </a:gdLst>
                <a:ahLst/>
                <a:cxnLst>
                  <a:cxn ang="0">
                    <a:pos x="T0" y="T1"/>
                  </a:cxn>
                  <a:cxn ang="0">
                    <a:pos x="T2" y="T3"/>
                  </a:cxn>
                  <a:cxn ang="0">
                    <a:pos x="T4" y="T5"/>
                  </a:cxn>
                  <a:cxn ang="0">
                    <a:pos x="T6" y="T7"/>
                  </a:cxn>
                </a:cxnLst>
                <a:rect l="0" t="0" r="r" b="b"/>
                <a:pathLst>
                  <a:path w="300" h="151">
                    <a:moveTo>
                      <a:pt x="0" y="151"/>
                    </a:moveTo>
                    <a:lnTo>
                      <a:pt x="300" y="148"/>
                    </a:lnTo>
                    <a:lnTo>
                      <a:pt x="28" y="0"/>
                    </a:lnTo>
                    <a:lnTo>
                      <a:pt x="0" y="151"/>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09" name="Freeform 60">
                <a:extLst>
                  <a:ext uri="{FF2B5EF4-FFF2-40B4-BE49-F238E27FC236}">
                    <a16:creationId xmlns:a16="http://schemas.microsoft.com/office/drawing/2014/main" id="{AA5D5C20-A486-BCA6-F2E4-7E9A90284503}"/>
                  </a:ext>
                </a:extLst>
              </p:cNvPr>
              <p:cNvSpPr>
                <a:spLocks/>
              </p:cNvSpPr>
              <p:nvPr/>
            </p:nvSpPr>
            <p:spPr bwMode="auto">
              <a:xfrm>
                <a:off x="4233863" y="6432550"/>
                <a:ext cx="431800" cy="366712"/>
              </a:xfrm>
              <a:custGeom>
                <a:avLst/>
                <a:gdLst>
                  <a:gd name="T0" fmla="*/ 142 w 272"/>
                  <a:gd name="T1" fmla="*/ 0 h 231"/>
                  <a:gd name="T2" fmla="*/ 272 w 272"/>
                  <a:gd name="T3" fmla="*/ 231 h 231"/>
                  <a:gd name="T4" fmla="*/ 0 w 272"/>
                  <a:gd name="T5" fmla="*/ 83 h 231"/>
                  <a:gd name="T6" fmla="*/ 142 w 272"/>
                  <a:gd name="T7" fmla="*/ 0 h 231"/>
                </a:gdLst>
                <a:ahLst/>
                <a:cxnLst>
                  <a:cxn ang="0">
                    <a:pos x="T0" y="T1"/>
                  </a:cxn>
                  <a:cxn ang="0">
                    <a:pos x="T2" y="T3"/>
                  </a:cxn>
                  <a:cxn ang="0">
                    <a:pos x="T4" y="T5"/>
                  </a:cxn>
                  <a:cxn ang="0">
                    <a:pos x="T6" y="T7"/>
                  </a:cxn>
                </a:cxnLst>
                <a:rect l="0" t="0" r="r" b="b"/>
                <a:pathLst>
                  <a:path w="272" h="231">
                    <a:moveTo>
                      <a:pt x="142" y="0"/>
                    </a:moveTo>
                    <a:lnTo>
                      <a:pt x="272" y="231"/>
                    </a:lnTo>
                    <a:lnTo>
                      <a:pt x="0" y="83"/>
                    </a:lnTo>
                    <a:lnTo>
                      <a:pt x="142" y="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10" name="Freeform 61">
                <a:extLst>
                  <a:ext uri="{FF2B5EF4-FFF2-40B4-BE49-F238E27FC236}">
                    <a16:creationId xmlns:a16="http://schemas.microsoft.com/office/drawing/2014/main" id="{4186271C-4418-8CC5-5AD4-6A7D1634CA1E}"/>
                  </a:ext>
                </a:extLst>
              </p:cNvPr>
              <p:cNvSpPr>
                <a:spLocks/>
              </p:cNvSpPr>
              <p:nvPr/>
            </p:nvSpPr>
            <p:spPr bwMode="auto">
              <a:xfrm>
                <a:off x="4459288" y="6432550"/>
                <a:ext cx="325437" cy="366712"/>
              </a:xfrm>
              <a:custGeom>
                <a:avLst/>
                <a:gdLst>
                  <a:gd name="T0" fmla="*/ 0 w 205"/>
                  <a:gd name="T1" fmla="*/ 0 h 231"/>
                  <a:gd name="T2" fmla="*/ 130 w 205"/>
                  <a:gd name="T3" fmla="*/ 231 h 231"/>
                  <a:gd name="T4" fmla="*/ 205 w 205"/>
                  <a:gd name="T5" fmla="*/ 18 h 231"/>
                  <a:gd name="T6" fmla="*/ 0 w 205"/>
                  <a:gd name="T7" fmla="*/ 0 h 231"/>
                </a:gdLst>
                <a:ahLst/>
                <a:cxnLst>
                  <a:cxn ang="0">
                    <a:pos x="T0" y="T1"/>
                  </a:cxn>
                  <a:cxn ang="0">
                    <a:pos x="T2" y="T3"/>
                  </a:cxn>
                  <a:cxn ang="0">
                    <a:pos x="T4" y="T5"/>
                  </a:cxn>
                  <a:cxn ang="0">
                    <a:pos x="T6" y="T7"/>
                  </a:cxn>
                </a:cxnLst>
                <a:rect l="0" t="0" r="r" b="b"/>
                <a:pathLst>
                  <a:path w="205" h="231">
                    <a:moveTo>
                      <a:pt x="0" y="0"/>
                    </a:moveTo>
                    <a:lnTo>
                      <a:pt x="130" y="231"/>
                    </a:lnTo>
                    <a:lnTo>
                      <a:pt x="205" y="18"/>
                    </a:lnTo>
                    <a:lnTo>
                      <a:pt x="0" y="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11" name="Freeform 62">
                <a:extLst>
                  <a:ext uri="{FF2B5EF4-FFF2-40B4-BE49-F238E27FC236}">
                    <a16:creationId xmlns:a16="http://schemas.microsoft.com/office/drawing/2014/main" id="{DBC78CAB-44AB-BCBF-F5C7-147E4DEEFAAD}"/>
                  </a:ext>
                </a:extLst>
              </p:cNvPr>
              <p:cNvSpPr>
                <a:spLocks/>
              </p:cNvSpPr>
              <p:nvPr/>
            </p:nvSpPr>
            <p:spPr bwMode="auto">
              <a:xfrm>
                <a:off x="4459288" y="6313488"/>
                <a:ext cx="325437" cy="147637"/>
              </a:xfrm>
              <a:custGeom>
                <a:avLst/>
                <a:gdLst>
                  <a:gd name="T0" fmla="*/ 0 w 205"/>
                  <a:gd name="T1" fmla="*/ 75 h 93"/>
                  <a:gd name="T2" fmla="*/ 7 w 205"/>
                  <a:gd name="T3" fmla="*/ 0 h 93"/>
                  <a:gd name="T4" fmla="*/ 205 w 205"/>
                  <a:gd name="T5" fmla="*/ 93 h 93"/>
                  <a:gd name="T6" fmla="*/ 0 w 205"/>
                  <a:gd name="T7" fmla="*/ 75 h 93"/>
                </a:gdLst>
                <a:ahLst/>
                <a:cxnLst>
                  <a:cxn ang="0">
                    <a:pos x="T0" y="T1"/>
                  </a:cxn>
                  <a:cxn ang="0">
                    <a:pos x="T2" y="T3"/>
                  </a:cxn>
                  <a:cxn ang="0">
                    <a:pos x="T4" y="T5"/>
                  </a:cxn>
                  <a:cxn ang="0">
                    <a:pos x="T6" y="T7"/>
                  </a:cxn>
                </a:cxnLst>
                <a:rect l="0" t="0" r="r" b="b"/>
                <a:pathLst>
                  <a:path w="205" h="93">
                    <a:moveTo>
                      <a:pt x="0" y="75"/>
                    </a:moveTo>
                    <a:lnTo>
                      <a:pt x="7" y="0"/>
                    </a:lnTo>
                    <a:lnTo>
                      <a:pt x="205" y="93"/>
                    </a:lnTo>
                    <a:lnTo>
                      <a:pt x="0" y="75"/>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12" name="Freeform 63">
                <a:extLst>
                  <a:ext uri="{FF2B5EF4-FFF2-40B4-BE49-F238E27FC236}">
                    <a16:creationId xmlns:a16="http://schemas.microsoft.com/office/drawing/2014/main" id="{52F19C7B-21DA-67A4-7D5A-0AC090893BD4}"/>
                  </a:ext>
                </a:extLst>
              </p:cNvPr>
              <p:cNvSpPr>
                <a:spLocks/>
              </p:cNvSpPr>
              <p:nvPr/>
            </p:nvSpPr>
            <p:spPr bwMode="auto">
              <a:xfrm>
                <a:off x="4159250" y="6405563"/>
                <a:ext cx="300037" cy="158750"/>
              </a:xfrm>
              <a:custGeom>
                <a:avLst/>
                <a:gdLst>
                  <a:gd name="T0" fmla="*/ 189 w 189"/>
                  <a:gd name="T1" fmla="*/ 17 h 100"/>
                  <a:gd name="T2" fmla="*/ 0 w 189"/>
                  <a:gd name="T3" fmla="*/ 0 h 100"/>
                  <a:gd name="T4" fmla="*/ 47 w 189"/>
                  <a:gd name="T5" fmla="*/ 100 h 100"/>
                  <a:gd name="T6" fmla="*/ 189 w 189"/>
                  <a:gd name="T7" fmla="*/ 17 h 100"/>
                </a:gdLst>
                <a:ahLst/>
                <a:cxnLst>
                  <a:cxn ang="0">
                    <a:pos x="T0" y="T1"/>
                  </a:cxn>
                  <a:cxn ang="0">
                    <a:pos x="T2" y="T3"/>
                  </a:cxn>
                  <a:cxn ang="0">
                    <a:pos x="T4" y="T5"/>
                  </a:cxn>
                  <a:cxn ang="0">
                    <a:pos x="T6" y="T7"/>
                  </a:cxn>
                </a:cxnLst>
                <a:rect l="0" t="0" r="r" b="b"/>
                <a:pathLst>
                  <a:path w="189" h="100">
                    <a:moveTo>
                      <a:pt x="189" y="17"/>
                    </a:moveTo>
                    <a:lnTo>
                      <a:pt x="0" y="0"/>
                    </a:lnTo>
                    <a:lnTo>
                      <a:pt x="47" y="100"/>
                    </a:lnTo>
                    <a:lnTo>
                      <a:pt x="189" y="17"/>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13" name="Freeform 64">
                <a:extLst>
                  <a:ext uri="{FF2B5EF4-FFF2-40B4-BE49-F238E27FC236}">
                    <a16:creationId xmlns:a16="http://schemas.microsoft.com/office/drawing/2014/main" id="{5F7F0504-7949-2336-CCF4-BC483D969CF1}"/>
                  </a:ext>
                </a:extLst>
              </p:cNvPr>
              <p:cNvSpPr>
                <a:spLocks/>
              </p:cNvSpPr>
              <p:nvPr/>
            </p:nvSpPr>
            <p:spPr bwMode="auto">
              <a:xfrm>
                <a:off x="4159250" y="6219825"/>
                <a:ext cx="300037" cy="212725"/>
              </a:xfrm>
              <a:custGeom>
                <a:avLst/>
                <a:gdLst>
                  <a:gd name="T0" fmla="*/ 189 w 189"/>
                  <a:gd name="T1" fmla="*/ 134 h 134"/>
                  <a:gd name="T2" fmla="*/ 0 w 189"/>
                  <a:gd name="T3" fmla="*/ 117 h 134"/>
                  <a:gd name="T4" fmla="*/ 72 w 189"/>
                  <a:gd name="T5" fmla="*/ 0 h 134"/>
                  <a:gd name="T6" fmla="*/ 189 w 189"/>
                  <a:gd name="T7" fmla="*/ 134 h 134"/>
                </a:gdLst>
                <a:ahLst/>
                <a:cxnLst>
                  <a:cxn ang="0">
                    <a:pos x="T0" y="T1"/>
                  </a:cxn>
                  <a:cxn ang="0">
                    <a:pos x="T2" y="T3"/>
                  </a:cxn>
                  <a:cxn ang="0">
                    <a:pos x="T4" y="T5"/>
                  </a:cxn>
                  <a:cxn ang="0">
                    <a:pos x="T6" y="T7"/>
                  </a:cxn>
                </a:cxnLst>
                <a:rect l="0" t="0" r="r" b="b"/>
                <a:pathLst>
                  <a:path w="189" h="134">
                    <a:moveTo>
                      <a:pt x="189" y="134"/>
                    </a:moveTo>
                    <a:lnTo>
                      <a:pt x="0" y="117"/>
                    </a:lnTo>
                    <a:lnTo>
                      <a:pt x="72" y="0"/>
                    </a:lnTo>
                    <a:lnTo>
                      <a:pt x="189" y="134"/>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14" name="Freeform 65">
                <a:extLst>
                  <a:ext uri="{FF2B5EF4-FFF2-40B4-BE49-F238E27FC236}">
                    <a16:creationId xmlns:a16="http://schemas.microsoft.com/office/drawing/2014/main" id="{EADD4D0A-D904-0515-FA8D-8EAB7401647E}"/>
                  </a:ext>
                </a:extLst>
              </p:cNvPr>
              <p:cNvSpPr>
                <a:spLocks/>
              </p:cNvSpPr>
              <p:nvPr/>
            </p:nvSpPr>
            <p:spPr bwMode="auto">
              <a:xfrm>
                <a:off x="4273550" y="6219825"/>
                <a:ext cx="196850" cy="212725"/>
              </a:xfrm>
              <a:custGeom>
                <a:avLst/>
                <a:gdLst>
                  <a:gd name="T0" fmla="*/ 117 w 124"/>
                  <a:gd name="T1" fmla="*/ 134 h 134"/>
                  <a:gd name="T2" fmla="*/ 124 w 124"/>
                  <a:gd name="T3" fmla="*/ 59 h 134"/>
                  <a:gd name="T4" fmla="*/ 0 w 124"/>
                  <a:gd name="T5" fmla="*/ 0 h 134"/>
                  <a:gd name="T6" fmla="*/ 117 w 124"/>
                  <a:gd name="T7" fmla="*/ 134 h 134"/>
                </a:gdLst>
                <a:ahLst/>
                <a:cxnLst>
                  <a:cxn ang="0">
                    <a:pos x="T0" y="T1"/>
                  </a:cxn>
                  <a:cxn ang="0">
                    <a:pos x="T2" y="T3"/>
                  </a:cxn>
                  <a:cxn ang="0">
                    <a:pos x="T4" y="T5"/>
                  </a:cxn>
                  <a:cxn ang="0">
                    <a:pos x="T6" y="T7"/>
                  </a:cxn>
                </a:cxnLst>
                <a:rect l="0" t="0" r="r" b="b"/>
                <a:pathLst>
                  <a:path w="124" h="134">
                    <a:moveTo>
                      <a:pt x="117" y="134"/>
                    </a:moveTo>
                    <a:lnTo>
                      <a:pt x="124" y="59"/>
                    </a:lnTo>
                    <a:lnTo>
                      <a:pt x="0" y="0"/>
                    </a:lnTo>
                    <a:lnTo>
                      <a:pt x="117" y="134"/>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CDD49969-1BE4-52B3-DD4C-994B9A586135}"/>
                </a:ext>
              </a:extLst>
            </p:cNvPr>
            <p:cNvGrpSpPr/>
            <p:nvPr/>
          </p:nvGrpSpPr>
          <p:grpSpPr>
            <a:xfrm>
              <a:off x="3897427" y="1780700"/>
              <a:ext cx="1566488" cy="2620609"/>
              <a:chOff x="2005013" y="5534025"/>
              <a:chExt cx="1354137" cy="2265363"/>
            </a:xfrm>
          </p:grpSpPr>
          <p:sp>
            <p:nvSpPr>
              <p:cNvPr id="11" name="Freeform 95">
                <a:extLst>
                  <a:ext uri="{FF2B5EF4-FFF2-40B4-BE49-F238E27FC236}">
                    <a16:creationId xmlns:a16="http://schemas.microsoft.com/office/drawing/2014/main" id="{83ECE0E2-8417-6DE9-8DBA-022E0273EB29}"/>
                  </a:ext>
                </a:extLst>
              </p:cNvPr>
              <p:cNvSpPr>
                <a:spLocks/>
              </p:cNvSpPr>
              <p:nvPr/>
            </p:nvSpPr>
            <p:spPr bwMode="auto">
              <a:xfrm>
                <a:off x="3176588" y="6467475"/>
                <a:ext cx="182562" cy="400050"/>
              </a:xfrm>
              <a:custGeom>
                <a:avLst/>
                <a:gdLst>
                  <a:gd name="T0" fmla="*/ 39 w 115"/>
                  <a:gd name="T1" fmla="*/ 0 h 252"/>
                  <a:gd name="T2" fmla="*/ 0 w 115"/>
                  <a:gd name="T3" fmla="*/ 252 h 252"/>
                  <a:gd name="T4" fmla="*/ 115 w 115"/>
                  <a:gd name="T5" fmla="*/ 62 h 252"/>
                  <a:gd name="T6" fmla="*/ 39 w 115"/>
                  <a:gd name="T7" fmla="*/ 0 h 252"/>
                </a:gdLst>
                <a:ahLst/>
                <a:cxnLst>
                  <a:cxn ang="0">
                    <a:pos x="T0" y="T1"/>
                  </a:cxn>
                  <a:cxn ang="0">
                    <a:pos x="T2" y="T3"/>
                  </a:cxn>
                  <a:cxn ang="0">
                    <a:pos x="T4" y="T5"/>
                  </a:cxn>
                  <a:cxn ang="0">
                    <a:pos x="T6" y="T7"/>
                  </a:cxn>
                </a:cxnLst>
                <a:rect l="0" t="0" r="r" b="b"/>
                <a:pathLst>
                  <a:path w="115" h="252">
                    <a:moveTo>
                      <a:pt x="39" y="0"/>
                    </a:moveTo>
                    <a:lnTo>
                      <a:pt x="0" y="252"/>
                    </a:lnTo>
                    <a:lnTo>
                      <a:pt x="115" y="62"/>
                    </a:lnTo>
                    <a:lnTo>
                      <a:pt x="39"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 name="Freeform 96">
                <a:extLst>
                  <a:ext uri="{FF2B5EF4-FFF2-40B4-BE49-F238E27FC236}">
                    <a16:creationId xmlns:a16="http://schemas.microsoft.com/office/drawing/2014/main" id="{4589F0EA-D81C-0123-0757-09FE3291D300}"/>
                  </a:ext>
                </a:extLst>
              </p:cNvPr>
              <p:cNvSpPr>
                <a:spLocks/>
              </p:cNvSpPr>
              <p:nvPr/>
            </p:nvSpPr>
            <p:spPr bwMode="auto">
              <a:xfrm>
                <a:off x="3238500" y="6262688"/>
                <a:ext cx="120650" cy="303212"/>
              </a:xfrm>
              <a:custGeom>
                <a:avLst/>
                <a:gdLst>
                  <a:gd name="T0" fmla="*/ 0 w 76"/>
                  <a:gd name="T1" fmla="*/ 129 h 191"/>
                  <a:gd name="T2" fmla="*/ 76 w 76"/>
                  <a:gd name="T3" fmla="*/ 0 h 191"/>
                  <a:gd name="T4" fmla="*/ 76 w 76"/>
                  <a:gd name="T5" fmla="*/ 191 h 191"/>
                  <a:gd name="T6" fmla="*/ 0 w 76"/>
                  <a:gd name="T7" fmla="*/ 129 h 191"/>
                </a:gdLst>
                <a:ahLst/>
                <a:cxnLst>
                  <a:cxn ang="0">
                    <a:pos x="T0" y="T1"/>
                  </a:cxn>
                  <a:cxn ang="0">
                    <a:pos x="T2" y="T3"/>
                  </a:cxn>
                  <a:cxn ang="0">
                    <a:pos x="T4" y="T5"/>
                  </a:cxn>
                  <a:cxn ang="0">
                    <a:pos x="T6" y="T7"/>
                  </a:cxn>
                </a:cxnLst>
                <a:rect l="0" t="0" r="r" b="b"/>
                <a:pathLst>
                  <a:path w="76" h="191">
                    <a:moveTo>
                      <a:pt x="0" y="129"/>
                    </a:moveTo>
                    <a:lnTo>
                      <a:pt x="76" y="0"/>
                    </a:lnTo>
                    <a:lnTo>
                      <a:pt x="76" y="191"/>
                    </a:lnTo>
                    <a:lnTo>
                      <a:pt x="0" y="129"/>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 name="Freeform 97">
                <a:extLst>
                  <a:ext uri="{FF2B5EF4-FFF2-40B4-BE49-F238E27FC236}">
                    <a16:creationId xmlns:a16="http://schemas.microsoft.com/office/drawing/2014/main" id="{4F2A72A7-C29E-7565-20A8-3F42B9C45079}"/>
                  </a:ext>
                </a:extLst>
              </p:cNvPr>
              <p:cNvSpPr>
                <a:spLocks/>
              </p:cNvSpPr>
              <p:nvPr/>
            </p:nvSpPr>
            <p:spPr bwMode="auto">
              <a:xfrm>
                <a:off x="3224213" y="6126163"/>
                <a:ext cx="134937" cy="341312"/>
              </a:xfrm>
              <a:custGeom>
                <a:avLst/>
                <a:gdLst>
                  <a:gd name="T0" fmla="*/ 9 w 85"/>
                  <a:gd name="T1" fmla="*/ 215 h 215"/>
                  <a:gd name="T2" fmla="*/ 85 w 85"/>
                  <a:gd name="T3" fmla="*/ 86 h 215"/>
                  <a:gd name="T4" fmla="*/ 0 w 85"/>
                  <a:gd name="T5" fmla="*/ 0 h 215"/>
                  <a:gd name="T6" fmla="*/ 9 w 85"/>
                  <a:gd name="T7" fmla="*/ 215 h 215"/>
                </a:gdLst>
                <a:ahLst/>
                <a:cxnLst>
                  <a:cxn ang="0">
                    <a:pos x="T0" y="T1"/>
                  </a:cxn>
                  <a:cxn ang="0">
                    <a:pos x="T2" y="T3"/>
                  </a:cxn>
                  <a:cxn ang="0">
                    <a:pos x="T4" y="T5"/>
                  </a:cxn>
                  <a:cxn ang="0">
                    <a:pos x="T6" y="T7"/>
                  </a:cxn>
                </a:cxnLst>
                <a:rect l="0" t="0" r="r" b="b"/>
                <a:pathLst>
                  <a:path w="85" h="215">
                    <a:moveTo>
                      <a:pt x="9" y="215"/>
                    </a:moveTo>
                    <a:lnTo>
                      <a:pt x="85" y="86"/>
                    </a:lnTo>
                    <a:lnTo>
                      <a:pt x="0" y="0"/>
                    </a:lnTo>
                    <a:lnTo>
                      <a:pt x="9" y="215"/>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5CFB1BD9-606E-1310-4652-7B50735D855A}"/>
                  </a:ext>
                </a:extLst>
              </p:cNvPr>
              <p:cNvGrpSpPr/>
              <p:nvPr/>
            </p:nvGrpSpPr>
            <p:grpSpPr>
              <a:xfrm>
                <a:off x="2005013" y="5534025"/>
                <a:ext cx="1233487" cy="2265363"/>
                <a:chOff x="2005013" y="5534025"/>
                <a:chExt cx="1233487" cy="2265363"/>
              </a:xfrm>
            </p:grpSpPr>
            <p:sp>
              <p:nvSpPr>
                <p:cNvPr id="15" name="Freeform 66">
                  <a:extLst>
                    <a:ext uri="{FF2B5EF4-FFF2-40B4-BE49-F238E27FC236}">
                      <a16:creationId xmlns:a16="http://schemas.microsoft.com/office/drawing/2014/main" id="{B15FBD9B-92E1-8B45-9D76-DD58D7DF5E98}"/>
                    </a:ext>
                  </a:extLst>
                </p:cNvPr>
                <p:cNvSpPr>
                  <a:spLocks/>
                </p:cNvSpPr>
                <p:nvPr/>
              </p:nvSpPr>
              <p:spPr bwMode="auto">
                <a:xfrm>
                  <a:off x="2597150" y="5684838"/>
                  <a:ext cx="258762" cy="523875"/>
                </a:xfrm>
                <a:custGeom>
                  <a:avLst/>
                  <a:gdLst>
                    <a:gd name="T0" fmla="*/ 163 w 163"/>
                    <a:gd name="T1" fmla="*/ 0 h 330"/>
                    <a:gd name="T2" fmla="*/ 115 w 163"/>
                    <a:gd name="T3" fmla="*/ 330 h 330"/>
                    <a:gd name="T4" fmla="*/ 0 w 163"/>
                    <a:gd name="T5" fmla="*/ 102 h 330"/>
                    <a:gd name="T6" fmla="*/ 163 w 163"/>
                    <a:gd name="T7" fmla="*/ 0 h 330"/>
                  </a:gdLst>
                  <a:ahLst/>
                  <a:cxnLst>
                    <a:cxn ang="0">
                      <a:pos x="T0" y="T1"/>
                    </a:cxn>
                    <a:cxn ang="0">
                      <a:pos x="T2" y="T3"/>
                    </a:cxn>
                    <a:cxn ang="0">
                      <a:pos x="T4" y="T5"/>
                    </a:cxn>
                    <a:cxn ang="0">
                      <a:pos x="T6" y="T7"/>
                    </a:cxn>
                  </a:cxnLst>
                  <a:rect l="0" t="0" r="r" b="b"/>
                  <a:pathLst>
                    <a:path w="163" h="330">
                      <a:moveTo>
                        <a:pt x="163" y="0"/>
                      </a:moveTo>
                      <a:lnTo>
                        <a:pt x="115" y="330"/>
                      </a:lnTo>
                      <a:lnTo>
                        <a:pt x="0" y="102"/>
                      </a:lnTo>
                      <a:lnTo>
                        <a:pt x="163" y="0"/>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6" name="Freeform 67">
                  <a:extLst>
                    <a:ext uri="{FF2B5EF4-FFF2-40B4-BE49-F238E27FC236}">
                      <a16:creationId xmlns:a16="http://schemas.microsoft.com/office/drawing/2014/main" id="{26C9F6B7-5247-ACAD-B051-B20D9846749F}"/>
                    </a:ext>
                  </a:extLst>
                </p:cNvPr>
                <p:cNvSpPr>
                  <a:spLocks/>
                </p:cNvSpPr>
                <p:nvPr/>
              </p:nvSpPr>
              <p:spPr bwMode="auto">
                <a:xfrm>
                  <a:off x="2543175" y="5534025"/>
                  <a:ext cx="312737" cy="312737"/>
                </a:xfrm>
                <a:custGeom>
                  <a:avLst/>
                  <a:gdLst>
                    <a:gd name="T0" fmla="*/ 197 w 197"/>
                    <a:gd name="T1" fmla="*/ 95 h 197"/>
                    <a:gd name="T2" fmla="*/ 0 w 197"/>
                    <a:gd name="T3" fmla="*/ 0 h 197"/>
                    <a:gd name="T4" fmla="*/ 34 w 197"/>
                    <a:gd name="T5" fmla="*/ 197 h 197"/>
                    <a:gd name="T6" fmla="*/ 197 w 197"/>
                    <a:gd name="T7" fmla="*/ 95 h 197"/>
                  </a:gdLst>
                  <a:ahLst/>
                  <a:cxnLst>
                    <a:cxn ang="0">
                      <a:pos x="T0" y="T1"/>
                    </a:cxn>
                    <a:cxn ang="0">
                      <a:pos x="T2" y="T3"/>
                    </a:cxn>
                    <a:cxn ang="0">
                      <a:pos x="T4" y="T5"/>
                    </a:cxn>
                    <a:cxn ang="0">
                      <a:pos x="T6" y="T7"/>
                    </a:cxn>
                  </a:cxnLst>
                  <a:rect l="0" t="0" r="r" b="b"/>
                  <a:pathLst>
                    <a:path w="197" h="197">
                      <a:moveTo>
                        <a:pt x="197" y="95"/>
                      </a:moveTo>
                      <a:lnTo>
                        <a:pt x="0" y="0"/>
                      </a:lnTo>
                      <a:lnTo>
                        <a:pt x="34" y="197"/>
                      </a:lnTo>
                      <a:lnTo>
                        <a:pt x="197" y="95"/>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7" name="Freeform 68">
                  <a:extLst>
                    <a:ext uri="{FF2B5EF4-FFF2-40B4-BE49-F238E27FC236}">
                      <a16:creationId xmlns:a16="http://schemas.microsoft.com/office/drawing/2014/main" id="{8C348079-3516-5370-718B-47F553E3F50E}"/>
                    </a:ext>
                  </a:extLst>
                </p:cNvPr>
                <p:cNvSpPr>
                  <a:spLocks/>
                </p:cNvSpPr>
                <p:nvPr/>
              </p:nvSpPr>
              <p:spPr bwMode="auto">
                <a:xfrm>
                  <a:off x="2362200" y="5537200"/>
                  <a:ext cx="234950" cy="309562"/>
                </a:xfrm>
                <a:custGeom>
                  <a:avLst/>
                  <a:gdLst>
                    <a:gd name="T0" fmla="*/ 0 w 148"/>
                    <a:gd name="T1" fmla="*/ 124 h 195"/>
                    <a:gd name="T2" fmla="*/ 115 w 148"/>
                    <a:gd name="T3" fmla="*/ 0 h 195"/>
                    <a:gd name="T4" fmla="*/ 148 w 148"/>
                    <a:gd name="T5" fmla="*/ 195 h 195"/>
                    <a:gd name="T6" fmla="*/ 0 w 148"/>
                    <a:gd name="T7" fmla="*/ 124 h 195"/>
                  </a:gdLst>
                  <a:ahLst/>
                  <a:cxnLst>
                    <a:cxn ang="0">
                      <a:pos x="T0" y="T1"/>
                    </a:cxn>
                    <a:cxn ang="0">
                      <a:pos x="T2" y="T3"/>
                    </a:cxn>
                    <a:cxn ang="0">
                      <a:pos x="T4" y="T5"/>
                    </a:cxn>
                    <a:cxn ang="0">
                      <a:pos x="T6" y="T7"/>
                    </a:cxn>
                  </a:cxnLst>
                  <a:rect l="0" t="0" r="r" b="b"/>
                  <a:pathLst>
                    <a:path w="148" h="195">
                      <a:moveTo>
                        <a:pt x="0" y="124"/>
                      </a:moveTo>
                      <a:lnTo>
                        <a:pt x="115" y="0"/>
                      </a:lnTo>
                      <a:lnTo>
                        <a:pt x="148" y="195"/>
                      </a:lnTo>
                      <a:lnTo>
                        <a:pt x="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8" name="Freeform 69">
                  <a:extLst>
                    <a:ext uri="{FF2B5EF4-FFF2-40B4-BE49-F238E27FC236}">
                      <a16:creationId xmlns:a16="http://schemas.microsoft.com/office/drawing/2014/main" id="{DE3A0FE7-3CAF-D7C2-FDD5-2BDDB19B917A}"/>
                    </a:ext>
                  </a:extLst>
                </p:cNvPr>
                <p:cNvSpPr>
                  <a:spLocks/>
                </p:cNvSpPr>
                <p:nvPr/>
              </p:nvSpPr>
              <p:spPr bwMode="auto">
                <a:xfrm>
                  <a:off x="2198688" y="5734050"/>
                  <a:ext cx="398462" cy="112712"/>
                </a:xfrm>
                <a:custGeom>
                  <a:avLst/>
                  <a:gdLst>
                    <a:gd name="T0" fmla="*/ 103 w 251"/>
                    <a:gd name="T1" fmla="*/ 0 h 71"/>
                    <a:gd name="T2" fmla="*/ 0 w 251"/>
                    <a:gd name="T3" fmla="*/ 57 h 71"/>
                    <a:gd name="T4" fmla="*/ 251 w 251"/>
                    <a:gd name="T5" fmla="*/ 71 h 71"/>
                    <a:gd name="T6" fmla="*/ 103 w 251"/>
                    <a:gd name="T7" fmla="*/ 0 h 71"/>
                  </a:gdLst>
                  <a:ahLst/>
                  <a:cxnLst>
                    <a:cxn ang="0">
                      <a:pos x="T0" y="T1"/>
                    </a:cxn>
                    <a:cxn ang="0">
                      <a:pos x="T2" y="T3"/>
                    </a:cxn>
                    <a:cxn ang="0">
                      <a:pos x="T4" y="T5"/>
                    </a:cxn>
                    <a:cxn ang="0">
                      <a:pos x="T6" y="T7"/>
                    </a:cxn>
                  </a:cxnLst>
                  <a:rect l="0" t="0" r="r" b="b"/>
                  <a:pathLst>
                    <a:path w="251" h="71">
                      <a:moveTo>
                        <a:pt x="103" y="0"/>
                      </a:moveTo>
                      <a:lnTo>
                        <a:pt x="0" y="57"/>
                      </a:lnTo>
                      <a:lnTo>
                        <a:pt x="251" y="71"/>
                      </a:lnTo>
                      <a:lnTo>
                        <a:pt x="103" y="0"/>
                      </a:ln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9" name="Freeform 70">
                  <a:extLst>
                    <a:ext uri="{FF2B5EF4-FFF2-40B4-BE49-F238E27FC236}">
                      <a16:creationId xmlns:a16="http://schemas.microsoft.com/office/drawing/2014/main" id="{45A80F7B-B0EE-089A-62B8-4E6846AAC9EF}"/>
                    </a:ext>
                  </a:extLst>
                </p:cNvPr>
                <p:cNvSpPr>
                  <a:spLocks/>
                </p:cNvSpPr>
                <p:nvPr/>
              </p:nvSpPr>
              <p:spPr bwMode="auto">
                <a:xfrm>
                  <a:off x="2198688" y="5824538"/>
                  <a:ext cx="398462" cy="263525"/>
                </a:xfrm>
                <a:custGeom>
                  <a:avLst/>
                  <a:gdLst>
                    <a:gd name="T0" fmla="*/ 177 w 251"/>
                    <a:gd name="T1" fmla="*/ 166 h 166"/>
                    <a:gd name="T2" fmla="*/ 0 w 251"/>
                    <a:gd name="T3" fmla="*/ 0 h 166"/>
                    <a:gd name="T4" fmla="*/ 251 w 251"/>
                    <a:gd name="T5" fmla="*/ 14 h 166"/>
                    <a:gd name="T6" fmla="*/ 177 w 251"/>
                    <a:gd name="T7" fmla="*/ 166 h 166"/>
                  </a:gdLst>
                  <a:ahLst/>
                  <a:cxnLst>
                    <a:cxn ang="0">
                      <a:pos x="T0" y="T1"/>
                    </a:cxn>
                    <a:cxn ang="0">
                      <a:pos x="T2" y="T3"/>
                    </a:cxn>
                    <a:cxn ang="0">
                      <a:pos x="T4" y="T5"/>
                    </a:cxn>
                    <a:cxn ang="0">
                      <a:pos x="T6" y="T7"/>
                    </a:cxn>
                  </a:cxnLst>
                  <a:rect l="0" t="0" r="r" b="b"/>
                  <a:pathLst>
                    <a:path w="251" h="166">
                      <a:moveTo>
                        <a:pt x="177" y="166"/>
                      </a:moveTo>
                      <a:lnTo>
                        <a:pt x="0" y="0"/>
                      </a:lnTo>
                      <a:lnTo>
                        <a:pt x="251" y="14"/>
                      </a:lnTo>
                      <a:lnTo>
                        <a:pt x="177" y="166"/>
                      </a:lnTo>
                      <a:close/>
                    </a:path>
                  </a:pathLst>
                </a:custGeom>
                <a:solidFill>
                  <a:srgbClr val="E1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0" name="Freeform 71">
                  <a:extLst>
                    <a:ext uri="{FF2B5EF4-FFF2-40B4-BE49-F238E27FC236}">
                      <a16:creationId xmlns:a16="http://schemas.microsoft.com/office/drawing/2014/main" id="{7E464E12-D57E-42FA-D4B0-16167F55BF16}"/>
                    </a:ext>
                  </a:extLst>
                </p:cNvPr>
                <p:cNvSpPr>
                  <a:spLocks/>
                </p:cNvSpPr>
                <p:nvPr/>
              </p:nvSpPr>
              <p:spPr bwMode="auto">
                <a:xfrm>
                  <a:off x="2479675" y="5846763"/>
                  <a:ext cx="300037" cy="361950"/>
                </a:xfrm>
                <a:custGeom>
                  <a:avLst/>
                  <a:gdLst>
                    <a:gd name="T0" fmla="*/ 0 w 189"/>
                    <a:gd name="T1" fmla="*/ 152 h 228"/>
                    <a:gd name="T2" fmla="*/ 189 w 189"/>
                    <a:gd name="T3" fmla="*/ 228 h 228"/>
                    <a:gd name="T4" fmla="*/ 74 w 189"/>
                    <a:gd name="T5" fmla="*/ 0 h 228"/>
                    <a:gd name="T6" fmla="*/ 0 w 189"/>
                    <a:gd name="T7" fmla="*/ 152 h 228"/>
                  </a:gdLst>
                  <a:ahLst/>
                  <a:cxnLst>
                    <a:cxn ang="0">
                      <a:pos x="T0" y="T1"/>
                    </a:cxn>
                    <a:cxn ang="0">
                      <a:pos x="T2" y="T3"/>
                    </a:cxn>
                    <a:cxn ang="0">
                      <a:pos x="T4" y="T5"/>
                    </a:cxn>
                    <a:cxn ang="0">
                      <a:pos x="T6" y="T7"/>
                    </a:cxn>
                  </a:cxnLst>
                  <a:rect l="0" t="0" r="r" b="b"/>
                  <a:pathLst>
                    <a:path w="189" h="228">
                      <a:moveTo>
                        <a:pt x="0" y="152"/>
                      </a:moveTo>
                      <a:lnTo>
                        <a:pt x="189" y="228"/>
                      </a:lnTo>
                      <a:lnTo>
                        <a:pt x="74" y="0"/>
                      </a:lnTo>
                      <a:lnTo>
                        <a:pt x="0" y="152"/>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1" name="Freeform 72">
                  <a:extLst>
                    <a:ext uri="{FF2B5EF4-FFF2-40B4-BE49-F238E27FC236}">
                      <a16:creationId xmlns:a16="http://schemas.microsoft.com/office/drawing/2014/main" id="{619E7C55-4650-6CAF-A50A-B95655E91D26}"/>
                    </a:ext>
                  </a:extLst>
                </p:cNvPr>
                <p:cNvSpPr>
                  <a:spLocks/>
                </p:cNvSpPr>
                <p:nvPr/>
              </p:nvSpPr>
              <p:spPr bwMode="auto">
                <a:xfrm>
                  <a:off x="2132013" y="5824538"/>
                  <a:ext cx="347662" cy="263525"/>
                </a:xfrm>
                <a:custGeom>
                  <a:avLst/>
                  <a:gdLst>
                    <a:gd name="T0" fmla="*/ 219 w 219"/>
                    <a:gd name="T1" fmla="*/ 166 h 166"/>
                    <a:gd name="T2" fmla="*/ 42 w 219"/>
                    <a:gd name="T3" fmla="*/ 0 h 166"/>
                    <a:gd name="T4" fmla="*/ 0 w 219"/>
                    <a:gd name="T5" fmla="*/ 138 h 166"/>
                    <a:gd name="T6" fmla="*/ 219 w 219"/>
                    <a:gd name="T7" fmla="*/ 166 h 166"/>
                  </a:gdLst>
                  <a:ahLst/>
                  <a:cxnLst>
                    <a:cxn ang="0">
                      <a:pos x="T0" y="T1"/>
                    </a:cxn>
                    <a:cxn ang="0">
                      <a:pos x="T2" y="T3"/>
                    </a:cxn>
                    <a:cxn ang="0">
                      <a:pos x="T4" y="T5"/>
                    </a:cxn>
                    <a:cxn ang="0">
                      <a:pos x="T6" y="T7"/>
                    </a:cxn>
                  </a:cxnLst>
                  <a:rect l="0" t="0" r="r" b="b"/>
                  <a:pathLst>
                    <a:path w="219" h="166">
                      <a:moveTo>
                        <a:pt x="219" y="166"/>
                      </a:moveTo>
                      <a:lnTo>
                        <a:pt x="42" y="0"/>
                      </a:lnTo>
                      <a:lnTo>
                        <a:pt x="0" y="138"/>
                      </a:lnTo>
                      <a:lnTo>
                        <a:pt x="219" y="166"/>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2" name="Freeform 73">
                  <a:extLst>
                    <a:ext uri="{FF2B5EF4-FFF2-40B4-BE49-F238E27FC236}">
                      <a16:creationId xmlns:a16="http://schemas.microsoft.com/office/drawing/2014/main" id="{E786CD73-1DED-34A7-0D91-A7ECDAEDCD47}"/>
                    </a:ext>
                  </a:extLst>
                </p:cNvPr>
                <p:cNvSpPr>
                  <a:spLocks/>
                </p:cNvSpPr>
                <p:nvPr/>
              </p:nvSpPr>
              <p:spPr bwMode="auto">
                <a:xfrm>
                  <a:off x="2005013" y="6043613"/>
                  <a:ext cx="474662" cy="96837"/>
                </a:xfrm>
                <a:custGeom>
                  <a:avLst/>
                  <a:gdLst>
                    <a:gd name="T0" fmla="*/ 299 w 299"/>
                    <a:gd name="T1" fmla="*/ 28 h 61"/>
                    <a:gd name="T2" fmla="*/ 0 w 299"/>
                    <a:gd name="T3" fmla="*/ 61 h 61"/>
                    <a:gd name="T4" fmla="*/ 80 w 299"/>
                    <a:gd name="T5" fmla="*/ 0 h 61"/>
                    <a:gd name="T6" fmla="*/ 299 w 299"/>
                    <a:gd name="T7" fmla="*/ 28 h 61"/>
                  </a:gdLst>
                  <a:ahLst/>
                  <a:cxnLst>
                    <a:cxn ang="0">
                      <a:pos x="T0" y="T1"/>
                    </a:cxn>
                    <a:cxn ang="0">
                      <a:pos x="T2" y="T3"/>
                    </a:cxn>
                    <a:cxn ang="0">
                      <a:pos x="T4" y="T5"/>
                    </a:cxn>
                    <a:cxn ang="0">
                      <a:pos x="T6" y="T7"/>
                    </a:cxn>
                  </a:cxnLst>
                  <a:rect l="0" t="0" r="r" b="b"/>
                  <a:pathLst>
                    <a:path w="299" h="61">
                      <a:moveTo>
                        <a:pt x="299" y="28"/>
                      </a:moveTo>
                      <a:lnTo>
                        <a:pt x="0" y="61"/>
                      </a:lnTo>
                      <a:lnTo>
                        <a:pt x="80" y="0"/>
                      </a:lnTo>
                      <a:lnTo>
                        <a:pt x="299" y="28"/>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3" name="Freeform 74">
                  <a:extLst>
                    <a:ext uri="{FF2B5EF4-FFF2-40B4-BE49-F238E27FC236}">
                      <a16:creationId xmlns:a16="http://schemas.microsoft.com/office/drawing/2014/main" id="{DF05F8BE-7847-9D41-BF61-1CCA4F5A2709}"/>
                    </a:ext>
                  </a:extLst>
                </p:cNvPr>
                <p:cNvSpPr>
                  <a:spLocks/>
                </p:cNvSpPr>
                <p:nvPr/>
              </p:nvSpPr>
              <p:spPr bwMode="auto">
                <a:xfrm>
                  <a:off x="2005013" y="6088063"/>
                  <a:ext cx="474662" cy="255587"/>
                </a:xfrm>
                <a:custGeom>
                  <a:avLst/>
                  <a:gdLst>
                    <a:gd name="T0" fmla="*/ 299 w 299"/>
                    <a:gd name="T1" fmla="*/ 0 h 161"/>
                    <a:gd name="T2" fmla="*/ 0 w 299"/>
                    <a:gd name="T3" fmla="*/ 33 h 161"/>
                    <a:gd name="T4" fmla="*/ 198 w 299"/>
                    <a:gd name="T5" fmla="*/ 161 h 161"/>
                    <a:gd name="T6" fmla="*/ 299 w 299"/>
                    <a:gd name="T7" fmla="*/ 0 h 161"/>
                  </a:gdLst>
                  <a:ahLst/>
                  <a:cxnLst>
                    <a:cxn ang="0">
                      <a:pos x="T0" y="T1"/>
                    </a:cxn>
                    <a:cxn ang="0">
                      <a:pos x="T2" y="T3"/>
                    </a:cxn>
                    <a:cxn ang="0">
                      <a:pos x="T4" y="T5"/>
                    </a:cxn>
                    <a:cxn ang="0">
                      <a:pos x="T6" y="T7"/>
                    </a:cxn>
                  </a:cxnLst>
                  <a:rect l="0" t="0" r="r" b="b"/>
                  <a:pathLst>
                    <a:path w="299" h="161">
                      <a:moveTo>
                        <a:pt x="299" y="0"/>
                      </a:moveTo>
                      <a:lnTo>
                        <a:pt x="0" y="33"/>
                      </a:lnTo>
                      <a:lnTo>
                        <a:pt x="198" y="161"/>
                      </a:lnTo>
                      <a:lnTo>
                        <a:pt x="299" y="0"/>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4" name="Freeform 75">
                  <a:extLst>
                    <a:ext uri="{FF2B5EF4-FFF2-40B4-BE49-F238E27FC236}">
                      <a16:creationId xmlns:a16="http://schemas.microsoft.com/office/drawing/2014/main" id="{7D0538B9-D9ED-1AC9-7EE5-B633D61EE98F}"/>
                    </a:ext>
                  </a:extLst>
                </p:cNvPr>
                <p:cNvSpPr>
                  <a:spLocks/>
                </p:cNvSpPr>
                <p:nvPr/>
              </p:nvSpPr>
              <p:spPr bwMode="auto">
                <a:xfrm>
                  <a:off x="2520950" y="6208713"/>
                  <a:ext cx="334962" cy="357187"/>
                </a:xfrm>
                <a:custGeom>
                  <a:avLst/>
                  <a:gdLst>
                    <a:gd name="T0" fmla="*/ 163 w 211"/>
                    <a:gd name="T1" fmla="*/ 0 h 225"/>
                    <a:gd name="T2" fmla="*/ 0 w 211"/>
                    <a:gd name="T3" fmla="*/ 225 h 225"/>
                    <a:gd name="T4" fmla="*/ 211 w 211"/>
                    <a:gd name="T5" fmla="*/ 218 h 225"/>
                    <a:gd name="T6" fmla="*/ 163 w 211"/>
                    <a:gd name="T7" fmla="*/ 0 h 225"/>
                  </a:gdLst>
                  <a:ahLst/>
                  <a:cxnLst>
                    <a:cxn ang="0">
                      <a:pos x="T0" y="T1"/>
                    </a:cxn>
                    <a:cxn ang="0">
                      <a:pos x="T2" y="T3"/>
                    </a:cxn>
                    <a:cxn ang="0">
                      <a:pos x="T4" y="T5"/>
                    </a:cxn>
                    <a:cxn ang="0">
                      <a:pos x="T6" y="T7"/>
                    </a:cxn>
                  </a:cxnLst>
                  <a:rect l="0" t="0" r="r" b="b"/>
                  <a:pathLst>
                    <a:path w="211" h="225">
                      <a:moveTo>
                        <a:pt x="163" y="0"/>
                      </a:moveTo>
                      <a:lnTo>
                        <a:pt x="0" y="225"/>
                      </a:lnTo>
                      <a:lnTo>
                        <a:pt x="211" y="218"/>
                      </a:lnTo>
                      <a:lnTo>
                        <a:pt x="163" y="0"/>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5" name="Freeform 76">
                  <a:extLst>
                    <a:ext uri="{FF2B5EF4-FFF2-40B4-BE49-F238E27FC236}">
                      <a16:creationId xmlns:a16="http://schemas.microsoft.com/office/drawing/2014/main" id="{965ED5EB-55EA-0000-3D36-7DD5E25E0F19}"/>
                    </a:ext>
                  </a:extLst>
                </p:cNvPr>
                <p:cNvSpPr>
                  <a:spLocks/>
                </p:cNvSpPr>
                <p:nvPr/>
              </p:nvSpPr>
              <p:spPr bwMode="auto">
                <a:xfrm>
                  <a:off x="2005013" y="6140450"/>
                  <a:ext cx="314325" cy="287337"/>
                </a:xfrm>
                <a:custGeom>
                  <a:avLst/>
                  <a:gdLst>
                    <a:gd name="T0" fmla="*/ 22 w 198"/>
                    <a:gd name="T1" fmla="*/ 181 h 181"/>
                    <a:gd name="T2" fmla="*/ 0 w 198"/>
                    <a:gd name="T3" fmla="*/ 0 h 181"/>
                    <a:gd name="T4" fmla="*/ 198 w 198"/>
                    <a:gd name="T5" fmla="*/ 128 h 181"/>
                    <a:gd name="T6" fmla="*/ 22 w 198"/>
                    <a:gd name="T7" fmla="*/ 181 h 181"/>
                  </a:gdLst>
                  <a:ahLst/>
                  <a:cxnLst>
                    <a:cxn ang="0">
                      <a:pos x="T0" y="T1"/>
                    </a:cxn>
                    <a:cxn ang="0">
                      <a:pos x="T2" y="T3"/>
                    </a:cxn>
                    <a:cxn ang="0">
                      <a:pos x="T4" y="T5"/>
                    </a:cxn>
                    <a:cxn ang="0">
                      <a:pos x="T6" y="T7"/>
                    </a:cxn>
                  </a:cxnLst>
                  <a:rect l="0" t="0" r="r" b="b"/>
                  <a:pathLst>
                    <a:path w="198" h="181">
                      <a:moveTo>
                        <a:pt x="22" y="181"/>
                      </a:moveTo>
                      <a:lnTo>
                        <a:pt x="0" y="0"/>
                      </a:lnTo>
                      <a:lnTo>
                        <a:pt x="198" y="128"/>
                      </a:lnTo>
                      <a:lnTo>
                        <a:pt x="22" y="181"/>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6" name="Freeform 77">
                  <a:extLst>
                    <a:ext uri="{FF2B5EF4-FFF2-40B4-BE49-F238E27FC236}">
                      <a16:creationId xmlns:a16="http://schemas.microsoft.com/office/drawing/2014/main" id="{5449DB23-0E37-9373-B69E-65B7C1C7A936}"/>
                    </a:ext>
                  </a:extLst>
                </p:cNvPr>
                <p:cNvSpPr>
                  <a:spLocks/>
                </p:cNvSpPr>
                <p:nvPr/>
              </p:nvSpPr>
              <p:spPr bwMode="auto">
                <a:xfrm>
                  <a:off x="2039938" y="6343650"/>
                  <a:ext cx="279400" cy="271462"/>
                </a:xfrm>
                <a:custGeom>
                  <a:avLst/>
                  <a:gdLst>
                    <a:gd name="T0" fmla="*/ 0 w 176"/>
                    <a:gd name="T1" fmla="*/ 53 h 171"/>
                    <a:gd name="T2" fmla="*/ 100 w 176"/>
                    <a:gd name="T3" fmla="*/ 171 h 171"/>
                    <a:gd name="T4" fmla="*/ 176 w 176"/>
                    <a:gd name="T5" fmla="*/ 0 h 171"/>
                    <a:gd name="T6" fmla="*/ 0 w 176"/>
                    <a:gd name="T7" fmla="*/ 53 h 171"/>
                  </a:gdLst>
                  <a:ahLst/>
                  <a:cxnLst>
                    <a:cxn ang="0">
                      <a:pos x="T0" y="T1"/>
                    </a:cxn>
                    <a:cxn ang="0">
                      <a:pos x="T2" y="T3"/>
                    </a:cxn>
                    <a:cxn ang="0">
                      <a:pos x="T4" y="T5"/>
                    </a:cxn>
                    <a:cxn ang="0">
                      <a:pos x="T6" y="T7"/>
                    </a:cxn>
                  </a:cxnLst>
                  <a:rect l="0" t="0" r="r" b="b"/>
                  <a:pathLst>
                    <a:path w="176" h="171">
                      <a:moveTo>
                        <a:pt x="0" y="53"/>
                      </a:moveTo>
                      <a:lnTo>
                        <a:pt x="100" y="171"/>
                      </a:lnTo>
                      <a:lnTo>
                        <a:pt x="176" y="0"/>
                      </a:lnTo>
                      <a:lnTo>
                        <a:pt x="0" y="53"/>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7" name="Freeform 78">
                  <a:extLst>
                    <a:ext uri="{FF2B5EF4-FFF2-40B4-BE49-F238E27FC236}">
                      <a16:creationId xmlns:a16="http://schemas.microsoft.com/office/drawing/2014/main" id="{9EDD1684-898F-CA48-493A-AA98B26488B1}"/>
                    </a:ext>
                  </a:extLst>
                </p:cNvPr>
                <p:cNvSpPr>
                  <a:spLocks/>
                </p:cNvSpPr>
                <p:nvPr/>
              </p:nvSpPr>
              <p:spPr bwMode="auto">
                <a:xfrm>
                  <a:off x="2198688" y="6343650"/>
                  <a:ext cx="322262" cy="271462"/>
                </a:xfrm>
                <a:custGeom>
                  <a:avLst/>
                  <a:gdLst>
                    <a:gd name="T0" fmla="*/ 203 w 203"/>
                    <a:gd name="T1" fmla="*/ 140 h 171"/>
                    <a:gd name="T2" fmla="*/ 0 w 203"/>
                    <a:gd name="T3" fmla="*/ 171 h 171"/>
                    <a:gd name="T4" fmla="*/ 76 w 203"/>
                    <a:gd name="T5" fmla="*/ 0 h 171"/>
                    <a:gd name="T6" fmla="*/ 203 w 203"/>
                    <a:gd name="T7" fmla="*/ 140 h 171"/>
                  </a:gdLst>
                  <a:ahLst/>
                  <a:cxnLst>
                    <a:cxn ang="0">
                      <a:pos x="T0" y="T1"/>
                    </a:cxn>
                    <a:cxn ang="0">
                      <a:pos x="T2" y="T3"/>
                    </a:cxn>
                    <a:cxn ang="0">
                      <a:pos x="T4" y="T5"/>
                    </a:cxn>
                    <a:cxn ang="0">
                      <a:pos x="T6" y="T7"/>
                    </a:cxn>
                  </a:cxnLst>
                  <a:rect l="0" t="0" r="r" b="b"/>
                  <a:pathLst>
                    <a:path w="203" h="171">
                      <a:moveTo>
                        <a:pt x="203" y="140"/>
                      </a:moveTo>
                      <a:lnTo>
                        <a:pt x="0" y="171"/>
                      </a:lnTo>
                      <a:lnTo>
                        <a:pt x="76" y="0"/>
                      </a:lnTo>
                      <a:lnTo>
                        <a:pt x="203" y="140"/>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8" name="Freeform 79">
                  <a:extLst>
                    <a:ext uri="{FF2B5EF4-FFF2-40B4-BE49-F238E27FC236}">
                      <a16:creationId xmlns:a16="http://schemas.microsoft.com/office/drawing/2014/main" id="{C35DDDA6-A2BD-8B45-64F4-B32B4D260AF9}"/>
                    </a:ext>
                  </a:extLst>
                </p:cNvPr>
                <p:cNvSpPr>
                  <a:spLocks/>
                </p:cNvSpPr>
                <p:nvPr/>
              </p:nvSpPr>
              <p:spPr bwMode="auto">
                <a:xfrm>
                  <a:off x="2198688" y="6565900"/>
                  <a:ext cx="322262" cy="333375"/>
                </a:xfrm>
                <a:custGeom>
                  <a:avLst/>
                  <a:gdLst>
                    <a:gd name="T0" fmla="*/ 203 w 203"/>
                    <a:gd name="T1" fmla="*/ 0 h 210"/>
                    <a:gd name="T2" fmla="*/ 0 w 203"/>
                    <a:gd name="T3" fmla="*/ 31 h 210"/>
                    <a:gd name="T4" fmla="*/ 68 w 203"/>
                    <a:gd name="T5" fmla="*/ 210 h 210"/>
                    <a:gd name="T6" fmla="*/ 203 w 203"/>
                    <a:gd name="T7" fmla="*/ 0 h 210"/>
                  </a:gdLst>
                  <a:ahLst/>
                  <a:cxnLst>
                    <a:cxn ang="0">
                      <a:pos x="T0" y="T1"/>
                    </a:cxn>
                    <a:cxn ang="0">
                      <a:pos x="T2" y="T3"/>
                    </a:cxn>
                    <a:cxn ang="0">
                      <a:pos x="T4" y="T5"/>
                    </a:cxn>
                    <a:cxn ang="0">
                      <a:pos x="T6" y="T7"/>
                    </a:cxn>
                  </a:cxnLst>
                  <a:rect l="0" t="0" r="r" b="b"/>
                  <a:pathLst>
                    <a:path w="203" h="210">
                      <a:moveTo>
                        <a:pt x="203" y="0"/>
                      </a:moveTo>
                      <a:lnTo>
                        <a:pt x="0" y="31"/>
                      </a:lnTo>
                      <a:lnTo>
                        <a:pt x="68" y="210"/>
                      </a:lnTo>
                      <a:lnTo>
                        <a:pt x="203" y="0"/>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29" name="Freeform 80">
                  <a:extLst>
                    <a:ext uri="{FF2B5EF4-FFF2-40B4-BE49-F238E27FC236}">
                      <a16:creationId xmlns:a16="http://schemas.microsoft.com/office/drawing/2014/main" id="{C0E6F633-A7F7-3446-F066-DD4EF9F26FB6}"/>
                    </a:ext>
                  </a:extLst>
                </p:cNvPr>
                <p:cNvSpPr>
                  <a:spLocks/>
                </p:cNvSpPr>
                <p:nvPr/>
              </p:nvSpPr>
              <p:spPr bwMode="auto">
                <a:xfrm>
                  <a:off x="2122488" y="6615113"/>
                  <a:ext cx="184150" cy="284162"/>
                </a:xfrm>
                <a:custGeom>
                  <a:avLst/>
                  <a:gdLst>
                    <a:gd name="T0" fmla="*/ 0 w 116"/>
                    <a:gd name="T1" fmla="*/ 159 h 179"/>
                    <a:gd name="T2" fmla="*/ 48 w 116"/>
                    <a:gd name="T3" fmla="*/ 0 h 179"/>
                    <a:gd name="T4" fmla="*/ 116 w 116"/>
                    <a:gd name="T5" fmla="*/ 179 h 179"/>
                    <a:gd name="T6" fmla="*/ 0 w 116"/>
                    <a:gd name="T7" fmla="*/ 159 h 179"/>
                  </a:gdLst>
                  <a:ahLst/>
                  <a:cxnLst>
                    <a:cxn ang="0">
                      <a:pos x="T0" y="T1"/>
                    </a:cxn>
                    <a:cxn ang="0">
                      <a:pos x="T2" y="T3"/>
                    </a:cxn>
                    <a:cxn ang="0">
                      <a:pos x="T4" y="T5"/>
                    </a:cxn>
                    <a:cxn ang="0">
                      <a:pos x="T6" y="T7"/>
                    </a:cxn>
                  </a:cxnLst>
                  <a:rect l="0" t="0" r="r" b="b"/>
                  <a:pathLst>
                    <a:path w="116" h="179">
                      <a:moveTo>
                        <a:pt x="0" y="159"/>
                      </a:moveTo>
                      <a:lnTo>
                        <a:pt x="48" y="0"/>
                      </a:lnTo>
                      <a:lnTo>
                        <a:pt x="116" y="179"/>
                      </a:lnTo>
                      <a:lnTo>
                        <a:pt x="0" y="159"/>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0" name="Freeform 81">
                  <a:extLst>
                    <a:ext uri="{FF2B5EF4-FFF2-40B4-BE49-F238E27FC236}">
                      <a16:creationId xmlns:a16="http://schemas.microsoft.com/office/drawing/2014/main" id="{9E35CE09-A200-DADC-255B-B2117C37D9EA}"/>
                    </a:ext>
                  </a:extLst>
                </p:cNvPr>
                <p:cNvSpPr>
                  <a:spLocks/>
                </p:cNvSpPr>
                <p:nvPr/>
              </p:nvSpPr>
              <p:spPr bwMode="auto">
                <a:xfrm>
                  <a:off x="2005013" y="6616700"/>
                  <a:ext cx="195262" cy="250825"/>
                </a:xfrm>
                <a:custGeom>
                  <a:avLst/>
                  <a:gdLst>
                    <a:gd name="T0" fmla="*/ 73 w 123"/>
                    <a:gd name="T1" fmla="*/ 158 h 158"/>
                    <a:gd name="T2" fmla="*/ 123 w 123"/>
                    <a:gd name="T3" fmla="*/ 0 h 158"/>
                    <a:gd name="T4" fmla="*/ 0 w 123"/>
                    <a:gd name="T5" fmla="*/ 21 h 158"/>
                    <a:gd name="T6" fmla="*/ 73 w 123"/>
                    <a:gd name="T7" fmla="*/ 158 h 158"/>
                  </a:gdLst>
                  <a:ahLst/>
                  <a:cxnLst>
                    <a:cxn ang="0">
                      <a:pos x="T0" y="T1"/>
                    </a:cxn>
                    <a:cxn ang="0">
                      <a:pos x="T2" y="T3"/>
                    </a:cxn>
                    <a:cxn ang="0">
                      <a:pos x="T4" y="T5"/>
                    </a:cxn>
                    <a:cxn ang="0">
                      <a:pos x="T6" y="T7"/>
                    </a:cxn>
                  </a:cxnLst>
                  <a:rect l="0" t="0" r="r" b="b"/>
                  <a:pathLst>
                    <a:path w="123" h="158">
                      <a:moveTo>
                        <a:pt x="73" y="158"/>
                      </a:moveTo>
                      <a:lnTo>
                        <a:pt x="123" y="0"/>
                      </a:lnTo>
                      <a:lnTo>
                        <a:pt x="0" y="21"/>
                      </a:lnTo>
                      <a:lnTo>
                        <a:pt x="73" y="158"/>
                      </a:lnTo>
                      <a:close/>
                    </a:path>
                  </a:pathLst>
                </a:custGeom>
                <a:solidFill>
                  <a:srgbClr val="44C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1" name="Freeform 82">
                  <a:extLst>
                    <a:ext uri="{FF2B5EF4-FFF2-40B4-BE49-F238E27FC236}">
                      <a16:creationId xmlns:a16="http://schemas.microsoft.com/office/drawing/2014/main" id="{E41B86B2-93DA-AAAF-EC70-A5BE060A1301}"/>
                    </a:ext>
                  </a:extLst>
                </p:cNvPr>
                <p:cNvSpPr>
                  <a:spLocks/>
                </p:cNvSpPr>
                <p:nvPr/>
              </p:nvSpPr>
              <p:spPr bwMode="auto">
                <a:xfrm>
                  <a:off x="2005013" y="6427788"/>
                  <a:ext cx="193675" cy="222250"/>
                </a:xfrm>
                <a:custGeom>
                  <a:avLst/>
                  <a:gdLst>
                    <a:gd name="T0" fmla="*/ 22 w 122"/>
                    <a:gd name="T1" fmla="*/ 0 h 140"/>
                    <a:gd name="T2" fmla="*/ 122 w 122"/>
                    <a:gd name="T3" fmla="*/ 118 h 140"/>
                    <a:gd name="T4" fmla="*/ 0 w 122"/>
                    <a:gd name="T5" fmla="*/ 140 h 140"/>
                    <a:gd name="T6" fmla="*/ 22 w 122"/>
                    <a:gd name="T7" fmla="*/ 0 h 140"/>
                  </a:gdLst>
                  <a:ahLst/>
                  <a:cxnLst>
                    <a:cxn ang="0">
                      <a:pos x="T0" y="T1"/>
                    </a:cxn>
                    <a:cxn ang="0">
                      <a:pos x="T2" y="T3"/>
                    </a:cxn>
                    <a:cxn ang="0">
                      <a:pos x="T4" y="T5"/>
                    </a:cxn>
                    <a:cxn ang="0">
                      <a:pos x="T6" y="T7"/>
                    </a:cxn>
                  </a:cxnLst>
                  <a:rect l="0" t="0" r="r" b="b"/>
                  <a:pathLst>
                    <a:path w="122" h="140">
                      <a:moveTo>
                        <a:pt x="22" y="0"/>
                      </a:moveTo>
                      <a:lnTo>
                        <a:pt x="122" y="118"/>
                      </a:lnTo>
                      <a:lnTo>
                        <a:pt x="0" y="140"/>
                      </a:lnTo>
                      <a:lnTo>
                        <a:pt x="22"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2" name="Freeform 83">
                  <a:extLst>
                    <a:ext uri="{FF2B5EF4-FFF2-40B4-BE49-F238E27FC236}">
                      <a16:creationId xmlns:a16="http://schemas.microsoft.com/office/drawing/2014/main" id="{F1DC53FF-DA00-424B-295D-583C65D8034D}"/>
                    </a:ext>
                  </a:extLst>
                </p:cNvPr>
                <p:cNvSpPr>
                  <a:spLocks/>
                </p:cNvSpPr>
                <p:nvPr/>
              </p:nvSpPr>
              <p:spPr bwMode="auto">
                <a:xfrm>
                  <a:off x="2306638" y="6565900"/>
                  <a:ext cx="261937" cy="522287"/>
                </a:xfrm>
                <a:custGeom>
                  <a:avLst/>
                  <a:gdLst>
                    <a:gd name="T0" fmla="*/ 135 w 165"/>
                    <a:gd name="T1" fmla="*/ 0 h 329"/>
                    <a:gd name="T2" fmla="*/ 165 w 165"/>
                    <a:gd name="T3" fmla="*/ 329 h 329"/>
                    <a:gd name="T4" fmla="*/ 0 w 165"/>
                    <a:gd name="T5" fmla="*/ 210 h 329"/>
                    <a:gd name="T6" fmla="*/ 135 w 165"/>
                    <a:gd name="T7" fmla="*/ 0 h 329"/>
                  </a:gdLst>
                  <a:ahLst/>
                  <a:cxnLst>
                    <a:cxn ang="0">
                      <a:pos x="T0" y="T1"/>
                    </a:cxn>
                    <a:cxn ang="0">
                      <a:pos x="T2" y="T3"/>
                    </a:cxn>
                    <a:cxn ang="0">
                      <a:pos x="T4" y="T5"/>
                    </a:cxn>
                    <a:cxn ang="0">
                      <a:pos x="T6" y="T7"/>
                    </a:cxn>
                  </a:cxnLst>
                  <a:rect l="0" t="0" r="r" b="b"/>
                  <a:pathLst>
                    <a:path w="165" h="329">
                      <a:moveTo>
                        <a:pt x="135" y="0"/>
                      </a:moveTo>
                      <a:lnTo>
                        <a:pt x="165" y="329"/>
                      </a:lnTo>
                      <a:lnTo>
                        <a:pt x="0" y="210"/>
                      </a:lnTo>
                      <a:lnTo>
                        <a:pt x="135" y="0"/>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3" name="Freeform 84">
                  <a:extLst>
                    <a:ext uri="{FF2B5EF4-FFF2-40B4-BE49-F238E27FC236}">
                      <a16:creationId xmlns:a16="http://schemas.microsoft.com/office/drawing/2014/main" id="{6CA354CB-6CBE-55BD-1450-BB228A1A21FF}"/>
                    </a:ext>
                  </a:extLst>
                </p:cNvPr>
                <p:cNvSpPr>
                  <a:spLocks/>
                </p:cNvSpPr>
                <p:nvPr/>
              </p:nvSpPr>
              <p:spPr bwMode="auto">
                <a:xfrm>
                  <a:off x="2306638" y="6899275"/>
                  <a:ext cx="261937" cy="300037"/>
                </a:xfrm>
                <a:custGeom>
                  <a:avLst/>
                  <a:gdLst>
                    <a:gd name="T0" fmla="*/ 63 w 165"/>
                    <a:gd name="T1" fmla="*/ 189 h 189"/>
                    <a:gd name="T2" fmla="*/ 165 w 165"/>
                    <a:gd name="T3" fmla="*/ 119 h 189"/>
                    <a:gd name="T4" fmla="*/ 0 w 165"/>
                    <a:gd name="T5" fmla="*/ 0 h 189"/>
                    <a:gd name="T6" fmla="*/ 63 w 165"/>
                    <a:gd name="T7" fmla="*/ 189 h 189"/>
                  </a:gdLst>
                  <a:ahLst/>
                  <a:cxnLst>
                    <a:cxn ang="0">
                      <a:pos x="T0" y="T1"/>
                    </a:cxn>
                    <a:cxn ang="0">
                      <a:pos x="T2" y="T3"/>
                    </a:cxn>
                    <a:cxn ang="0">
                      <a:pos x="T4" y="T5"/>
                    </a:cxn>
                    <a:cxn ang="0">
                      <a:pos x="T6" y="T7"/>
                    </a:cxn>
                  </a:cxnLst>
                  <a:rect l="0" t="0" r="r" b="b"/>
                  <a:pathLst>
                    <a:path w="165" h="189">
                      <a:moveTo>
                        <a:pt x="63" y="189"/>
                      </a:moveTo>
                      <a:lnTo>
                        <a:pt x="165" y="119"/>
                      </a:lnTo>
                      <a:lnTo>
                        <a:pt x="0" y="0"/>
                      </a:lnTo>
                      <a:lnTo>
                        <a:pt x="63" y="18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4" name="Freeform 85">
                  <a:extLst>
                    <a:ext uri="{FF2B5EF4-FFF2-40B4-BE49-F238E27FC236}">
                      <a16:creationId xmlns:a16="http://schemas.microsoft.com/office/drawing/2014/main" id="{F755437A-506A-946B-B6F4-350735459749}"/>
                    </a:ext>
                  </a:extLst>
                </p:cNvPr>
                <p:cNvSpPr>
                  <a:spLocks/>
                </p:cNvSpPr>
                <p:nvPr/>
              </p:nvSpPr>
              <p:spPr bwMode="auto">
                <a:xfrm>
                  <a:off x="2406650" y="7088188"/>
                  <a:ext cx="161925" cy="361950"/>
                </a:xfrm>
                <a:custGeom>
                  <a:avLst/>
                  <a:gdLst>
                    <a:gd name="T0" fmla="*/ 0 w 102"/>
                    <a:gd name="T1" fmla="*/ 70 h 228"/>
                    <a:gd name="T2" fmla="*/ 102 w 102"/>
                    <a:gd name="T3" fmla="*/ 0 h 228"/>
                    <a:gd name="T4" fmla="*/ 27 w 102"/>
                    <a:gd name="T5" fmla="*/ 228 h 228"/>
                    <a:gd name="T6" fmla="*/ 0 w 102"/>
                    <a:gd name="T7" fmla="*/ 70 h 228"/>
                  </a:gdLst>
                  <a:ahLst/>
                  <a:cxnLst>
                    <a:cxn ang="0">
                      <a:pos x="T0" y="T1"/>
                    </a:cxn>
                    <a:cxn ang="0">
                      <a:pos x="T2" y="T3"/>
                    </a:cxn>
                    <a:cxn ang="0">
                      <a:pos x="T4" y="T5"/>
                    </a:cxn>
                    <a:cxn ang="0">
                      <a:pos x="T6" y="T7"/>
                    </a:cxn>
                  </a:cxnLst>
                  <a:rect l="0" t="0" r="r" b="b"/>
                  <a:pathLst>
                    <a:path w="102" h="228">
                      <a:moveTo>
                        <a:pt x="0" y="70"/>
                      </a:moveTo>
                      <a:lnTo>
                        <a:pt x="102" y="0"/>
                      </a:lnTo>
                      <a:lnTo>
                        <a:pt x="27" y="228"/>
                      </a:lnTo>
                      <a:lnTo>
                        <a:pt x="0" y="7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5" name="Freeform 86">
                  <a:extLst>
                    <a:ext uri="{FF2B5EF4-FFF2-40B4-BE49-F238E27FC236}">
                      <a16:creationId xmlns:a16="http://schemas.microsoft.com/office/drawing/2014/main" id="{B2ABBFE4-6A85-7254-CC16-A88C86BFA116}"/>
                    </a:ext>
                  </a:extLst>
                </p:cNvPr>
                <p:cNvSpPr>
                  <a:spLocks/>
                </p:cNvSpPr>
                <p:nvPr/>
              </p:nvSpPr>
              <p:spPr bwMode="auto">
                <a:xfrm>
                  <a:off x="2449513" y="7088188"/>
                  <a:ext cx="330200" cy="711200"/>
                </a:xfrm>
                <a:custGeom>
                  <a:avLst/>
                  <a:gdLst>
                    <a:gd name="T0" fmla="*/ 208 w 208"/>
                    <a:gd name="T1" fmla="*/ 448 h 448"/>
                    <a:gd name="T2" fmla="*/ 75 w 208"/>
                    <a:gd name="T3" fmla="*/ 0 h 448"/>
                    <a:gd name="T4" fmla="*/ 0 w 208"/>
                    <a:gd name="T5" fmla="*/ 228 h 448"/>
                    <a:gd name="T6" fmla="*/ 208 w 208"/>
                    <a:gd name="T7" fmla="*/ 448 h 448"/>
                  </a:gdLst>
                  <a:ahLst/>
                  <a:cxnLst>
                    <a:cxn ang="0">
                      <a:pos x="T0" y="T1"/>
                    </a:cxn>
                    <a:cxn ang="0">
                      <a:pos x="T2" y="T3"/>
                    </a:cxn>
                    <a:cxn ang="0">
                      <a:pos x="T4" y="T5"/>
                    </a:cxn>
                    <a:cxn ang="0">
                      <a:pos x="T6" y="T7"/>
                    </a:cxn>
                  </a:cxnLst>
                  <a:rect l="0" t="0" r="r" b="b"/>
                  <a:pathLst>
                    <a:path w="208" h="448">
                      <a:moveTo>
                        <a:pt x="208" y="448"/>
                      </a:moveTo>
                      <a:lnTo>
                        <a:pt x="75" y="0"/>
                      </a:lnTo>
                      <a:lnTo>
                        <a:pt x="0" y="228"/>
                      </a:lnTo>
                      <a:lnTo>
                        <a:pt x="208" y="448"/>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6" name="Freeform 87">
                  <a:extLst>
                    <a:ext uri="{FF2B5EF4-FFF2-40B4-BE49-F238E27FC236}">
                      <a16:creationId xmlns:a16="http://schemas.microsoft.com/office/drawing/2014/main" id="{48942526-9A3F-C540-BDCC-9594C8BD9C15}"/>
                    </a:ext>
                  </a:extLst>
                </p:cNvPr>
                <p:cNvSpPr>
                  <a:spLocks/>
                </p:cNvSpPr>
                <p:nvPr/>
              </p:nvSpPr>
              <p:spPr bwMode="auto">
                <a:xfrm>
                  <a:off x="2568575" y="7088188"/>
                  <a:ext cx="223837" cy="711200"/>
                </a:xfrm>
                <a:custGeom>
                  <a:avLst/>
                  <a:gdLst>
                    <a:gd name="T0" fmla="*/ 132 w 141"/>
                    <a:gd name="T1" fmla="*/ 448 h 448"/>
                    <a:gd name="T2" fmla="*/ 0 w 141"/>
                    <a:gd name="T3" fmla="*/ 0 h 448"/>
                    <a:gd name="T4" fmla="*/ 141 w 141"/>
                    <a:gd name="T5" fmla="*/ 90 h 448"/>
                    <a:gd name="T6" fmla="*/ 132 w 141"/>
                    <a:gd name="T7" fmla="*/ 448 h 448"/>
                  </a:gdLst>
                  <a:ahLst/>
                  <a:cxnLst>
                    <a:cxn ang="0">
                      <a:pos x="T0" y="T1"/>
                    </a:cxn>
                    <a:cxn ang="0">
                      <a:pos x="T2" y="T3"/>
                    </a:cxn>
                    <a:cxn ang="0">
                      <a:pos x="T4" y="T5"/>
                    </a:cxn>
                    <a:cxn ang="0">
                      <a:pos x="T6" y="T7"/>
                    </a:cxn>
                  </a:cxnLst>
                  <a:rect l="0" t="0" r="r" b="b"/>
                  <a:pathLst>
                    <a:path w="141" h="448">
                      <a:moveTo>
                        <a:pt x="132" y="448"/>
                      </a:moveTo>
                      <a:lnTo>
                        <a:pt x="0" y="0"/>
                      </a:lnTo>
                      <a:lnTo>
                        <a:pt x="141" y="90"/>
                      </a:lnTo>
                      <a:lnTo>
                        <a:pt x="132" y="448"/>
                      </a:lnTo>
                      <a:close/>
                    </a:path>
                  </a:pathLst>
                </a:custGeom>
                <a:solidFill>
                  <a:srgbClr val="006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7" name="Freeform 88">
                  <a:extLst>
                    <a:ext uri="{FF2B5EF4-FFF2-40B4-BE49-F238E27FC236}">
                      <a16:creationId xmlns:a16="http://schemas.microsoft.com/office/drawing/2014/main" id="{351759AD-94C8-DB84-8744-5E1FE3BAF6FC}"/>
                    </a:ext>
                  </a:extLst>
                </p:cNvPr>
                <p:cNvSpPr>
                  <a:spLocks/>
                </p:cNvSpPr>
                <p:nvPr/>
              </p:nvSpPr>
              <p:spPr bwMode="auto">
                <a:xfrm>
                  <a:off x="2778125" y="7231063"/>
                  <a:ext cx="157162" cy="568325"/>
                </a:xfrm>
                <a:custGeom>
                  <a:avLst/>
                  <a:gdLst>
                    <a:gd name="T0" fmla="*/ 0 w 99"/>
                    <a:gd name="T1" fmla="*/ 358 h 358"/>
                    <a:gd name="T2" fmla="*/ 99 w 99"/>
                    <a:gd name="T3" fmla="*/ 230 h 358"/>
                    <a:gd name="T4" fmla="*/ 9 w 99"/>
                    <a:gd name="T5" fmla="*/ 0 h 358"/>
                    <a:gd name="T6" fmla="*/ 0 w 99"/>
                    <a:gd name="T7" fmla="*/ 358 h 358"/>
                  </a:gdLst>
                  <a:ahLst/>
                  <a:cxnLst>
                    <a:cxn ang="0">
                      <a:pos x="T0" y="T1"/>
                    </a:cxn>
                    <a:cxn ang="0">
                      <a:pos x="T2" y="T3"/>
                    </a:cxn>
                    <a:cxn ang="0">
                      <a:pos x="T4" y="T5"/>
                    </a:cxn>
                    <a:cxn ang="0">
                      <a:pos x="T6" y="T7"/>
                    </a:cxn>
                  </a:cxnLst>
                  <a:rect l="0" t="0" r="r" b="b"/>
                  <a:pathLst>
                    <a:path w="99" h="358">
                      <a:moveTo>
                        <a:pt x="0" y="358"/>
                      </a:moveTo>
                      <a:lnTo>
                        <a:pt x="99" y="230"/>
                      </a:lnTo>
                      <a:lnTo>
                        <a:pt x="9" y="0"/>
                      </a:lnTo>
                      <a:lnTo>
                        <a:pt x="0" y="358"/>
                      </a:lnTo>
                      <a:close/>
                    </a:path>
                  </a:pathLst>
                </a:custGeom>
                <a:solidFill>
                  <a:srgbClr val="005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8" name="Freeform 89">
                  <a:extLst>
                    <a:ext uri="{FF2B5EF4-FFF2-40B4-BE49-F238E27FC236}">
                      <a16:creationId xmlns:a16="http://schemas.microsoft.com/office/drawing/2014/main" id="{E61B376C-FB86-B61B-AA66-486B4E7E7C26}"/>
                    </a:ext>
                  </a:extLst>
                </p:cNvPr>
                <p:cNvSpPr>
                  <a:spLocks/>
                </p:cNvSpPr>
                <p:nvPr/>
              </p:nvSpPr>
              <p:spPr bwMode="auto">
                <a:xfrm>
                  <a:off x="2792413" y="7231063"/>
                  <a:ext cx="231775" cy="365125"/>
                </a:xfrm>
                <a:custGeom>
                  <a:avLst/>
                  <a:gdLst>
                    <a:gd name="T0" fmla="*/ 146 w 146"/>
                    <a:gd name="T1" fmla="*/ 0 h 230"/>
                    <a:gd name="T2" fmla="*/ 90 w 146"/>
                    <a:gd name="T3" fmla="*/ 230 h 230"/>
                    <a:gd name="T4" fmla="*/ 0 w 146"/>
                    <a:gd name="T5" fmla="*/ 0 h 230"/>
                    <a:gd name="T6" fmla="*/ 146 w 146"/>
                    <a:gd name="T7" fmla="*/ 0 h 230"/>
                  </a:gdLst>
                  <a:ahLst/>
                  <a:cxnLst>
                    <a:cxn ang="0">
                      <a:pos x="T0" y="T1"/>
                    </a:cxn>
                    <a:cxn ang="0">
                      <a:pos x="T2" y="T3"/>
                    </a:cxn>
                    <a:cxn ang="0">
                      <a:pos x="T4" y="T5"/>
                    </a:cxn>
                    <a:cxn ang="0">
                      <a:pos x="T6" y="T7"/>
                    </a:cxn>
                  </a:cxnLst>
                  <a:rect l="0" t="0" r="r" b="b"/>
                  <a:pathLst>
                    <a:path w="146" h="230">
                      <a:moveTo>
                        <a:pt x="146" y="0"/>
                      </a:moveTo>
                      <a:lnTo>
                        <a:pt x="90" y="230"/>
                      </a:lnTo>
                      <a:lnTo>
                        <a:pt x="0" y="0"/>
                      </a:lnTo>
                      <a:lnTo>
                        <a:pt x="146" y="0"/>
                      </a:lnTo>
                      <a:close/>
                    </a:path>
                  </a:pathLst>
                </a:custGeom>
                <a:solidFill>
                  <a:srgbClr val="007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39" name="Freeform 90">
                  <a:extLst>
                    <a:ext uri="{FF2B5EF4-FFF2-40B4-BE49-F238E27FC236}">
                      <a16:creationId xmlns:a16="http://schemas.microsoft.com/office/drawing/2014/main" id="{CDE07D1A-C4B2-B839-2D62-F3A9F89C4903}"/>
                    </a:ext>
                  </a:extLst>
                </p:cNvPr>
                <p:cNvSpPr>
                  <a:spLocks/>
                </p:cNvSpPr>
                <p:nvPr/>
              </p:nvSpPr>
              <p:spPr bwMode="auto">
                <a:xfrm>
                  <a:off x="2792413" y="6867525"/>
                  <a:ext cx="384175" cy="363537"/>
                </a:xfrm>
                <a:custGeom>
                  <a:avLst/>
                  <a:gdLst>
                    <a:gd name="T0" fmla="*/ 146 w 242"/>
                    <a:gd name="T1" fmla="*/ 229 h 229"/>
                    <a:gd name="T2" fmla="*/ 242 w 242"/>
                    <a:gd name="T3" fmla="*/ 0 h 229"/>
                    <a:gd name="T4" fmla="*/ 0 w 242"/>
                    <a:gd name="T5" fmla="*/ 229 h 229"/>
                    <a:gd name="T6" fmla="*/ 146 w 242"/>
                    <a:gd name="T7" fmla="*/ 229 h 229"/>
                  </a:gdLst>
                  <a:ahLst/>
                  <a:cxnLst>
                    <a:cxn ang="0">
                      <a:pos x="T0" y="T1"/>
                    </a:cxn>
                    <a:cxn ang="0">
                      <a:pos x="T2" y="T3"/>
                    </a:cxn>
                    <a:cxn ang="0">
                      <a:pos x="T4" y="T5"/>
                    </a:cxn>
                    <a:cxn ang="0">
                      <a:pos x="T6" y="T7"/>
                    </a:cxn>
                  </a:cxnLst>
                  <a:rect l="0" t="0" r="r" b="b"/>
                  <a:pathLst>
                    <a:path w="242" h="229">
                      <a:moveTo>
                        <a:pt x="146" y="229"/>
                      </a:moveTo>
                      <a:lnTo>
                        <a:pt x="242" y="0"/>
                      </a:lnTo>
                      <a:lnTo>
                        <a:pt x="0" y="229"/>
                      </a:lnTo>
                      <a:lnTo>
                        <a:pt x="146" y="229"/>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0" name="Freeform 91">
                  <a:extLst>
                    <a:ext uri="{FF2B5EF4-FFF2-40B4-BE49-F238E27FC236}">
                      <a16:creationId xmlns:a16="http://schemas.microsoft.com/office/drawing/2014/main" id="{ED85AC63-6322-0635-1206-0E81388B4968}"/>
                    </a:ext>
                  </a:extLst>
                </p:cNvPr>
                <p:cNvSpPr>
                  <a:spLocks/>
                </p:cNvSpPr>
                <p:nvPr/>
              </p:nvSpPr>
              <p:spPr bwMode="auto">
                <a:xfrm>
                  <a:off x="2751138" y="6867525"/>
                  <a:ext cx="425450" cy="363537"/>
                </a:xfrm>
                <a:custGeom>
                  <a:avLst/>
                  <a:gdLst>
                    <a:gd name="T0" fmla="*/ 0 w 268"/>
                    <a:gd name="T1" fmla="*/ 63 h 229"/>
                    <a:gd name="T2" fmla="*/ 268 w 268"/>
                    <a:gd name="T3" fmla="*/ 0 h 229"/>
                    <a:gd name="T4" fmla="*/ 26 w 268"/>
                    <a:gd name="T5" fmla="*/ 229 h 229"/>
                    <a:gd name="T6" fmla="*/ 0 w 268"/>
                    <a:gd name="T7" fmla="*/ 63 h 229"/>
                  </a:gdLst>
                  <a:ahLst/>
                  <a:cxnLst>
                    <a:cxn ang="0">
                      <a:pos x="T0" y="T1"/>
                    </a:cxn>
                    <a:cxn ang="0">
                      <a:pos x="T2" y="T3"/>
                    </a:cxn>
                    <a:cxn ang="0">
                      <a:pos x="T4" y="T5"/>
                    </a:cxn>
                    <a:cxn ang="0">
                      <a:pos x="T6" y="T7"/>
                    </a:cxn>
                  </a:cxnLst>
                  <a:rect l="0" t="0" r="r" b="b"/>
                  <a:pathLst>
                    <a:path w="268" h="229">
                      <a:moveTo>
                        <a:pt x="0" y="63"/>
                      </a:moveTo>
                      <a:lnTo>
                        <a:pt x="268" y="0"/>
                      </a:lnTo>
                      <a:lnTo>
                        <a:pt x="26" y="229"/>
                      </a:lnTo>
                      <a:lnTo>
                        <a:pt x="0" y="63"/>
                      </a:lnTo>
                      <a:close/>
                    </a:path>
                  </a:pathLst>
                </a:custGeom>
                <a:solidFill>
                  <a:srgbClr val="009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1" name="Freeform 92">
                  <a:extLst>
                    <a:ext uri="{FF2B5EF4-FFF2-40B4-BE49-F238E27FC236}">
                      <a16:creationId xmlns:a16="http://schemas.microsoft.com/office/drawing/2014/main" id="{C5A41F55-0322-D0D7-D478-563E51ED5209}"/>
                    </a:ext>
                  </a:extLst>
                </p:cNvPr>
                <p:cNvSpPr>
                  <a:spLocks/>
                </p:cNvSpPr>
                <p:nvPr/>
              </p:nvSpPr>
              <p:spPr bwMode="auto">
                <a:xfrm>
                  <a:off x="2520950" y="6565900"/>
                  <a:ext cx="230187" cy="522287"/>
                </a:xfrm>
                <a:custGeom>
                  <a:avLst/>
                  <a:gdLst>
                    <a:gd name="T0" fmla="*/ 145 w 145"/>
                    <a:gd name="T1" fmla="*/ 253 h 329"/>
                    <a:gd name="T2" fmla="*/ 30 w 145"/>
                    <a:gd name="T3" fmla="*/ 329 h 329"/>
                    <a:gd name="T4" fmla="*/ 0 w 145"/>
                    <a:gd name="T5" fmla="*/ 0 h 329"/>
                    <a:gd name="T6" fmla="*/ 145 w 145"/>
                    <a:gd name="T7" fmla="*/ 253 h 329"/>
                  </a:gdLst>
                  <a:ahLst/>
                  <a:cxnLst>
                    <a:cxn ang="0">
                      <a:pos x="T0" y="T1"/>
                    </a:cxn>
                    <a:cxn ang="0">
                      <a:pos x="T2" y="T3"/>
                    </a:cxn>
                    <a:cxn ang="0">
                      <a:pos x="T4" y="T5"/>
                    </a:cxn>
                    <a:cxn ang="0">
                      <a:pos x="T6" y="T7"/>
                    </a:cxn>
                  </a:cxnLst>
                  <a:rect l="0" t="0" r="r" b="b"/>
                  <a:pathLst>
                    <a:path w="145" h="329">
                      <a:moveTo>
                        <a:pt x="145" y="253"/>
                      </a:moveTo>
                      <a:lnTo>
                        <a:pt x="30" y="329"/>
                      </a:lnTo>
                      <a:lnTo>
                        <a:pt x="0" y="0"/>
                      </a:lnTo>
                      <a:lnTo>
                        <a:pt x="145" y="253"/>
                      </a:lnTo>
                      <a:close/>
                    </a:path>
                  </a:pathLst>
                </a:custGeom>
                <a:solidFill>
                  <a:srgbClr val="00A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2" name="Freeform 93">
                  <a:extLst>
                    <a:ext uri="{FF2B5EF4-FFF2-40B4-BE49-F238E27FC236}">
                      <a16:creationId xmlns:a16="http://schemas.microsoft.com/office/drawing/2014/main" id="{AA53DF5A-9EB1-4C39-4F91-A36EE3413D7F}"/>
                    </a:ext>
                  </a:extLst>
                </p:cNvPr>
                <p:cNvSpPr>
                  <a:spLocks/>
                </p:cNvSpPr>
                <p:nvPr/>
              </p:nvSpPr>
              <p:spPr bwMode="auto">
                <a:xfrm>
                  <a:off x="2751138" y="6554788"/>
                  <a:ext cx="425450" cy="412750"/>
                </a:xfrm>
                <a:custGeom>
                  <a:avLst/>
                  <a:gdLst>
                    <a:gd name="T0" fmla="*/ 0 w 268"/>
                    <a:gd name="T1" fmla="*/ 260 h 260"/>
                    <a:gd name="T2" fmla="*/ 268 w 268"/>
                    <a:gd name="T3" fmla="*/ 197 h 260"/>
                    <a:gd name="T4" fmla="*/ 66 w 268"/>
                    <a:gd name="T5" fmla="*/ 0 h 260"/>
                    <a:gd name="T6" fmla="*/ 0 w 268"/>
                    <a:gd name="T7" fmla="*/ 260 h 260"/>
                  </a:gdLst>
                  <a:ahLst/>
                  <a:cxnLst>
                    <a:cxn ang="0">
                      <a:pos x="T0" y="T1"/>
                    </a:cxn>
                    <a:cxn ang="0">
                      <a:pos x="T2" y="T3"/>
                    </a:cxn>
                    <a:cxn ang="0">
                      <a:pos x="T4" y="T5"/>
                    </a:cxn>
                    <a:cxn ang="0">
                      <a:pos x="T6" y="T7"/>
                    </a:cxn>
                  </a:cxnLst>
                  <a:rect l="0" t="0" r="r" b="b"/>
                  <a:pathLst>
                    <a:path w="268" h="260">
                      <a:moveTo>
                        <a:pt x="0" y="260"/>
                      </a:moveTo>
                      <a:lnTo>
                        <a:pt x="268" y="197"/>
                      </a:lnTo>
                      <a:lnTo>
                        <a:pt x="66" y="0"/>
                      </a:lnTo>
                      <a:lnTo>
                        <a:pt x="0" y="26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3" name="Freeform 94">
                  <a:extLst>
                    <a:ext uri="{FF2B5EF4-FFF2-40B4-BE49-F238E27FC236}">
                      <a16:creationId xmlns:a16="http://schemas.microsoft.com/office/drawing/2014/main" id="{63163DDC-6DF8-0335-F93C-2B4F1051134D}"/>
                    </a:ext>
                  </a:extLst>
                </p:cNvPr>
                <p:cNvSpPr>
                  <a:spLocks/>
                </p:cNvSpPr>
                <p:nvPr/>
              </p:nvSpPr>
              <p:spPr bwMode="auto">
                <a:xfrm>
                  <a:off x="2855913" y="6467475"/>
                  <a:ext cx="382587" cy="400050"/>
                </a:xfrm>
                <a:custGeom>
                  <a:avLst/>
                  <a:gdLst>
                    <a:gd name="T0" fmla="*/ 241 w 241"/>
                    <a:gd name="T1" fmla="*/ 0 h 252"/>
                    <a:gd name="T2" fmla="*/ 202 w 241"/>
                    <a:gd name="T3" fmla="*/ 252 h 252"/>
                    <a:gd name="T4" fmla="*/ 0 w 241"/>
                    <a:gd name="T5" fmla="*/ 55 h 252"/>
                    <a:gd name="T6" fmla="*/ 241 w 241"/>
                    <a:gd name="T7" fmla="*/ 0 h 252"/>
                  </a:gdLst>
                  <a:ahLst/>
                  <a:cxnLst>
                    <a:cxn ang="0">
                      <a:pos x="T0" y="T1"/>
                    </a:cxn>
                    <a:cxn ang="0">
                      <a:pos x="T2" y="T3"/>
                    </a:cxn>
                    <a:cxn ang="0">
                      <a:pos x="T4" y="T5"/>
                    </a:cxn>
                    <a:cxn ang="0">
                      <a:pos x="T6" y="T7"/>
                    </a:cxn>
                  </a:cxnLst>
                  <a:rect l="0" t="0" r="r" b="b"/>
                  <a:pathLst>
                    <a:path w="241" h="252">
                      <a:moveTo>
                        <a:pt x="241" y="0"/>
                      </a:moveTo>
                      <a:lnTo>
                        <a:pt x="202" y="252"/>
                      </a:lnTo>
                      <a:lnTo>
                        <a:pt x="0" y="55"/>
                      </a:lnTo>
                      <a:lnTo>
                        <a:pt x="241" y="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4" name="Freeform 98">
                  <a:extLst>
                    <a:ext uri="{FF2B5EF4-FFF2-40B4-BE49-F238E27FC236}">
                      <a16:creationId xmlns:a16="http://schemas.microsoft.com/office/drawing/2014/main" id="{BBB6BCE5-5C80-DA36-B62D-A9BFEC06AD36}"/>
                    </a:ext>
                  </a:extLst>
                </p:cNvPr>
                <p:cNvSpPr>
                  <a:spLocks/>
                </p:cNvSpPr>
                <p:nvPr/>
              </p:nvSpPr>
              <p:spPr bwMode="auto">
                <a:xfrm>
                  <a:off x="2963863" y="6126163"/>
                  <a:ext cx="274637" cy="341312"/>
                </a:xfrm>
                <a:custGeom>
                  <a:avLst/>
                  <a:gdLst>
                    <a:gd name="T0" fmla="*/ 173 w 173"/>
                    <a:gd name="T1" fmla="*/ 215 h 215"/>
                    <a:gd name="T2" fmla="*/ 0 w 173"/>
                    <a:gd name="T3" fmla="*/ 57 h 215"/>
                    <a:gd name="T4" fmla="*/ 164 w 173"/>
                    <a:gd name="T5" fmla="*/ 0 h 215"/>
                    <a:gd name="T6" fmla="*/ 173 w 173"/>
                    <a:gd name="T7" fmla="*/ 215 h 215"/>
                  </a:gdLst>
                  <a:ahLst/>
                  <a:cxnLst>
                    <a:cxn ang="0">
                      <a:pos x="T0" y="T1"/>
                    </a:cxn>
                    <a:cxn ang="0">
                      <a:pos x="T2" y="T3"/>
                    </a:cxn>
                    <a:cxn ang="0">
                      <a:pos x="T4" y="T5"/>
                    </a:cxn>
                    <a:cxn ang="0">
                      <a:pos x="T6" y="T7"/>
                    </a:cxn>
                  </a:cxnLst>
                  <a:rect l="0" t="0" r="r" b="b"/>
                  <a:pathLst>
                    <a:path w="173" h="215">
                      <a:moveTo>
                        <a:pt x="173" y="215"/>
                      </a:moveTo>
                      <a:lnTo>
                        <a:pt x="0" y="57"/>
                      </a:lnTo>
                      <a:lnTo>
                        <a:pt x="164" y="0"/>
                      </a:lnTo>
                      <a:lnTo>
                        <a:pt x="173" y="215"/>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5" name="Freeform 99">
                  <a:extLst>
                    <a:ext uri="{FF2B5EF4-FFF2-40B4-BE49-F238E27FC236}">
                      <a16:creationId xmlns:a16="http://schemas.microsoft.com/office/drawing/2014/main" id="{8431CEB7-8527-F7E9-4A57-FFA08828A0C6}"/>
                    </a:ext>
                  </a:extLst>
                </p:cNvPr>
                <p:cNvSpPr>
                  <a:spLocks/>
                </p:cNvSpPr>
                <p:nvPr/>
              </p:nvSpPr>
              <p:spPr bwMode="auto">
                <a:xfrm>
                  <a:off x="2855913" y="6216650"/>
                  <a:ext cx="382587" cy="338137"/>
                </a:xfrm>
                <a:custGeom>
                  <a:avLst/>
                  <a:gdLst>
                    <a:gd name="T0" fmla="*/ 241 w 241"/>
                    <a:gd name="T1" fmla="*/ 158 h 213"/>
                    <a:gd name="T2" fmla="*/ 68 w 241"/>
                    <a:gd name="T3" fmla="*/ 0 h 213"/>
                    <a:gd name="T4" fmla="*/ 0 w 241"/>
                    <a:gd name="T5" fmla="*/ 213 h 213"/>
                    <a:gd name="T6" fmla="*/ 241 w 241"/>
                    <a:gd name="T7" fmla="*/ 158 h 213"/>
                  </a:gdLst>
                  <a:ahLst/>
                  <a:cxnLst>
                    <a:cxn ang="0">
                      <a:pos x="T0" y="T1"/>
                    </a:cxn>
                    <a:cxn ang="0">
                      <a:pos x="T2" y="T3"/>
                    </a:cxn>
                    <a:cxn ang="0">
                      <a:pos x="T4" y="T5"/>
                    </a:cxn>
                    <a:cxn ang="0">
                      <a:pos x="T6" y="T7"/>
                    </a:cxn>
                  </a:cxnLst>
                  <a:rect l="0" t="0" r="r" b="b"/>
                  <a:pathLst>
                    <a:path w="241" h="213">
                      <a:moveTo>
                        <a:pt x="241" y="158"/>
                      </a:moveTo>
                      <a:lnTo>
                        <a:pt x="68" y="0"/>
                      </a:lnTo>
                      <a:lnTo>
                        <a:pt x="0" y="213"/>
                      </a:lnTo>
                      <a:lnTo>
                        <a:pt x="241" y="158"/>
                      </a:lnTo>
                      <a:close/>
                    </a:path>
                  </a:pathLst>
                </a:custGeom>
                <a:solidFill>
                  <a:srgbClr val="5BC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6" name="Freeform 100">
                  <a:extLst>
                    <a:ext uri="{FF2B5EF4-FFF2-40B4-BE49-F238E27FC236}">
                      <a16:creationId xmlns:a16="http://schemas.microsoft.com/office/drawing/2014/main" id="{BADCAD55-1262-9572-1CE6-7CEDEAF4C125}"/>
                    </a:ext>
                  </a:extLst>
                </p:cNvPr>
                <p:cNvSpPr>
                  <a:spLocks/>
                </p:cNvSpPr>
                <p:nvPr/>
              </p:nvSpPr>
              <p:spPr bwMode="auto">
                <a:xfrm>
                  <a:off x="2963863" y="5872163"/>
                  <a:ext cx="260350" cy="344487"/>
                </a:xfrm>
                <a:custGeom>
                  <a:avLst/>
                  <a:gdLst>
                    <a:gd name="T0" fmla="*/ 67 w 164"/>
                    <a:gd name="T1" fmla="*/ 0 h 217"/>
                    <a:gd name="T2" fmla="*/ 0 w 164"/>
                    <a:gd name="T3" fmla="*/ 217 h 217"/>
                    <a:gd name="T4" fmla="*/ 164 w 164"/>
                    <a:gd name="T5" fmla="*/ 160 h 217"/>
                    <a:gd name="T6" fmla="*/ 67 w 164"/>
                    <a:gd name="T7" fmla="*/ 0 h 217"/>
                  </a:gdLst>
                  <a:ahLst/>
                  <a:cxnLst>
                    <a:cxn ang="0">
                      <a:pos x="T0" y="T1"/>
                    </a:cxn>
                    <a:cxn ang="0">
                      <a:pos x="T2" y="T3"/>
                    </a:cxn>
                    <a:cxn ang="0">
                      <a:pos x="T4" y="T5"/>
                    </a:cxn>
                    <a:cxn ang="0">
                      <a:pos x="T6" y="T7"/>
                    </a:cxn>
                  </a:cxnLst>
                  <a:rect l="0" t="0" r="r" b="b"/>
                  <a:pathLst>
                    <a:path w="164" h="217">
                      <a:moveTo>
                        <a:pt x="67" y="0"/>
                      </a:moveTo>
                      <a:lnTo>
                        <a:pt x="0" y="217"/>
                      </a:lnTo>
                      <a:lnTo>
                        <a:pt x="164" y="160"/>
                      </a:lnTo>
                      <a:lnTo>
                        <a:pt x="67" y="0"/>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7" name="Freeform 101">
                  <a:extLst>
                    <a:ext uri="{FF2B5EF4-FFF2-40B4-BE49-F238E27FC236}">
                      <a16:creationId xmlns:a16="http://schemas.microsoft.com/office/drawing/2014/main" id="{27046BB7-5254-DA3B-89E1-0DFA1973FAF3}"/>
                    </a:ext>
                  </a:extLst>
                </p:cNvPr>
                <p:cNvSpPr>
                  <a:spLocks/>
                </p:cNvSpPr>
                <p:nvPr/>
              </p:nvSpPr>
              <p:spPr bwMode="auto">
                <a:xfrm>
                  <a:off x="2857500" y="5684838"/>
                  <a:ext cx="212725" cy="531812"/>
                </a:xfrm>
                <a:custGeom>
                  <a:avLst/>
                  <a:gdLst>
                    <a:gd name="T0" fmla="*/ 134 w 134"/>
                    <a:gd name="T1" fmla="*/ 118 h 335"/>
                    <a:gd name="T2" fmla="*/ 66 w 134"/>
                    <a:gd name="T3" fmla="*/ 335 h 335"/>
                    <a:gd name="T4" fmla="*/ 0 w 134"/>
                    <a:gd name="T5" fmla="*/ 0 h 335"/>
                    <a:gd name="T6" fmla="*/ 134 w 134"/>
                    <a:gd name="T7" fmla="*/ 118 h 335"/>
                  </a:gdLst>
                  <a:ahLst/>
                  <a:cxnLst>
                    <a:cxn ang="0">
                      <a:pos x="T0" y="T1"/>
                    </a:cxn>
                    <a:cxn ang="0">
                      <a:pos x="T2" y="T3"/>
                    </a:cxn>
                    <a:cxn ang="0">
                      <a:pos x="T4" y="T5"/>
                    </a:cxn>
                    <a:cxn ang="0">
                      <a:pos x="T6" y="T7"/>
                    </a:cxn>
                  </a:cxnLst>
                  <a:rect l="0" t="0" r="r" b="b"/>
                  <a:pathLst>
                    <a:path w="134" h="335">
                      <a:moveTo>
                        <a:pt x="134" y="118"/>
                      </a:moveTo>
                      <a:lnTo>
                        <a:pt x="66" y="335"/>
                      </a:lnTo>
                      <a:lnTo>
                        <a:pt x="0" y="0"/>
                      </a:lnTo>
                      <a:lnTo>
                        <a:pt x="134" y="118"/>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8" name="Freeform 102">
                  <a:extLst>
                    <a:ext uri="{FF2B5EF4-FFF2-40B4-BE49-F238E27FC236}">
                      <a16:creationId xmlns:a16="http://schemas.microsoft.com/office/drawing/2014/main" id="{2F12C34B-C3D3-22BB-7B85-7670FF67222E}"/>
                    </a:ext>
                  </a:extLst>
                </p:cNvPr>
                <p:cNvSpPr>
                  <a:spLocks/>
                </p:cNvSpPr>
                <p:nvPr/>
              </p:nvSpPr>
              <p:spPr bwMode="auto">
                <a:xfrm>
                  <a:off x="2779713" y="5684838"/>
                  <a:ext cx="182562" cy="531812"/>
                </a:xfrm>
                <a:custGeom>
                  <a:avLst/>
                  <a:gdLst>
                    <a:gd name="T0" fmla="*/ 0 w 115"/>
                    <a:gd name="T1" fmla="*/ 330 h 335"/>
                    <a:gd name="T2" fmla="*/ 115 w 115"/>
                    <a:gd name="T3" fmla="*/ 335 h 335"/>
                    <a:gd name="T4" fmla="*/ 49 w 115"/>
                    <a:gd name="T5" fmla="*/ 0 h 335"/>
                    <a:gd name="T6" fmla="*/ 0 w 115"/>
                    <a:gd name="T7" fmla="*/ 330 h 335"/>
                  </a:gdLst>
                  <a:ahLst/>
                  <a:cxnLst>
                    <a:cxn ang="0">
                      <a:pos x="T0" y="T1"/>
                    </a:cxn>
                    <a:cxn ang="0">
                      <a:pos x="T2" y="T3"/>
                    </a:cxn>
                    <a:cxn ang="0">
                      <a:pos x="T4" y="T5"/>
                    </a:cxn>
                    <a:cxn ang="0">
                      <a:pos x="T6" y="T7"/>
                    </a:cxn>
                  </a:cxnLst>
                  <a:rect l="0" t="0" r="r" b="b"/>
                  <a:pathLst>
                    <a:path w="115" h="335">
                      <a:moveTo>
                        <a:pt x="0" y="330"/>
                      </a:moveTo>
                      <a:lnTo>
                        <a:pt x="115" y="335"/>
                      </a:lnTo>
                      <a:lnTo>
                        <a:pt x="49" y="0"/>
                      </a:lnTo>
                      <a:lnTo>
                        <a:pt x="0" y="330"/>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49" name="Freeform 103">
                  <a:extLst>
                    <a:ext uri="{FF2B5EF4-FFF2-40B4-BE49-F238E27FC236}">
                      <a16:creationId xmlns:a16="http://schemas.microsoft.com/office/drawing/2014/main" id="{0074D297-6D0A-770C-DD7D-488A588C4C3F}"/>
                    </a:ext>
                  </a:extLst>
                </p:cNvPr>
                <p:cNvSpPr>
                  <a:spLocks/>
                </p:cNvSpPr>
                <p:nvPr/>
              </p:nvSpPr>
              <p:spPr bwMode="auto">
                <a:xfrm>
                  <a:off x="2779713" y="6208713"/>
                  <a:ext cx="182562" cy="346075"/>
                </a:xfrm>
                <a:custGeom>
                  <a:avLst/>
                  <a:gdLst>
                    <a:gd name="T0" fmla="*/ 0 w 115"/>
                    <a:gd name="T1" fmla="*/ 0 h 218"/>
                    <a:gd name="T2" fmla="*/ 115 w 115"/>
                    <a:gd name="T3" fmla="*/ 5 h 218"/>
                    <a:gd name="T4" fmla="*/ 48 w 115"/>
                    <a:gd name="T5" fmla="*/ 218 h 218"/>
                    <a:gd name="T6" fmla="*/ 0 w 115"/>
                    <a:gd name="T7" fmla="*/ 0 h 218"/>
                  </a:gdLst>
                  <a:ahLst/>
                  <a:cxnLst>
                    <a:cxn ang="0">
                      <a:pos x="T0" y="T1"/>
                    </a:cxn>
                    <a:cxn ang="0">
                      <a:pos x="T2" y="T3"/>
                    </a:cxn>
                    <a:cxn ang="0">
                      <a:pos x="T4" y="T5"/>
                    </a:cxn>
                    <a:cxn ang="0">
                      <a:pos x="T6" y="T7"/>
                    </a:cxn>
                  </a:cxnLst>
                  <a:rect l="0" t="0" r="r" b="b"/>
                  <a:pathLst>
                    <a:path w="115" h="218">
                      <a:moveTo>
                        <a:pt x="0" y="0"/>
                      </a:moveTo>
                      <a:lnTo>
                        <a:pt x="115" y="5"/>
                      </a:lnTo>
                      <a:lnTo>
                        <a:pt x="48" y="218"/>
                      </a:lnTo>
                      <a:lnTo>
                        <a:pt x="0" y="0"/>
                      </a:lnTo>
                      <a:close/>
                    </a:path>
                  </a:pathLst>
                </a:custGeom>
                <a:solidFill>
                  <a:srgbClr val="8ED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0" name="Freeform 104">
                  <a:extLst>
                    <a:ext uri="{FF2B5EF4-FFF2-40B4-BE49-F238E27FC236}">
                      <a16:creationId xmlns:a16="http://schemas.microsoft.com/office/drawing/2014/main" id="{25A07002-55F8-D56A-A8C0-CEA7395168A7}"/>
                    </a:ext>
                  </a:extLst>
                </p:cNvPr>
                <p:cNvSpPr>
                  <a:spLocks/>
                </p:cNvSpPr>
                <p:nvPr/>
              </p:nvSpPr>
              <p:spPr bwMode="auto">
                <a:xfrm>
                  <a:off x="2520950" y="6554788"/>
                  <a:ext cx="334962" cy="412750"/>
                </a:xfrm>
                <a:custGeom>
                  <a:avLst/>
                  <a:gdLst>
                    <a:gd name="T0" fmla="*/ 145 w 211"/>
                    <a:gd name="T1" fmla="*/ 260 h 260"/>
                    <a:gd name="T2" fmla="*/ 0 w 211"/>
                    <a:gd name="T3" fmla="*/ 7 h 260"/>
                    <a:gd name="T4" fmla="*/ 211 w 211"/>
                    <a:gd name="T5" fmla="*/ 0 h 260"/>
                    <a:gd name="T6" fmla="*/ 145 w 211"/>
                    <a:gd name="T7" fmla="*/ 260 h 260"/>
                  </a:gdLst>
                  <a:ahLst/>
                  <a:cxnLst>
                    <a:cxn ang="0">
                      <a:pos x="T0" y="T1"/>
                    </a:cxn>
                    <a:cxn ang="0">
                      <a:pos x="T2" y="T3"/>
                    </a:cxn>
                    <a:cxn ang="0">
                      <a:pos x="T4" y="T5"/>
                    </a:cxn>
                    <a:cxn ang="0">
                      <a:pos x="T6" y="T7"/>
                    </a:cxn>
                  </a:cxnLst>
                  <a:rect l="0" t="0" r="r" b="b"/>
                  <a:pathLst>
                    <a:path w="211" h="260">
                      <a:moveTo>
                        <a:pt x="145" y="260"/>
                      </a:moveTo>
                      <a:lnTo>
                        <a:pt x="0" y="7"/>
                      </a:lnTo>
                      <a:lnTo>
                        <a:pt x="211" y="0"/>
                      </a:lnTo>
                      <a:lnTo>
                        <a:pt x="145" y="260"/>
                      </a:lnTo>
                      <a:close/>
                    </a:path>
                  </a:pathLst>
                </a:custGeom>
                <a:solidFill>
                  <a:srgbClr val="00B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1" name="Freeform 105">
                  <a:extLst>
                    <a:ext uri="{FF2B5EF4-FFF2-40B4-BE49-F238E27FC236}">
                      <a16:creationId xmlns:a16="http://schemas.microsoft.com/office/drawing/2014/main" id="{58E963F4-295E-C72D-8FFB-C468957C5263}"/>
                    </a:ext>
                  </a:extLst>
                </p:cNvPr>
                <p:cNvSpPr>
                  <a:spLocks/>
                </p:cNvSpPr>
                <p:nvPr/>
              </p:nvSpPr>
              <p:spPr bwMode="auto">
                <a:xfrm>
                  <a:off x="2479675" y="6088063"/>
                  <a:ext cx="300037" cy="477837"/>
                </a:xfrm>
                <a:custGeom>
                  <a:avLst/>
                  <a:gdLst>
                    <a:gd name="T0" fmla="*/ 189 w 189"/>
                    <a:gd name="T1" fmla="*/ 76 h 301"/>
                    <a:gd name="T2" fmla="*/ 26 w 189"/>
                    <a:gd name="T3" fmla="*/ 301 h 301"/>
                    <a:gd name="T4" fmla="*/ 0 w 189"/>
                    <a:gd name="T5" fmla="*/ 0 h 301"/>
                    <a:gd name="T6" fmla="*/ 189 w 189"/>
                    <a:gd name="T7" fmla="*/ 76 h 301"/>
                  </a:gdLst>
                  <a:ahLst/>
                  <a:cxnLst>
                    <a:cxn ang="0">
                      <a:pos x="T0" y="T1"/>
                    </a:cxn>
                    <a:cxn ang="0">
                      <a:pos x="T2" y="T3"/>
                    </a:cxn>
                    <a:cxn ang="0">
                      <a:pos x="T4" y="T5"/>
                    </a:cxn>
                    <a:cxn ang="0">
                      <a:pos x="T6" y="T7"/>
                    </a:cxn>
                  </a:cxnLst>
                  <a:rect l="0" t="0" r="r" b="b"/>
                  <a:pathLst>
                    <a:path w="189" h="301">
                      <a:moveTo>
                        <a:pt x="189" y="76"/>
                      </a:moveTo>
                      <a:lnTo>
                        <a:pt x="26" y="301"/>
                      </a:lnTo>
                      <a:lnTo>
                        <a:pt x="0" y="0"/>
                      </a:lnTo>
                      <a:lnTo>
                        <a:pt x="189" y="76"/>
                      </a:lnTo>
                      <a:close/>
                    </a:path>
                  </a:pathLst>
                </a:custGeom>
                <a:solidFill>
                  <a:srgbClr val="ABE1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2" name="Freeform 106">
                  <a:extLst>
                    <a:ext uri="{FF2B5EF4-FFF2-40B4-BE49-F238E27FC236}">
                      <a16:creationId xmlns:a16="http://schemas.microsoft.com/office/drawing/2014/main" id="{CDE4BCBF-6045-181E-409A-E838EACB1D9F}"/>
                    </a:ext>
                  </a:extLst>
                </p:cNvPr>
                <p:cNvSpPr>
                  <a:spLocks/>
                </p:cNvSpPr>
                <p:nvPr/>
              </p:nvSpPr>
              <p:spPr bwMode="auto">
                <a:xfrm>
                  <a:off x="2319338" y="6088063"/>
                  <a:ext cx="201612" cy="477837"/>
                </a:xfrm>
                <a:custGeom>
                  <a:avLst/>
                  <a:gdLst>
                    <a:gd name="T0" fmla="*/ 0 w 127"/>
                    <a:gd name="T1" fmla="*/ 161 h 301"/>
                    <a:gd name="T2" fmla="*/ 127 w 127"/>
                    <a:gd name="T3" fmla="*/ 301 h 301"/>
                    <a:gd name="T4" fmla="*/ 101 w 127"/>
                    <a:gd name="T5" fmla="*/ 0 h 301"/>
                    <a:gd name="T6" fmla="*/ 0 w 127"/>
                    <a:gd name="T7" fmla="*/ 161 h 301"/>
                  </a:gdLst>
                  <a:ahLst/>
                  <a:cxnLst>
                    <a:cxn ang="0">
                      <a:pos x="T0" y="T1"/>
                    </a:cxn>
                    <a:cxn ang="0">
                      <a:pos x="T2" y="T3"/>
                    </a:cxn>
                    <a:cxn ang="0">
                      <a:pos x="T4" y="T5"/>
                    </a:cxn>
                    <a:cxn ang="0">
                      <a:pos x="T6" y="T7"/>
                    </a:cxn>
                  </a:cxnLst>
                  <a:rect l="0" t="0" r="r" b="b"/>
                  <a:pathLst>
                    <a:path w="127" h="301">
                      <a:moveTo>
                        <a:pt x="0" y="161"/>
                      </a:moveTo>
                      <a:lnTo>
                        <a:pt x="127" y="301"/>
                      </a:lnTo>
                      <a:lnTo>
                        <a:pt x="101" y="0"/>
                      </a:lnTo>
                      <a:lnTo>
                        <a:pt x="0" y="161"/>
                      </a:lnTo>
                      <a:close/>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53" name="Freeform 107">
                  <a:extLst>
                    <a:ext uri="{FF2B5EF4-FFF2-40B4-BE49-F238E27FC236}">
                      <a16:creationId xmlns:a16="http://schemas.microsoft.com/office/drawing/2014/main" id="{35C14C50-13C8-8009-B262-FD9782B78CAA}"/>
                    </a:ext>
                  </a:extLst>
                </p:cNvPr>
                <p:cNvSpPr>
                  <a:spLocks/>
                </p:cNvSpPr>
                <p:nvPr/>
              </p:nvSpPr>
              <p:spPr bwMode="auto">
                <a:xfrm>
                  <a:off x="2568575" y="6967538"/>
                  <a:ext cx="223837" cy="263525"/>
                </a:xfrm>
                <a:custGeom>
                  <a:avLst/>
                  <a:gdLst>
                    <a:gd name="T0" fmla="*/ 115 w 141"/>
                    <a:gd name="T1" fmla="*/ 0 h 166"/>
                    <a:gd name="T2" fmla="*/ 0 w 141"/>
                    <a:gd name="T3" fmla="*/ 76 h 166"/>
                    <a:gd name="T4" fmla="*/ 141 w 141"/>
                    <a:gd name="T5" fmla="*/ 166 h 166"/>
                    <a:gd name="T6" fmla="*/ 115 w 141"/>
                    <a:gd name="T7" fmla="*/ 0 h 166"/>
                  </a:gdLst>
                  <a:ahLst/>
                  <a:cxnLst>
                    <a:cxn ang="0">
                      <a:pos x="T0" y="T1"/>
                    </a:cxn>
                    <a:cxn ang="0">
                      <a:pos x="T2" y="T3"/>
                    </a:cxn>
                    <a:cxn ang="0">
                      <a:pos x="T4" y="T5"/>
                    </a:cxn>
                    <a:cxn ang="0">
                      <a:pos x="T6" y="T7"/>
                    </a:cxn>
                  </a:cxnLst>
                  <a:rect l="0" t="0" r="r" b="b"/>
                  <a:pathLst>
                    <a:path w="141" h="166">
                      <a:moveTo>
                        <a:pt x="115" y="0"/>
                      </a:moveTo>
                      <a:lnTo>
                        <a:pt x="0" y="76"/>
                      </a:lnTo>
                      <a:lnTo>
                        <a:pt x="141" y="166"/>
                      </a:lnTo>
                      <a:lnTo>
                        <a:pt x="115"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grpSp>
        </p:grpSp>
      </p:grpSp>
      <p:sp>
        <p:nvSpPr>
          <p:cNvPr id="115" name="Rectangle 114">
            <a:extLst>
              <a:ext uri="{FF2B5EF4-FFF2-40B4-BE49-F238E27FC236}">
                <a16:creationId xmlns:a16="http://schemas.microsoft.com/office/drawing/2014/main" id="{0FD2BD42-5D5E-E845-04CC-4B43AECF7C9D}"/>
              </a:ext>
            </a:extLst>
          </p:cNvPr>
          <p:cNvSpPr/>
          <p:nvPr/>
        </p:nvSpPr>
        <p:spPr>
          <a:xfrm>
            <a:off x="-9526" y="3663842"/>
            <a:ext cx="12201525" cy="3192689"/>
          </a:xfrm>
          <a:prstGeom prst="rect">
            <a:avLst/>
          </a:prstGeom>
          <a:gradFill flip="none" rotWithShape="1">
            <a:gsLst>
              <a:gs pos="99000">
                <a:srgbClr val="5BCBF5">
                  <a:alpha val="61000"/>
                </a:srgbClr>
              </a:gs>
              <a:gs pos="0">
                <a:srgbClr val="005496">
                  <a:alpha val="82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116" name="Group 115">
            <a:extLst>
              <a:ext uri="{FF2B5EF4-FFF2-40B4-BE49-F238E27FC236}">
                <a16:creationId xmlns:a16="http://schemas.microsoft.com/office/drawing/2014/main" id="{BA5DEC31-C221-5680-28CA-CA03DCCA5555}"/>
              </a:ext>
            </a:extLst>
          </p:cNvPr>
          <p:cNvGrpSpPr/>
          <p:nvPr/>
        </p:nvGrpSpPr>
        <p:grpSpPr>
          <a:xfrm flipH="1">
            <a:off x="5795083" y="2950583"/>
            <a:ext cx="2246279" cy="731732"/>
            <a:chOff x="5840413" y="2243138"/>
            <a:chExt cx="2373313" cy="773112"/>
          </a:xfrm>
          <a:effectLst>
            <a:reflection blurRad="63500" stA="87000" endPos="71000" dir="5400000" sy="-100000" algn="bl" rotWithShape="0"/>
          </a:effectLst>
        </p:grpSpPr>
        <p:sp>
          <p:nvSpPr>
            <p:cNvPr id="117" name="Freeform 5">
              <a:extLst>
                <a:ext uri="{FF2B5EF4-FFF2-40B4-BE49-F238E27FC236}">
                  <a16:creationId xmlns:a16="http://schemas.microsoft.com/office/drawing/2014/main" id="{D09084AE-111D-5507-94DB-F379FCEA92B6}"/>
                </a:ext>
              </a:extLst>
            </p:cNvPr>
            <p:cNvSpPr>
              <a:spLocks/>
            </p:cNvSpPr>
            <p:nvPr/>
          </p:nvSpPr>
          <p:spPr bwMode="auto">
            <a:xfrm>
              <a:off x="6380163" y="2555875"/>
              <a:ext cx="1339850" cy="198437"/>
            </a:xfrm>
            <a:custGeom>
              <a:avLst/>
              <a:gdLst>
                <a:gd name="T0" fmla="*/ 44 w 844"/>
                <a:gd name="T1" fmla="*/ 39 h 125"/>
                <a:gd name="T2" fmla="*/ 65 w 844"/>
                <a:gd name="T3" fmla="*/ 4 h 125"/>
                <a:gd name="T4" fmla="*/ 160 w 844"/>
                <a:gd name="T5" fmla="*/ 0 h 125"/>
                <a:gd name="T6" fmla="*/ 825 w 844"/>
                <a:gd name="T7" fmla="*/ 27 h 125"/>
                <a:gd name="T8" fmla="*/ 844 w 844"/>
                <a:gd name="T9" fmla="*/ 125 h 125"/>
                <a:gd name="T10" fmla="*/ 0 w 844"/>
                <a:gd name="T11" fmla="*/ 125 h 125"/>
                <a:gd name="T12" fmla="*/ 44 w 844"/>
                <a:gd name="T13" fmla="*/ 39 h 125"/>
              </a:gdLst>
              <a:ahLst/>
              <a:cxnLst>
                <a:cxn ang="0">
                  <a:pos x="T0" y="T1"/>
                </a:cxn>
                <a:cxn ang="0">
                  <a:pos x="T2" y="T3"/>
                </a:cxn>
                <a:cxn ang="0">
                  <a:pos x="T4" y="T5"/>
                </a:cxn>
                <a:cxn ang="0">
                  <a:pos x="T6" y="T7"/>
                </a:cxn>
                <a:cxn ang="0">
                  <a:pos x="T8" y="T9"/>
                </a:cxn>
                <a:cxn ang="0">
                  <a:pos x="T10" y="T11"/>
                </a:cxn>
                <a:cxn ang="0">
                  <a:pos x="T12" y="T13"/>
                </a:cxn>
              </a:cxnLst>
              <a:rect l="0" t="0" r="r" b="b"/>
              <a:pathLst>
                <a:path w="844" h="125">
                  <a:moveTo>
                    <a:pt x="44" y="39"/>
                  </a:moveTo>
                  <a:lnTo>
                    <a:pt x="65" y="4"/>
                  </a:lnTo>
                  <a:lnTo>
                    <a:pt x="160" y="0"/>
                  </a:lnTo>
                  <a:lnTo>
                    <a:pt x="825" y="27"/>
                  </a:lnTo>
                  <a:lnTo>
                    <a:pt x="844" y="125"/>
                  </a:lnTo>
                  <a:lnTo>
                    <a:pt x="0" y="125"/>
                  </a:lnTo>
                  <a:lnTo>
                    <a:pt x="44" y="39"/>
                  </a:lnTo>
                  <a:close/>
                </a:path>
              </a:pathLst>
            </a:custGeom>
            <a:solidFill>
              <a:srgbClr val="B9D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18" name="Freeform 6">
              <a:extLst>
                <a:ext uri="{FF2B5EF4-FFF2-40B4-BE49-F238E27FC236}">
                  <a16:creationId xmlns:a16="http://schemas.microsoft.com/office/drawing/2014/main" id="{4CB73ACE-B8FA-27D6-1E36-94800F14C76F}"/>
                </a:ext>
              </a:extLst>
            </p:cNvPr>
            <p:cNvSpPr>
              <a:spLocks/>
            </p:cNvSpPr>
            <p:nvPr/>
          </p:nvSpPr>
          <p:spPr bwMode="auto">
            <a:xfrm>
              <a:off x="6380163" y="2555875"/>
              <a:ext cx="1339850" cy="198437"/>
            </a:xfrm>
            <a:custGeom>
              <a:avLst/>
              <a:gdLst>
                <a:gd name="T0" fmla="*/ 44 w 844"/>
                <a:gd name="T1" fmla="*/ 39 h 125"/>
                <a:gd name="T2" fmla="*/ 65 w 844"/>
                <a:gd name="T3" fmla="*/ 4 h 125"/>
                <a:gd name="T4" fmla="*/ 160 w 844"/>
                <a:gd name="T5" fmla="*/ 0 h 125"/>
                <a:gd name="T6" fmla="*/ 825 w 844"/>
                <a:gd name="T7" fmla="*/ 27 h 125"/>
                <a:gd name="T8" fmla="*/ 844 w 844"/>
                <a:gd name="T9" fmla="*/ 125 h 125"/>
                <a:gd name="T10" fmla="*/ 0 w 844"/>
                <a:gd name="T11" fmla="*/ 125 h 125"/>
                <a:gd name="T12" fmla="*/ 44 w 844"/>
                <a:gd name="T13" fmla="*/ 39 h 125"/>
              </a:gdLst>
              <a:ahLst/>
              <a:cxnLst>
                <a:cxn ang="0">
                  <a:pos x="T0" y="T1"/>
                </a:cxn>
                <a:cxn ang="0">
                  <a:pos x="T2" y="T3"/>
                </a:cxn>
                <a:cxn ang="0">
                  <a:pos x="T4" y="T5"/>
                </a:cxn>
                <a:cxn ang="0">
                  <a:pos x="T6" y="T7"/>
                </a:cxn>
                <a:cxn ang="0">
                  <a:pos x="T8" y="T9"/>
                </a:cxn>
                <a:cxn ang="0">
                  <a:pos x="T10" y="T11"/>
                </a:cxn>
                <a:cxn ang="0">
                  <a:pos x="T12" y="T13"/>
                </a:cxn>
              </a:cxnLst>
              <a:rect l="0" t="0" r="r" b="b"/>
              <a:pathLst>
                <a:path w="844" h="125">
                  <a:moveTo>
                    <a:pt x="44" y="39"/>
                  </a:moveTo>
                  <a:lnTo>
                    <a:pt x="65" y="4"/>
                  </a:lnTo>
                  <a:lnTo>
                    <a:pt x="160" y="0"/>
                  </a:lnTo>
                  <a:lnTo>
                    <a:pt x="825" y="27"/>
                  </a:lnTo>
                  <a:lnTo>
                    <a:pt x="844" y="125"/>
                  </a:lnTo>
                  <a:lnTo>
                    <a:pt x="0" y="125"/>
                  </a:lnTo>
                  <a:lnTo>
                    <a:pt x="44"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19" name="Freeform 7">
              <a:extLst>
                <a:ext uri="{FF2B5EF4-FFF2-40B4-BE49-F238E27FC236}">
                  <a16:creationId xmlns:a16="http://schemas.microsoft.com/office/drawing/2014/main" id="{037C169D-9607-BBF8-DBCC-F63A24E06023}"/>
                </a:ext>
              </a:extLst>
            </p:cNvPr>
            <p:cNvSpPr>
              <a:spLocks/>
            </p:cNvSpPr>
            <p:nvPr/>
          </p:nvSpPr>
          <p:spPr bwMode="auto">
            <a:xfrm>
              <a:off x="5840413" y="2617788"/>
              <a:ext cx="2373313" cy="398462"/>
            </a:xfrm>
            <a:custGeom>
              <a:avLst/>
              <a:gdLst>
                <a:gd name="T0" fmla="*/ 1371 w 1387"/>
                <a:gd name="T1" fmla="*/ 204 h 232"/>
                <a:gd name="T2" fmla="*/ 560 w 1387"/>
                <a:gd name="T3" fmla="*/ 227 h 232"/>
                <a:gd name="T4" fmla="*/ 235 w 1387"/>
                <a:gd name="T5" fmla="*/ 227 h 232"/>
                <a:gd name="T6" fmla="*/ 100 w 1387"/>
                <a:gd name="T7" fmla="*/ 96 h 232"/>
                <a:gd name="T8" fmla="*/ 0 w 1387"/>
                <a:gd name="T9" fmla="*/ 7 h 232"/>
                <a:gd name="T10" fmla="*/ 424 w 1387"/>
                <a:gd name="T11" fmla="*/ 0 h 232"/>
                <a:gd name="T12" fmla="*/ 582 w 1387"/>
                <a:gd name="T13" fmla="*/ 35 h 232"/>
                <a:gd name="T14" fmla="*/ 973 w 1387"/>
                <a:gd name="T15" fmla="*/ 47 h 232"/>
                <a:gd name="T16" fmla="*/ 1108 w 1387"/>
                <a:gd name="T17" fmla="*/ 79 h 232"/>
                <a:gd name="T18" fmla="*/ 1387 w 1387"/>
                <a:gd name="T19" fmla="*/ 84 h 232"/>
                <a:gd name="T20" fmla="*/ 1387 w 1387"/>
                <a:gd name="T21" fmla="*/ 125 h 232"/>
                <a:gd name="T22" fmla="*/ 1375 w 1387"/>
                <a:gd name="T23" fmla="*/ 170 h 232"/>
                <a:gd name="T24" fmla="*/ 1371 w 1387"/>
                <a:gd name="T25"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7" h="232">
                  <a:moveTo>
                    <a:pt x="1371" y="204"/>
                  </a:moveTo>
                  <a:cubicBezTo>
                    <a:pt x="1371" y="204"/>
                    <a:pt x="782" y="223"/>
                    <a:pt x="560" y="227"/>
                  </a:cubicBezTo>
                  <a:cubicBezTo>
                    <a:pt x="338" y="232"/>
                    <a:pt x="235" y="227"/>
                    <a:pt x="235" y="227"/>
                  </a:cubicBezTo>
                  <a:cubicBezTo>
                    <a:pt x="235" y="227"/>
                    <a:pt x="167" y="154"/>
                    <a:pt x="100" y="96"/>
                  </a:cubicBezTo>
                  <a:cubicBezTo>
                    <a:pt x="33" y="39"/>
                    <a:pt x="0" y="7"/>
                    <a:pt x="0" y="7"/>
                  </a:cubicBezTo>
                  <a:cubicBezTo>
                    <a:pt x="424" y="0"/>
                    <a:pt x="424" y="0"/>
                    <a:pt x="424" y="0"/>
                  </a:cubicBezTo>
                  <a:cubicBezTo>
                    <a:pt x="424" y="0"/>
                    <a:pt x="482" y="33"/>
                    <a:pt x="582" y="35"/>
                  </a:cubicBezTo>
                  <a:cubicBezTo>
                    <a:pt x="682" y="37"/>
                    <a:pt x="946" y="47"/>
                    <a:pt x="973" y="47"/>
                  </a:cubicBezTo>
                  <a:cubicBezTo>
                    <a:pt x="1000" y="47"/>
                    <a:pt x="1005" y="78"/>
                    <a:pt x="1108" y="79"/>
                  </a:cubicBezTo>
                  <a:cubicBezTo>
                    <a:pt x="1210" y="80"/>
                    <a:pt x="1387" y="84"/>
                    <a:pt x="1387" y="84"/>
                  </a:cubicBezTo>
                  <a:cubicBezTo>
                    <a:pt x="1387" y="125"/>
                    <a:pt x="1387" y="125"/>
                    <a:pt x="1387" y="125"/>
                  </a:cubicBezTo>
                  <a:cubicBezTo>
                    <a:pt x="1387" y="125"/>
                    <a:pt x="1381" y="148"/>
                    <a:pt x="1375" y="170"/>
                  </a:cubicBezTo>
                  <a:cubicBezTo>
                    <a:pt x="1370" y="193"/>
                    <a:pt x="1371" y="204"/>
                    <a:pt x="1371" y="204"/>
                  </a:cubicBezTo>
                  <a:close/>
                </a:path>
              </a:pathLst>
            </a:custGeom>
            <a:solidFill>
              <a:srgbClr val="2A8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0" name="Freeform 8">
              <a:extLst>
                <a:ext uri="{FF2B5EF4-FFF2-40B4-BE49-F238E27FC236}">
                  <a16:creationId xmlns:a16="http://schemas.microsoft.com/office/drawing/2014/main" id="{0606C189-980E-7213-1D76-7A07B927F0AA}"/>
                </a:ext>
              </a:extLst>
            </p:cNvPr>
            <p:cNvSpPr>
              <a:spLocks/>
            </p:cNvSpPr>
            <p:nvPr/>
          </p:nvSpPr>
          <p:spPr bwMode="auto">
            <a:xfrm>
              <a:off x="6408738" y="2243138"/>
              <a:ext cx="1798638" cy="376237"/>
            </a:xfrm>
            <a:custGeom>
              <a:avLst/>
              <a:gdLst>
                <a:gd name="T0" fmla="*/ 132 w 1051"/>
                <a:gd name="T1" fmla="*/ 182 h 219"/>
                <a:gd name="T2" fmla="*/ 1051 w 1051"/>
                <a:gd name="T3" fmla="*/ 219 h 219"/>
                <a:gd name="T4" fmla="*/ 1046 w 1051"/>
                <a:gd name="T5" fmla="*/ 166 h 219"/>
                <a:gd name="T6" fmla="*/ 766 w 1051"/>
                <a:gd name="T7" fmla="*/ 152 h 219"/>
                <a:gd name="T8" fmla="*/ 791 w 1051"/>
                <a:gd name="T9" fmla="*/ 16 h 219"/>
                <a:gd name="T10" fmla="*/ 754 w 1051"/>
                <a:gd name="T11" fmla="*/ 16 h 219"/>
                <a:gd name="T12" fmla="*/ 699 w 1051"/>
                <a:gd name="T13" fmla="*/ 147 h 219"/>
                <a:gd name="T14" fmla="*/ 306 w 1051"/>
                <a:gd name="T15" fmla="*/ 132 h 219"/>
                <a:gd name="T16" fmla="*/ 122 w 1051"/>
                <a:gd name="T17" fmla="*/ 128 h 219"/>
                <a:gd name="T18" fmla="*/ 21 w 1051"/>
                <a:gd name="T19" fmla="*/ 132 h 219"/>
                <a:gd name="T20" fmla="*/ 0 w 1051"/>
                <a:gd name="T21" fmla="*/ 186 h 219"/>
                <a:gd name="T22" fmla="*/ 132 w 1051"/>
                <a:gd name="T23" fmla="*/ 1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219">
                  <a:moveTo>
                    <a:pt x="132" y="182"/>
                  </a:moveTo>
                  <a:cubicBezTo>
                    <a:pt x="1051" y="219"/>
                    <a:pt x="1051" y="219"/>
                    <a:pt x="1051" y="219"/>
                  </a:cubicBezTo>
                  <a:cubicBezTo>
                    <a:pt x="1046" y="166"/>
                    <a:pt x="1046" y="166"/>
                    <a:pt x="1046" y="166"/>
                  </a:cubicBezTo>
                  <a:cubicBezTo>
                    <a:pt x="766" y="152"/>
                    <a:pt x="766" y="152"/>
                    <a:pt x="766" y="152"/>
                  </a:cubicBezTo>
                  <a:cubicBezTo>
                    <a:pt x="766" y="152"/>
                    <a:pt x="790" y="23"/>
                    <a:pt x="791" y="16"/>
                  </a:cubicBezTo>
                  <a:cubicBezTo>
                    <a:pt x="793" y="9"/>
                    <a:pt x="761" y="0"/>
                    <a:pt x="754" y="16"/>
                  </a:cubicBezTo>
                  <a:cubicBezTo>
                    <a:pt x="747" y="32"/>
                    <a:pt x="699" y="147"/>
                    <a:pt x="699" y="147"/>
                  </a:cubicBezTo>
                  <a:cubicBezTo>
                    <a:pt x="699" y="147"/>
                    <a:pt x="367" y="135"/>
                    <a:pt x="306" y="132"/>
                  </a:cubicBezTo>
                  <a:cubicBezTo>
                    <a:pt x="245" y="128"/>
                    <a:pt x="181" y="126"/>
                    <a:pt x="122" y="128"/>
                  </a:cubicBezTo>
                  <a:cubicBezTo>
                    <a:pt x="63" y="129"/>
                    <a:pt x="21" y="132"/>
                    <a:pt x="21" y="132"/>
                  </a:cubicBezTo>
                  <a:cubicBezTo>
                    <a:pt x="0" y="186"/>
                    <a:pt x="0" y="186"/>
                    <a:pt x="0" y="186"/>
                  </a:cubicBezTo>
                  <a:lnTo>
                    <a:pt x="132" y="182"/>
                  </a:lnTo>
                  <a:close/>
                </a:path>
              </a:pathLst>
            </a:custGeom>
            <a:solidFill>
              <a:srgbClr val="F2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1" name="Freeform 9">
              <a:extLst>
                <a:ext uri="{FF2B5EF4-FFF2-40B4-BE49-F238E27FC236}">
                  <a16:creationId xmlns:a16="http://schemas.microsoft.com/office/drawing/2014/main" id="{EBDD5D93-922B-0835-8E78-4A4029A80ABC}"/>
                </a:ext>
              </a:extLst>
            </p:cNvPr>
            <p:cNvSpPr>
              <a:spLocks/>
            </p:cNvSpPr>
            <p:nvPr/>
          </p:nvSpPr>
          <p:spPr bwMode="auto">
            <a:xfrm>
              <a:off x="6475413" y="2557463"/>
              <a:ext cx="84138" cy="60325"/>
            </a:xfrm>
            <a:custGeom>
              <a:avLst/>
              <a:gdLst>
                <a:gd name="T0" fmla="*/ 18 w 53"/>
                <a:gd name="T1" fmla="*/ 1 h 38"/>
                <a:gd name="T2" fmla="*/ 0 w 53"/>
                <a:gd name="T3" fmla="*/ 38 h 38"/>
                <a:gd name="T4" fmla="*/ 30 w 53"/>
                <a:gd name="T5" fmla="*/ 38 h 38"/>
                <a:gd name="T6" fmla="*/ 53 w 53"/>
                <a:gd name="T7" fmla="*/ 0 h 38"/>
                <a:gd name="T8" fmla="*/ 18 w 53"/>
                <a:gd name="T9" fmla="*/ 1 h 38"/>
              </a:gdLst>
              <a:ahLst/>
              <a:cxnLst>
                <a:cxn ang="0">
                  <a:pos x="T0" y="T1"/>
                </a:cxn>
                <a:cxn ang="0">
                  <a:pos x="T2" y="T3"/>
                </a:cxn>
                <a:cxn ang="0">
                  <a:pos x="T4" y="T5"/>
                </a:cxn>
                <a:cxn ang="0">
                  <a:pos x="T6" y="T7"/>
                </a:cxn>
                <a:cxn ang="0">
                  <a:pos x="T8" y="T9"/>
                </a:cxn>
              </a:cxnLst>
              <a:rect l="0" t="0" r="r" b="b"/>
              <a:pathLst>
                <a:path w="53" h="38">
                  <a:moveTo>
                    <a:pt x="18" y="1"/>
                  </a:moveTo>
                  <a:lnTo>
                    <a:pt x="0" y="38"/>
                  </a:lnTo>
                  <a:lnTo>
                    <a:pt x="30" y="38"/>
                  </a:lnTo>
                  <a:lnTo>
                    <a:pt x="53" y="0"/>
                  </a:lnTo>
                  <a:lnTo>
                    <a:pt x="18" y="1"/>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2" name="Freeform 10">
              <a:extLst>
                <a:ext uri="{FF2B5EF4-FFF2-40B4-BE49-F238E27FC236}">
                  <a16:creationId xmlns:a16="http://schemas.microsoft.com/office/drawing/2014/main" id="{87BDC2B1-92C7-CB8D-DD71-7490722B5B5F}"/>
                </a:ext>
              </a:extLst>
            </p:cNvPr>
            <p:cNvSpPr>
              <a:spLocks/>
            </p:cNvSpPr>
            <p:nvPr/>
          </p:nvSpPr>
          <p:spPr bwMode="auto">
            <a:xfrm>
              <a:off x="6535738" y="2555875"/>
              <a:ext cx="98425" cy="71437"/>
            </a:xfrm>
            <a:custGeom>
              <a:avLst/>
              <a:gdLst>
                <a:gd name="T0" fmla="*/ 25 w 62"/>
                <a:gd name="T1" fmla="*/ 1 h 45"/>
                <a:gd name="T2" fmla="*/ 0 w 62"/>
                <a:gd name="T3" fmla="*/ 39 h 45"/>
                <a:gd name="T4" fmla="*/ 31 w 62"/>
                <a:gd name="T5" fmla="*/ 45 h 45"/>
                <a:gd name="T6" fmla="*/ 62 w 62"/>
                <a:gd name="T7" fmla="*/ 0 h 45"/>
                <a:gd name="T8" fmla="*/ 25 w 62"/>
                <a:gd name="T9" fmla="*/ 1 h 45"/>
              </a:gdLst>
              <a:ahLst/>
              <a:cxnLst>
                <a:cxn ang="0">
                  <a:pos x="T0" y="T1"/>
                </a:cxn>
                <a:cxn ang="0">
                  <a:pos x="T2" y="T3"/>
                </a:cxn>
                <a:cxn ang="0">
                  <a:pos x="T4" y="T5"/>
                </a:cxn>
                <a:cxn ang="0">
                  <a:pos x="T6" y="T7"/>
                </a:cxn>
                <a:cxn ang="0">
                  <a:pos x="T8" y="T9"/>
                </a:cxn>
              </a:cxnLst>
              <a:rect l="0" t="0" r="r" b="b"/>
              <a:pathLst>
                <a:path w="62" h="45">
                  <a:moveTo>
                    <a:pt x="25" y="1"/>
                  </a:moveTo>
                  <a:lnTo>
                    <a:pt x="0" y="39"/>
                  </a:lnTo>
                  <a:lnTo>
                    <a:pt x="31" y="45"/>
                  </a:lnTo>
                  <a:lnTo>
                    <a:pt x="62" y="0"/>
                  </a:lnTo>
                  <a:lnTo>
                    <a:pt x="25" y="1"/>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3" name="Freeform 11">
              <a:extLst>
                <a:ext uri="{FF2B5EF4-FFF2-40B4-BE49-F238E27FC236}">
                  <a16:creationId xmlns:a16="http://schemas.microsoft.com/office/drawing/2014/main" id="{B1D65E81-4BD8-2D53-F87C-830F6F627C53}"/>
                </a:ext>
              </a:extLst>
            </p:cNvPr>
            <p:cNvSpPr>
              <a:spLocks/>
            </p:cNvSpPr>
            <p:nvPr/>
          </p:nvSpPr>
          <p:spPr bwMode="auto">
            <a:xfrm>
              <a:off x="6761163" y="2562225"/>
              <a:ext cx="120650" cy="88900"/>
            </a:xfrm>
            <a:custGeom>
              <a:avLst/>
              <a:gdLst>
                <a:gd name="T0" fmla="*/ 0 w 76"/>
                <a:gd name="T1" fmla="*/ 0 h 56"/>
                <a:gd name="T2" fmla="*/ 7 w 76"/>
                <a:gd name="T3" fmla="*/ 56 h 56"/>
                <a:gd name="T4" fmla="*/ 76 w 76"/>
                <a:gd name="T5" fmla="*/ 56 h 56"/>
                <a:gd name="T6" fmla="*/ 60 w 76"/>
                <a:gd name="T7" fmla="*/ 2 h 56"/>
                <a:gd name="T8" fmla="*/ 0 w 76"/>
                <a:gd name="T9" fmla="*/ 0 h 56"/>
              </a:gdLst>
              <a:ahLst/>
              <a:cxnLst>
                <a:cxn ang="0">
                  <a:pos x="T0" y="T1"/>
                </a:cxn>
                <a:cxn ang="0">
                  <a:pos x="T2" y="T3"/>
                </a:cxn>
                <a:cxn ang="0">
                  <a:pos x="T4" y="T5"/>
                </a:cxn>
                <a:cxn ang="0">
                  <a:pos x="T6" y="T7"/>
                </a:cxn>
                <a:cxn ang="0">
                  <a:pos x="T8" y="T9"/>
                </a:cxn>
              </a:cxnLst>
              <a:rect l="0" t="0" r="r" b="b"/>
              <a:pathLst>
                <a:path w="76" h="56">
                  <a:moveTo>
                    <a:pt x="0" y="0"/>
                  </a:moveTo>
                  <a:lnTo>
                    <a:pt x="7" y="56"/>
                  </a:lnTo>
                  <a:lnTo>
                    <a:pt x="76" y="56"/>
                  </a:lnTo>
                  <a:lnTo>
                    <a:pt x="60" y="2"/>
                  </a:lnTo>
                  <a:lnTo>
                    <a:pt x="0" y="0"/>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4" name="Freeform 12">
              <a:extLst>
                <a:ext uri="{FF2B5EF4-FFF2-40B4-BE49-F238E27FC236}">
                  <a16:creationId xmlns:a16="http://schemas.microsoft.com/office/drawing/2014/main" id="{D5E726DD-5548-A2BC-2E8B-CCA9C4FB19A9}"/>
                </a:ext>
              </a:extLst>
            </p:cNvPr>
            <p:cNvSpPr>
              <a:spLocks/>
            </p:cNvSpPr>
            <p:nvPr/>
          </p:nvSpPr>
          <p:spPr bwMode="auto">
            <a:xfrm>
              <a:off x="6937376" y="2568575"/>
              <a:ext cx="136525" cy="88900"/>
            </a:xfrm>
            <a:custGeom>
              <a:avLst/>
              <a:gdLst>
                <a:gd name="T0" fmla="*/ 0 w 86"/>
                <a:gd name="T1" fmla="*/ 0 h 56"/>
                <a:gd name="T2" fmla="*/ 9 w 86"/>
                <a:gd name="T3" fmla="*/ 56 h 56"/>
                <a:gd name="T4" fmla="*/ 86 w 86"/>
                <a:gd name="T5" fmla="*/ 56 h 56"/>
                <a:gd name="T6" fmla="*/ 68 w 86"/>
                <a:gd name="T7" fmla="*/ 3 h 56"/>
                <a:gd name="T8" fmla="*/ 0 w 86"/>
                <a:gd name="T9" fmla="*/ 0 h 56"/>
              </a:gdLst>
              <a:ahLst/>
              <a:cxnLst>
                <a:cxn ang="0">
                  <a:pos x="T0" y="T1"/>
                </a:cxn>
                <a:cxn ang="0">
                  <a:pos x="T2" y="T3"/>
                </a:cxn>
                <a:cxn ang="0">
                  <a:pos x="T4" y="T5"/>
                </a:cxn>
                <a:cxn ang="0">
                  <a:pos x="T6" y="T7"/>
                </a:cxn>
                <a:cxn ang="0">
                  <a:pos x="T8" y="T9"/>
                </a:cxn>
              </a:cxnLst>
              <a:rect l="0" t="0" r="r" b="b"/>
              <a:pathLst>
                <a:path w="86" h="56">
                  <a:moveTo>
                    <a:pt x="0" y="0"/>
                  </a:moveTo>
                  <a:lnTo>
                    <a:pt x="9" y="56"/>
                  </a:lnTo>
                  <a:lnTo>
                    <a:pt x="86" y="56"/>
                  </a:lnTo>
                  <a:lnTo>
                    <a:pt x="68" y="3"/>
                  </a:lnTo>
                  <a:lnTo>
                    <a:pt x="0" y="0"/>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5" name="Freeform 13">
              <a:extLst>
                <a:ext uri="{FF2B5EF4-FFF2-40B4-BE49-F238E27FC236}">
                  <a16:creationId xmlns:a16="http://schemas.microsoft.com/office/drawing/2014/main" id="{953DEE92-06B4-D32B-3AAA-4C069E3AF749}"/>
                </a:ext>
              </a:extLst>
            </p:cNvPr>
            <p:cNvSpPr>
              <a:spLocks/>
            </p:cNvSpPr>
            <p:nvPr/>
          </p:nvSpPr>
          <p:spPr bwMode="auto">
            <a:xfrm>
              <a:off x="7113588" y="2574925"/>
              <a:ext cx="136525" cy="88900"/>
            </a:xfrm>
            <a:custGeom>
              <a:avLst/>
              <a:gdLst>
                <a:gd name="T0" fmla="*/ 0 w 86"/>
                <a:gd name="T1" fmla="*/ 0 h 56"/>
                <a:gd name="T2" fmla="*/ 9 w 86"/>
                <a:gd name="T3" fmla="*/ 56 h 56"/>
                <a:gd name="T4" fmla="*/ 86 w 86"/>
                <a:gd name="T5" fmla="*/ 56 h 56"/>
                <a:gd name="T6" fmla="*/ 69 w 86"/>
                <a:gd name="T7" fmla="*/ 2 h 56"/>
                <a:gd name="T8" fmla="*/ 0 w 86"/>
                <a:gd name="T9" fmla="*/ 0 h 56"/>
              </a:gdLst>
              <a:ahLst/>
              <a:cxnLst>
                <a:cxn ang="0">
                  <a:pos x="T0" y="T1"/>
                </a:cxn>
                <a:cxn ang="0">
                  <a:pos x="T2" y="T3"/>
                </a:cxn>
                <a:cxn ang="0">
                  <a:pos x="T4" y="T5"/>
                </a:cxn>
                <a:cxn ang="0">
                  <a:pos x="T6" y="T7"/>
                </a:cxn>
                <a:cxn ang="0">
                  <a:pos x="T8" y="T9"/>
                </a:cxn>
              </a:cxnLst>
              <a:rect l="0" t="0" r="r" b="b"/>
              <a:pathLst>
                <a:path w="86" h="56">
                  <a:moveTo>
                    <a:pt x="0" y="0"/>
                  </a:moveTo>
                  <a:lnTo>
                    <a:pt x="9" y="56"/>
                  </a:lnTo>
                  <a:lnTo>
                    <a:pt x="86" y="56"/>
                  </a:lnTo>
                  <a:lnTo>
                    <a:pt x="69" y="2"/>
                  </a:lnTo>
                  <a:lnTo>
                    <a:pt x="0" y="0"/>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6" name="Freeform 14">
              <a:extLst>
                <a:ext uri="{FF2B5EF4-FFF2-40B4-BE49-F238E27FC236}">
                  <a16:creationId xmlns:a16="http://schemas.microsoft.com/office/drawing/2014/main" id="{CEF4F0DC-4090-9F98-7E3D-8408A0A47CF9}"/>
                </a:ext>
              </a:extLst>
            </p:cNvPr>
            <p:cNvSpPr>
              <a:spLocks/>
            </p:cNvSpPr>
            <p:nvPr/>
          </p:nvSpPr>
          <p:spPr bwMode="auto">
            <a:xfrm>
              <a:off x="7288213" y="2582863"/>
              <a:ext cx="136525" cy="90487"/>
            </a:xfrm>
            <a:custGeom>
              <a:avLst/>
              <a:gdLst>
                <a:gd name="T0" fmla="*/ 0 w 86"/>
                <a:gd name="T1" fmla="*/ 0 h 57"/>
                <a:gd name="T2" fmla="*/ 9 w 86"/>
                <a:gd name="T3" fmla="*/ 57 h 57"/>
                <a:gd name="T4" fmla="*/ 86 w 86"/>
                <a:gd name="T5" fmla="*/ 57 h 57"/>
                <a:gd name="T6" fmla="*/ 69 w 86"/>
                <a:gd name="T7" fmla="*/ 3 h 57"/>
                <a:gd name="T8" fmla="*/ 0 w 86"/>
                <a:gd name="T9" fmla="*/ 0 h 57"/>
              </a:gdLst>
              <a:ahLst/>
              <a:cxnLst>
                <a:cxn ang="0">
                  <a:pos x="T0" y="T1"/>
                </a:cxn>
                <a:cxn ang="0">
                  <a:pos x="T2" y="T3"/>
                </a:cxn>
                <a:cxn ang="0">
                  <a:pos x="T4" y="T5"/>
                </a:cxn>
                <a:cxn ang="0">
                  <a:pos x="T6" y="T7"/>
                </a:cxn>
                <a:cxn ang="0">
                  <a:pos x="T8" y="T9"/>
                </a:cxn>
              </a:cxnLst>
              <a:rect l="0" t="0" r="r" b="b"/>
              <a:pathLst>
                <a:path w="86" h="57">
                  <a:moveTo>
                    <a:pt x="0" y="0"/>
                  </a:moveTo>
                  <a:lnTo>
                    <a:pt x="9" y="57"/>
                  </a:lnTo>
                  <a:lnTo>
                    <a:pt x="86" y="57"/>
                  </a:lnTo>
                  <a:lnTo>
                    <a:pt x="69" y="3"/>
                  </a:lnTo>
                  <a:lnTo>
                    <a:pt x="0" y="0"/>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7" name="Freeform 15">
              <a:extLst>
                <a:ext uri="{FF2B5EF4-FFF2-40B4-BE49-F238E27FC236}">
                  <a16:creationId xmlns:a16="http://schemas.microsoft.com/office/drawing/2014/main" id="{FE009C41-D238-20AA-EC07-CF4040C6B758}"/>
                </a:ext>
              </a:extLst>
            </p:cNvPr>
            <p:cNvSpPr>
              <a:spLocks/>
            </p:cNvSpPr>
            <p:nvPr/>
          </p:nvSpPr>
          <p:spPr bwMode="auto">
            <a:xfrm>
              <a:off x="7450138" y="2590800"/>
              <a:ext cx="138113" cy="88900"/>
            </a:xfrm>
            <a:custGeom>
              <a:avLst/>
              <a:gdLst>
                <a:gd name="T0" fmla="*/ 0 w 87"/>
                <a:gd name="T1" fmla="*/ 0 h 56"/>
                <a:gd name="T2" fmla="*/ 9 w 87"/>
                <a:gd name="T3" fmla="*/ 56 h 56"/>
                <a:gd name="T4" fmla="*/ 87 w 87"/>
                <a:gd name="T5" fmla="*/ 56 h 56"/>
                <a:gd name="T6" fmla="*/ 68 w 87"/>
                <a:gd name="T7" fmla="*/ 2 h 56"/>
                <a:gd name="T8" fmla="*/ 0 w 87"/>
                <a:gd name="T9" fmla="*/ 0 h 56"/>
              </a:gdLst>
              <a:ahLst/>
              <a:cxnLst>
                <a:cxn ang="0">
                  <a:pos x="T0" y="T1"/>
                </a:cxn>
                <a:cxn ang="0">
                  <a:pos x="T2" y="T3"/>
                </a:cxn>
                <a:cxn ang="0">
                  <a:pos x="T4" y="T5"/>
                </a:cxn>
                <a:cxn ang="0">
                  <a:pos x="T6" y="T7"/>
                </a:cxn>
                <a:cxn ang="0">
                  <a:pos x="T8" y="T9"/>
                </a:cxn>
              </a:cxnLst>
              <a:rect l="0" t="0" r="r" b="b"/>
              <a:pathLst>
                <a:path w="87" h="56">
                  <a:moveTo>
                    <a:pt x="0" y="0"/>
                  </a:moveTo>
                  <a:lnTo>
                    <a:pt x="9" y="56"/>
                  </a:lnTo>
                  <a:lnTo>
                    <a:pt x="87" y="56"/>
                  </a:lnTo>
                  <a:lnTo>
                    <a:pt x="68" y="2"/>
                  </a:lnTo>
                  <a:lnTo>
                    <a:pt x="0" y="0"/>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8" name="Freeform 16">
              <a:extLst>
                <a:ext uri="{FF2B5EF4-FFF2-40B4-BE49-F238E27FC236}">
                  <a16:creationId xmlns:a16="http://schemas.microsoft.com/office/drawing/2014/main" id="{203FE398-1406-4AF6-C91F-EB70E19511AE}"/>
                </a:ext>
              </a:extLst>
            </p:cNvPr>
            <p:cNvSpPr>
              <a:spLocks noEditPoints="1"/>
            </p:cNvSpPr>
            <p:nvPr/>
          </p:nvSpPr>
          <p:spPr bwMode="auto">
            <a:xfrm>
              <a:off x="7620001" y="2614613"/>
              <a:ext cx="65088" cy="85725"/>
            </a:xfrm>
            <a:custGeom>
              <a:avLst/>
              <a:gdLst>
                <a:gd name="T0" fmla="*/ 19 w 38"/>
                <a:gd name="T1" fmla="*/ 0 h 50"/>
                <a:gd name="T2" fmla="*/ 0 w 38"/>
                <a:gd name="T3" fmla="*/ 25 h 50"/>
                <a:gd name="T4" fmla="*/ 19 w 38"/>
                <a:gd name="T5" fmla="*/ 50 h 50"/>
                <a:gd name="T6" fmla="*/ 38 w 38"/>
                <a:gd name="T7" fmla="*/ 25 h 50"/>
                <a:gd name="T8" fmla="*/ 19 w 38"/>
                <a:gd name="T9" fmla="*/ 0 h 50"/>
                <a:gd name="T10" fmla="*/ 21 w 38"/>
                <a:gd name="T11" fmla="*/ 42 h 50"/>
                <a:gd name="T12" fmla="*/ 7 w 38"/>
                <a:gd name="T13" fmla="*/ 25 h 50"/>
                <a:gd name="T14" fmla="*/ 21 w 38"/>
                <a:gd name="T15" fmla="*/ 7 h 50"/>
                <a:gd name="T16" fmla="*/ 34 w 38"/>
                <a:gd name="T17" fmla="*/ 25 h 50"/>
                <a:gd name="T18" fmla="*/ 21 w 38"/>
                <a:gd name="T19"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0">
                  <a:moveTo>
                    <a:pt x="19" y="0"/>
                  </a:moveTo>
                  <a:cubicBezTo>
                    <a:pt x="9" y="0"/>
                    <a:pt x="0" y="11"/>
                    <a:pt x="0" y="25"/>
                  </a:cubicBezTo>
                  <a:cubicBezTo>
                    <a:pt x="0" y="38"/>
                    <a:pt x="9" y="50"/>
                    <a:pt x="19" y="50"/>
                  </a:cubicBezTo>
                  <a:cubicBezTo>
                    <a:pt x="30" y="50"/>
                    <a:pt x="38" y="38"/>
                    <a:pt x="38" y="25"/>
                  </a:cubicBezTo>
                  <a:cubicBezTo>
                    <a:pt x="38" y="11"/>
                    <a:pt x="30" y="0"/>
                    <a:pt x="19" y="0"/>
                  </a:cubicBezTo>
                  <a:moveTo>
                    <a:pt x="21" y="42"/>
                  </a:moveTo>
                  <a:cubicBezTo>
                    <a:pt x="13" y="42"/>
                    <a:pt x="7" y="34"/>
                    <a:pt x="7" y="25"/>
                  </a:cubicBezTo>
                  <a:cubicBezTo>
                    <a:pt x="7" y="15"/>
                    <a:pt x="13" y="7"/>
                    <a:pt x="21" y="7"/>
                  </a:cubicBezTo>
                  <a:cubicBezTo>
                    <a:pt x="28" y="7"/>
                    <a:pt x="34" y="15"/>
                    <a:pt x="34" y="25"/>
                  </a:cubicBezTo>
                  <a:cubicBezTo>
                    <a:pt x="34" y="34"/>
                    <a:pt x="28" y="42"/>
                    <a:pt x="21" y="42"/>
                  </a:cubicBezTo>
                </a:path>
              </a:pathLst>
            </a:custGeom>
            <a:solidFill>
              <a:srgbClr val="9B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29" name="Freeform 17">
              <a:extLst>
                <a:ext uri="{FF2B5EF4-FFF2-40B4-BE49-F238E27FC236}">
                  <a16:creationId xmlns:a16="http://schemas.microsoft.com/office/drawing/2014/main" id="{076BF261-3003-8474-2968-3FB98E20AF8B}"/>
                </a:ext>
              </a:extLst>
            </p:cNvPr>
            <p:cNvSpPr>
              <a:spLocks noEditPoints="1"/>
            </p:cNvSpPr>
            <p:nvPr/>
          </p:nvSpPr>
          <p:spPr bwMode="auto">
            <a:xfrm>
              <a:off x="7639051" y="2627313"/>
              <a:ext cx="39688" cy="50800"/>
            </a:xfrm>
            <a:custGeom>
              <a:avLst/>
              <a:gdLst>
                <a:gd name="T0" fmla="*/ 23 w 23"/>
                <a:gd name="T1" fmla="*/ 18 h 30"/>
                <a:gd name="T2" fmla="*/ 19 w 23"/>
                <a:gd name="T3" fmla="*/ 30 h 30"/>
                <a:gd name="T4" fmla="*/ 19 w 23"/>
                <a:gd name="T5" fmla="*/ 30 h 30"/>
                <a:gd name="T6" fmla="*/ 23 w 23"/>
                <a:gd name="T7" fmla="*/ 18 h 30"/>
                <a:gd name="T8" fmla="*/ 23 w 23"/>
                <a:gd name="T9" fmla="*/ 18 h 30"/>
                <a:gd name="T10" fmla="*/ 23 w 23"/>
                <a:gd name="T11" fmla="*/ 18 h 30"/>
                <a:gd name="T12" fmla="*/ 23 w 23"/>
                <a:gd name="T13" fmla="*/ 18 h 30"/>
                <a:gd name="T14" fmla="*/ 23 w 23"/>
                <a:gd name="T15" fmla="*/ 18 h 30"/>
                <a:gd name="T16" fmla="*/ 23 w 23"/>
                <a:gd name="T17" fmla="*/ 18 h 30"/>
                <a:gd name="T18" fmla="*/ 23 w 23"/>
                <a:gd name="T19" fmla="*/ 18 h 30"/>
                <a:gd name="T20" fmla="*/ 23 w 23"/>
                <a:gd name="T21" fmla="*/ 18 h 30"/>
                <a:gd name="T22" fmla="*/ 23 w 23"/>
                <a:gd name="T23" fmla="*/ 18 h 30"/>
                <a:gd name="T24" fmla="*/ 23 w 23"/>
                <a:gd name="T25" fmla="*/ 18 h 30"/>
                <a:gd name="T26" fmla="*/ 23 w 23"/>
                <a:gd name="T27" fmla="*/ 18 h 30"/>
                <a:gd name="T28" fmla="*/ 23 w 23"/>
                <a:gd name="T29" fmla="*/ 18 h 30"/>
                <a:gd name="T30" fmla="*/ 23 w 23"/>
                <a:gd name="T31" fmla="*/ 18 h 30"/>
                <a:gd name="T32" fmla="*/ 9 w 23"/>
                <a:gd name="T33" fmla="*/ 0 h 30"/>
                <a:gd name="T34" fmla="*/ 1 w 23"/>
                <a:gd name="T35" fmla="*/ 4 h 30"/>
                <a:gd name="T36" fmla="*/ 0 w 23"/>
                <a:gd name="T37" fmla="*/ 5 h 30"/>
                <a:gd name="T38" fmla="*/ 9 w 23"/>
                <a:gd name="T39" fmla="*/ 0 h 30"/>
                <a:gd name="T40" fmla="*/ 9 w 23"/>
                <a:gd name="T41" fmla="*/ 0 h 30"/>
                <a:gd name="T42" fmla="*/ 9 w 23"/>
                <a:gd name="T43" fmla="*/ 0 h 30"/>
                <a:gd name="T44" fmla="*/ 9 w 23"/>
                <a:gd name="T45" fmla="*/ 0 h 30"/>
                <a:gd name="T46" fmla="*/ 9 w 23"/>
                <a:gd name="T47" fmla="*/ 0 h 30"/>
                <a:gd name="T48" fmla="*/ 9 w 23"/>
                <a:gd name="T49" fmla="*/ 0 h 30"/>
                <a:gd name="T50" fmla="*/ 9 w 23"/>
                <a:gd name="T51" fmla="*/ 0 h 30"/>
                <a:gd name="T52" fmla="*/ 9 w 23"/>
                <a:gd name="T53" fmla="*/ 0 h 30"/>
                <a:gd name="T54" fmla="*/ 9 w 23"/>
                <a:gd name="T55" fmla="*/ 0 h 30"/>
                <a:gd name="T56" fmla="*/ 9 w 23"/>
                <a:gd name="T57" fmla="*/ 0 h 30"/>
                <a:gd name="T58" fmla="*/ 9 w 23"/>
                <a:gd name="T59" fmla="*/ 0 h 30"/>
                <a:gd name="T60" fmla="*/ 9 w 23"/>
                <a:gd name="T61" fmla="*/ 0 h 30"/>
                <a:gd name="T62" fmla="*/ 9 w 23"/>
                <a:gd name="T6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0">
                  <a:moveTo>
                    <a:pt x="23" y="18"/>
                  </a:moveTo>
                  <a:cubicBezTo>
                    <a:pt x="23" y="23"/>
                    <a:pt x="22" y="27"/>
                    <a:pt x="19" y="30"/>
                  </a:cubicBezTo>
                  <a:cubicBezTo>
                    <a:pt x="19" y="30"/>
                    <a:pt x="19" y="30"/>
                    <a:pt x="19" y="30"/>
                  </a:cubicBezTo>
                  <a:cubicBezTo>
                    <a:pt x="22" y="27"/>
                    <a:pt x="23" y="23"/>
                    <a:pt x="23" y="18"/>
                  </a:cubicBezTo>
                  <a:moveTo>
                    <a:pt x="23" y="18"/>
                  </a:moveTo>
                  <a:cubicBezTo>
                    <a:pt x="23" y="18"/>
                    <a:pt x="23" y="18"/>
                    <a:pt x="23" y="18"/>
                  </a:cubicBezTo>
                  <a:cubicBezTo>
                    <a:pt x="23" y="18"/>
                    <a:pt x="23" y="18"/>
                    <a:pt x="23" y="18"/>
                  </a:cubicBezTo>
                  <a:moveTo>
                    <a:pt x="23" y="18"/>
                  </a:moveTo>
                  <a:cubicBezTo>
                    <a:pt x="23" y="18"/>
                    <a:pt x="23" y="18"/>
                    <a:pt x="23" y="18"/>
                  </a:cubicBezTo>
                  <a:cubicBezTo>
                    <a:pt x="23" y="18"/>
                    <a:pt x="23" y="18"/>
                    <a:pt x="23" y="18"/>
                  </a:cubicBezTo>
                  <a:moveTo>
                    <a:pt x="23" y="18"/>
                  </a:moveTo>
                  <a:cubicBezTo>
                    <a:pt x="23" y="18"/>
                    <a:pt x="23" y="18"/>
                    <a:pt x="23" y="18"/>
                  </a:cubicBezTo>
                  <a:cubicBezTo>
                    <a:pt x="23" y="18"/>
                    <a:pt x="23" y="18"/>
                    <a:pt x="23" y="18"/>
                  </a:cubicBezTo>
                  <a:moveTo>
                    <a:pt x="23" y="18"/>
                  </a:moveTo>
                  <a:cubicBezTo>
                    <a:pt x="23" y="18"/>
                    <a:pt x="23" y="18"/>
                    <a:pt x="23" y="18"/>
                  </a:cubicBezTo>
                  <a:cubicBezTo>
                    <a:pt x="23" y="18"/>
                    <a:pt x="23" y="18"/>
                    <a:pt x="23" y="18"/>
                  </a:cubicBezTo>
                  <a:moveTo>
                    <a:pt x="9" y="0"/>
                  </a:moveTo>
                  <a:cubicBezTo>
                    <a:pt x="6" y="0"/>
                    <a:pt x="3" y="2"/>
                    <a:pt x="1" y="4"/>
                  </a:cubicBezTo>
                  <a:cubicBezTo>
                    <a:pt x="1" y="4"/>
                    <a:pt x="0" y="4"/>
                    <a:pt x="0" y="5"/>
                  </a:cubicBezTo>
                  <a:cubicBezTo>
                    <a:pt x="3" y="2"/>
                    <a:pt x="6"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path>
              </a:pathLst>
            </a:custGeom>
            <a:solidFill>
              <a:srgbClr val="81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0" name="Freeform 18">
              <a:extLst>
                <a:ext uri="{FF2B5EF4-FFF2-40B4-BE49-F238E27FC236}">
                  <a16:creationId xmlns:a16="http://schemas.microsoft.com/office/drawing/2014/main" id="{E3217254-7A61-FC34-924F-9990B40C25D4}"/>
                </a:ext>
              </a:extLst>
            </p:cNvPr>
            <p:cNvSpPr>
              <a:spLocks/>
            </p:cNvSpPr>
            <p:nvPr/>
          </p:nvSpPr>
          <p:spPr bwMode="auto">
            <a:xfrm>
              <a:off x="7640638" y="2625725"/>
              <a:ext cx="39688" cy="52387"/>
            </a:xfrm>
            <a:custGeom>
              <a:avLst/>
              <a:gdLst>
                <a:gd name="T0" fmla="*/ 9 w 23"/>
                <a:gd name="T1" fmla="*/ 0 h 31"/>
                <a:gd name="T2" fmla="*/ 0 w 23"/>
                <a:gd name="T3" fmla="*/ 5 h 31"/>
                <a:gd name="T4" fmla="*/ 8 w 23"/>
                <a:gd name="T5" fmla="*/ 1 h 31"/>
                <a:gd name="T6" fmla="*/ 8 w 23"/>
                <a:gd name="T7" fmla="*/ 1 h 31"/>
                <a:gd name="T8" fmla="*/ 8 w 23"/>
                <a:gd name="T9" fmla="*/ 1 h 31"/>
                <a:gd name="T10" fmla="*/ 8 w 23"/>
                <a:gd name="T11" fmla="*/ 1 h 31"/>
                <a:gd name="T12" fmla="*/ 8 w 23"/>
                <a:gd name="T13" fmla="*/ 1 h 31"/>
                <a:gd name="T14" fmla="*/ 8 w 23"/>
                <a:gd name="T15" fmla="*/ 1 h 31"/>
                <a:gd name="T16" fmla="*/ 8 w 23"/>
                <a:gd name="T17" fmla="*/ 1 h 31"/>
                <a:gd name="T18" fmla="*/ 8 w 23"/>
                <a:gd name="T19" fmla="*/ 1 h 31"/>
                <a:gd name="T20" fmla="*/ 8 w 23"/>
                <a:gd name="T21" fmla="*/ 1 h 31"/>
                <a:gd name="T22" fmla="*/ 9 w 23"/>
                <a:gd name="T23" fmla="*/ 1 h 31"/>
                <a:gd name="T24" fmla="*/ 22 w 23"/>
                <a:gd name="T25" fmla="*/ 19 h 31"/>
                <a:gd name="T26" fmla="*/ 22 w 23"/>
                <a:gd name="T27" fmla="*/ 19 h 31"/>
                <a:gd name="T28" fmla="*/ 22 w 23"/>
                <a:gd name="T29" fmla="*/ 19 h 31"/>
                <a:gd name="T30" fmla="*/ 22 w 23"/>
                <a:gd name="T31" fmla="*/ 19 h 31"/>
                <a:gd name="T32" fmla="*/ 22 w 23"/>
                <a:gd name="T33" fmla="*/ 19 h 31"/>
                <a:gd name="T34" fmla="*/ 22 w 23"/>
                <a:gd name="T35" fmla="*/ 19 h 31"/>
                <a:gd name="T36" fmla="*/ 22 w 23"/>
                <a:gd name="T37" fmla="*/ 19 h 31"/>
                <a:gd name="T38" fmla="*/ 22 w 23"/>
                <a:gd name="T39" fmla="*/ 19 h 31"/>
                <a:gd name="T40" fmla="*/ 22 w 23"/>
                <a:gd name="T41" fmla="*/ 19 h 31"/>
                <a:gd name="T42" fmla="*/ 22 w 23"/>
                <a:gd name="T43" fmla="*/ 19 h 31"/>
                <a:gd name="T44" fmla="*/ 22 w 23"/>
                <a:gd name="T45" fmla="*/ 19 h 31"/>
                <a:gd name="T46" fmla="*/ 22 w 23"/>
                <a:gd name="T47" fmla="*/ 19 h 31"/>
                <a:gd name="T48" fmla="*/ 22 w 23"/>
                <a:gd name="T49" fmla="*/ 19 h 31"/>
                <a:gd name="T50" fmla="*/ 18 w 23"/>
                <a:gd name="T51" fmla="*/ 31 h 31"/>
                <a:gd name="T52" fmla="*/ 23 w 23"/>
                <a:gd name="T53" fmla="*/ 18 h 31"/>
                <a:gd name="T54" fmla="*/ 9 w 23"/>
                <a:gd name="T5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1">
                  <a:moveTo>
                    <a:pt x="9" y="0"/>
                  </a:moveTo>
                  <a:cubicBezTo>
                    <a:pt x="5" y="0"/>
                    <a:pt x="2" y="2"/>
                    <a:pt x="0" y="5"/>
                  </a:cubicBezTo>
                  <a:cubicBezTo>
                    <a:pt x="2" y="3"/>
                    <a:pt x="5"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9" y="1"/>
                    <a:pt x="9" y="1"/>
                  </a:cubicBezTo>
                  <a:cubicBezTo>
                    <a:pt x="16" y="1"/>
                    <a:pt x="22" y="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24"/>
                    <a:pt x="21" y="28"/>
                    <a:pt x="18" y="31"/>
                  </a:cubicBezTo>
                  <a:cubicBezTo>
                    <a:pt x="21" y="27"/>
                    <a:pt x="23" y="23"/>
                    <a:pt x="23" y="18"/>
                  </a:cubicBezTo>
                  <a:cubicBezTo>
                    <a:pt x="23" y="8"/>
                    <a:pt x="17" y="0"/>
                    <a:pt x="9" y="0"/>
                  </a:cubicBezTo>
                </a:path>
              </a:pathLst>
            </a:custGeom>
            <a:solidFill>
              <a:srgbClr val="6916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1" name="Freeform 19">
              <a:extLst>
                <a:ext uri="{FF2B5EF4-FFF2-40B4-BE49-F238E27FC236}">
                  <a16:creationId xmlns:a16="http://schemas.microsoft.com/office/drawing/2014/main" id="{31CE797C-94B3-A20C-D3E3-E636DC1CC9E6}"/>
                </a:ext>
              </a:extLst>
            </p:cNvPr>
            <p:cNvSpPr>
              <a:spLocks noEditPoints="1"/>
            </p:cNvSpPr>
            <p:nvPr/>
          </p:nvSpPr>
          <p:spPr bwMode="auto">
            <a:xfrm>
              <a:off x="7620001" y="2655888"/>
              <a:ext cx="34925" cy="44450"/>
            </a:xfrm>
            <a:custGeom>
              <a:avLst/>
              <a:gdLst>
                <a:gd name="T0" fmla="*/ 19 w 20"/>
                <a:gd name="T1" fmla="*/ 26 h 26"/>
                <a:gd name="T2" fmla="*/ 19 w 20"/>
                <a:gd name="T3" fmla="*/ 26 h 26"/>
                <a:gd name="T4" fmla="*/ 19 w 20"/>
                <a:gd name="T5" fmla="*/ 26 h 26"/>
                <a:gd name="T6" fmla="*/ 19 w 20"/>
                <a:gd name="T7" fmla="*/ 26 h 26"/>
                <a:gd name="T8" fmla="*/ 19 w 20"/>
                <a:gd name="T9" fmla="*/ 26 h 26"/>
                <a:gd name="T10" fmla="*/ 19 w 20"/>
                <a:gd name="T11" fmla="*/ 26 h 26"/>
                <a:gd name="T12" fmla="*/ 19 w 20"/>
                <a:gd name="T13" fmla="*/ 26 h 26"/>
                <a:gd name="T14" fmla="*/ 19 w 20"/>
                <a:gd name="T15" fmla="*/ 26 h 26"/>
                <a:gd name="T16" fmla="*/ 19 w 20"/>
                <a:gd name="T17" fmla="*/ 26 h 26"/>
                <a:gd name="T18" fmla="*/ 20 w 20"/>
                <a:gd name="T19" fmla="*/ 26 h 26"/>
                <a:gd name="T20" fmla="*/ 20 w 20"/>
                <a:gd name="T21" fmla="*/ 26 h 26"/>
                <a:gd name="T22" fmla="*/ 20 w 20"/>
                <a:gd name="T23" fmla="*/ 26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w 20"/>
                <a:gd name="T41" fmla="*/ 0 h 26"/>
                <a:gd name="T42" fmla="*/ 0 w 20"/>
                <a:gd name="T43" fmla="*/ 0 h 26"/>
                <a:gd name="T44" fmla="*/ 0 w 20"/>
                <a:gd name="T45" fmla="*/ 0 h 26"/>
                <a:gd name="T46" fmla="*/ 0 w 20"/>
                <a:gd name="T47" fmla="*/ 0 h 26"/>
                <a:gd name="T48" fmla="*/ 0 w 20"/>
                <a:gd name="T49" fmla="*/ 0 h 26"/>
                <a:gd name="T50" fmla="*/ 0 w 20"/>
                <a:gd name="T51" fmla="*/ 0 h 26"/>
                <a:gd name="T52" fmla="*/ 0 w 20"/>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6">
                  <a:moveTo>
                    <a:pt x="19" y="26"/>
                  </a:moveTo>
                  <a:cubicBezTo>
                    <a:pt x="19" y="26"/>
                    <a:pt x="19" y="26"/>
                    <a:pt x="19" y="26"/>
                  </a:cubicBezTo>
                  <a:cubicBezTo>
                    <a:pt x="19" y="26"/>
                    <a:pt x="19" y="26"/>
                    <a:pt x="19" y="26"/>
                  </a:cubicBezTo>
                  <a:moveTo>
                    <a:pt x="19" y="26"/>
                  </a:moveTo>
                  <a:cubicBezTo>
                    <a:pt x="19" y="26"/>
                    <a:pt x="19" y="26"/>
                    <a:pt x="19" y="26"/>
                  </a:cubicBezTo>
                  <a:cubicBezTo>
                    <a:pt x="19" y="26"/>
                    <a:pt x="19" y="26"/>
                    <a:pt x="19" y="26"/>
                  </a:cubicBezTo>
                  <a:moveTo>
                    <a:pt x="19" y="26"/>
                  </a:moveTo>
                  <a:cubicBezTo>
                    <a:pt x="19" y="26"/>
                    <a:pt x="19" y="26"/>
                    <a:pt x="19" y="26"/>
                  </a:cubicBezTo>
                  <a:cubicBezTo>
                    <a:pt x="19" y="26"/>
                    <a:pt x="19" y="26"/>
                    <a:pt x="19" y="26"/>
                  </a:cubicBezTo>
                  <a:moveTo>
                    <a:pt x="20" y="26"/>
                  </a:moveTo>
                  <a:cubicBezTo>
                    <a:pt x="20" y="26"/>
                    <a:pt x="20" y="26"/>
                    <a:pt x="20" y="26"/>
                  </a:cubicBezTo>
                  <a:cubicBezTo>
                    <a:pt x="20" y="26"/>
                    <a:pt x="20" y="26"/>
                    <a:pt x="20" y="26"/>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1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2" name="Freeform 20">
              <a:extLst>
                <a:ext uri="{FF2B5EF4-FFF2-40B4-BE49-F238E27FC236}">
                  <a16:creationId xmlns:a16="http://schemas.microsoft.com/office/drawing/2014/main" id="{82AC8FEA-AE66-3BA4-2524-0E4611462E3D}"/>
                </a:ext>
              </a:extLst>
            </p:cNvPr>
            <p:cNvSpPr>
              <a:spLocks/>
            </p:cNvSpPr>
            <p:nvPr/>
          </p:nvSpPr>
          <p:spPr bwMode="auto">
            <a:xfrm>
              <a:off x="7620001" y="2625725"/>
              <a:ext cx="57150" cy="74612"/>
            </a:xfrm>
            <a:custGeom>
              <a:avLst/>
              <a:gdLst>
                <a:gd name="T0" fmla="*/ 6 w 33"/>
                <a:gd name="T1" fmla="*/ 0 h 44"/>
                <a:gd name="T2" fmla="*/ 0 w 33"/>
                <a:gd name="T3" fmla="*/ 18 h 44"/>
                <a:gd name="T4" fmla="*/ 0 w 33"/>
                <a:gd name="T5" fmla="*/ 18 h 44"/>
                <a:gd name="T6" fmla="*/ 0 w 33"/>
                <a:gd name="T7" fmla="*/ 18 h 44"/>
                <a:gd name="T8" fmla="*/ 0 w 33"/>
                <a:gd name="T9" fmla="*/ 18 h 44"/>
                <a:gd name="T10" fmla="*/ 0 w 33"/>
                <a:gd name="T11" fmla="*/ 18 h 44"/>
                <a:gd name="T12" fmla="*/ 0 w 33"/>
                <a:gd name="T13" fmla="*/ 18 h 44"/>
                <a:gd name="T14" fmla="*/ 0 w 33"/>
                <a:gd name="T15" fmla="*/ 18 h 44"/>
                <a:gd name="T16" fmla="*/ 0 w 33"/>
                <a:gd name="T17" fmla="*/ 18 h 44"/>
                <a:gd name="T18" fmla="*/ 0 w 33"/>
                <a:gd name="T19" fmla="*/ 18 h 44"/>
                <a:gd name="T20" fmla="*/ 0 w 33"/>
                <a:gd name="T21" fmla="*/ 18 h 44"/>
                <a:gd name="T22" fmla="*/ 0 w 33"/>
                <a:gd name="T23" fmla="*/ 19 h 44"/>
                <a:gd name="T24" fmla="*/ 0 w 33"/>
                <a:gd name="T25" fmla="*/ 19 h 44"/>
                <a:gd name="T26" fmla="*/ 19 w 33"/>
                <a:gd name="T27" fmla="*/ 44 h 44"/>
                <a:gd name="T28" fmla="*/ 19 w 33"/>
                <a:gd name="T29" fmla="*/ 44 h 44"/>
                <a:gd name="T30" fmla="*/ 19 w 33"/>
                <a:gd name="T31" fmla="*/ 44 h 44"/>
                <a:gd name="T32" fmla="*/ 19 w 33"/>
                <a:gd name="T33" fmla="*/ 44 h 44"/>
                <a:gd name="T34" fmla="*/ 19 w 33"/>
                <a:gd name="T35" fmla="*/ 44 h 44"/>
                <a:gd name="T36" fmla="*/ 19 w 33"/>
                <a:gd name="T37" fmla="*/ 44 h 44"/>
                <a:gd name="T38" fmla="*/ 19 w 33"/>
                <a:gd name="T39" fmla="*/ 44 h 44"/>
                <a:gd name="T40" fmla="*/ 20 w 33"/>
                <a:gd name="T41" fmla="*/ 44 h 44"/>
                <a:gd name="T42" fmla="*/ 20 w 33"/>
                <a:gd name="T43" fmla="*/ 44 h 44"/>
                <a:gd name="T44" fmla="*/ 33 w 33"/>
                <a:gd name="T45" fmla="*/ 36 h 44"/>
                <a:gd name="T46" fmla="*/ 20 w 33"/>
                <a:gd name="T47" fmla="*/ 43 h 44"/>
                <a:gd name="T48" fmla="*/ 1 w 33"/>
                <a:gd name="T49" fmla="*/ 18 h 44"/>
                <a:gd name="T50" fmla="*/ 6 w 33"/>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44">
                  <a:moveTo>
                    <a:pt x="6" y="0"/>
                  </a:moveTo>
                  <a:cubicBezTo>
                    <a:pt x="2" y="5"/>
                    <a:pt x="0" y="11"/>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9"/>
                    <a:pt x="0" y="19"/>
                  </a:cubicBezTo>
                  <a:cubicBezTo>
                    <a:pt x="0" y="19"/>
                    <a:pt x="0" y="19"/>
                    <a:pt x="0" y="19"/>
                  </a:cubicBezTo>
                  <a:cubicBezTo>
                    <a:pt x="0" y="32"/>
                    <a:pt x="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20" y="44"/>
                    <a:pt x="20" y="44"/>
                  </a:cubicBezTo>
                  <a:cubicBezTo>
                    <a:pt x="20" y="44"/>
                    <a:pt x="20" y="44"/>
                    <a:pt x="20" y="44"/>
                  </a:cubicBezTo>
                  <a:cubicBezTo>
                    <a:pt x="25" y="44"/>
                    <a:pt x="29" y="41"/>
                    <a:pt x="33" y="36"/>
                  </a:cubicBezTo>
                  <a:cubicBezTo>
                    <a:pt x="29" y="40"/>
                    <a:pt x="25" y="43"/>
                    <a:pt x="20" y="43"/>
                  </a:cubicBezTo>
                  <a:cubicBezTo>
                    <a:pt x="9" y="43"/>
                    <a:pt x="1" y="32"/>
                    <a:pt x="1" y="18"/>
                  </a:cubicBezTo>
                  <a:cubicBezTo>
                    <a:pt x="1" y="11"/>
                    <a:pt x="3" y="5"/>
                    <a:pt x="6" y="0"/>
                  </a:cubicBezTo>
                </a:path>
              </a:pathLst>
            </a:custGeom>
            <a:solidFill>
              <a:srgbClr val="6916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3" name="Freeform 21">
              <a:extLst>
                <a:ext uri="{FF2B5EF4-FFF2-40B4-BE49-F238E27FC236}">
                  <a16:creationId xmlns:a16="http://schemas.microsoft.com/office/drawing/2014/main" id="{A495D1E9-6AF8-D55F-AE57-BBD2179476E9}"/>
                </a:ext>
              </a:extLst>
            </p:cNvPr>
            <p:cNvSpPr>
              <a:spLocks/>
            </p:cNvSpPr>
            <p:nvPr/>
          </p:nvSpPr>
          <p:spPr bwMode="auto">
            <a:xfrm>
              <a:off x="6556376" y="2786063"/>
              <a:ext cx="1657350" cy="61912"/>
            </a:xfrm>
            <a:custGeom>
              <a:avLst/>
              <a:gdLst>
                <a:gd name="T0" fmla="*/ 969 w 969"/>
                <a:gd name="T1" fmla="*/ 27 h 36"/>
                <a:gd name="T2" fmla="*/ 55 w 969"/>
                <a:gd name="T3" fmla="*/ 0 h 36"/>
                <a:gd name="T4" fmla="*/ 15 w 969"/>
                <a:gd name="T5" fmla="*/ 8 h 36"/>
                <a:gd name="T6" fmla="*/ 289 w 969"/>
                <a:gd name="T7" fmla="*/ 20 h 36"/>
                <a:gd name="T8" fmla="*/ 967 w 969"/>
                <a:gd name="T9" fmla="*/ 36 h 36"/>
                <a:gd name="T10" fmla="*/ 969 w 969"/>
                <a:gd name="T11" fmla="*/ 27 h 36"/>
              </a:gdLst>
              <a:ahLst/>
              <a:cxnLst>
                <a:cxn ang="0">
                  <a:pos x="T0" y="T1"/>
                </a:cxn>
                <a:cxn ang="0">
                  <a:pos x="T2" y="T3"/>
                </a:cxn>
                <a:cxn ang="0">
                  <a:pos x="T4" y="T5"/>
                </a:cxn>
                <a:cxn ang="0">
                  <a:pos x="T6" y="T7"/>
                </a:cxn>
                <a:cxn ang="0">
                  <a:pos x="T8" y="T9"/>
                </a:cxn>
                <a:cxn ang="0">
                  <a:pos x="T10" y="T11"/>
                </a:cxn>
              </a:cxnLst>
              <a:rect l="0" t="0" r="r" b="b"/>
              <a:pathLst>
                <a:path w="969" h="36">
                  <a:moveTo>
                    <a:pt x="969" y="27"/>
                  </a:moveTo>
                  <a:cubicBezTo>
                    <a:pt x="969" y="27"/>
                    <a:pt x="85" y="0"/>
                    <a:pt x="55" y="0"/>
                  </a:cubicBezTo>
                  <a:cubicBezTo>
                    <a:pt x="25" y="0"/>
                    <a:pt x="16" y="2"/>
                    <a:pt x="15" y="8"/>
                  </a:cubicBezTo>
                  <a:cubicBezTo>
                    <a:pt x="13" y="13"/>
                    <a:pt x="0" y="16"/>
                    <a:pt x="289" y="20"/>
                  </a:cubicBezTo>
                  <a:cubicBezTo>
                    <a:pt x="578" y="24"/>
                    <a:pt x="967" y="36"/>
                    <a:pt x="967" y="36"/>
                  </a:cubicBezTo>
                  <a:lnTo>
                    <a:pt x="969" y="27"/>
                  </a:lnTo>
                  <a:close/>
                </a:path>
              </a:pathLst>
            </a:custGeom>
            <a:solidFill>
              <a:srgbClr val="1845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4" name="Freeform 22">
              <a:extLst>
                <a:ext uri="{FF2B5EF4-FFF2-40B4-BE49-F238E27FC236}">
                  <a16:creationId xmlns:a16="http://schemas.microsoft.com/office/drawing/2014/main" id="{2B91B358-6F5D-5386-2582-259E7E2E7396}"/>
                </a:ext>
              </a:extLst>
            </p:cNvPr>
            <p:cNvSpPr>
              <a:spLocks/>
            </p:cNvSpPr>
            <p:nvPr/>
          </p:nvSpPr>
          <p:spPr bwMode="auto">
            <a:xfrm>
              <a:off x="6408738" y="2462213"/>
              <a:ext cx="261938" cy="101600"/>
            </a:xfrm>
            <a:custGeom>
              <a:avLst/>
              <a:gdLst>
                <a:gd name="T0" fmla="*/ 21 w 153"/>
                <a:gd name="T1" fmla="*/ 5 h 59"/>
                <a:gd name="T2" fmla="*/ 0 w 153"/>
                <a:gd name="T3" fmla="*/ 59 h 59"/>
                <a:gd name="T4" fmla="*/ 124 w 153"/>
                <a:gd name="T5" fmla="*/ 55 h 59"/>
                <a:gd name="T6" fmla="*/ 153 w 153"/>
                <a:gd name="T7" fmla="*/ 0 h 59"/>
                <a:gd name="T8" fmla="*/ 79 w 153"/>
                <a:gd name="T9" fmla="*/ 2 h 59"/>
                <a:gd name="T10" fmla="*/ 21 w 153"/>
                <a:gd name="T11" fmla="*/ 5 h 59"/>
              </a:gdLst>
              <a:ahLst/>
              <a:cxnLst>
                <a:cxn ang="0">
                  <a:pos x="T0" y="T1"/>
                </a:cxn>
                <a:cxn ang="0">
                  <a:pos x="T2" y="T3"/>
                </a:cxn>
                <a:cxn ang="0">
                  <a:pos x="T4" y="T5"/>
                </a:cxn>
                <a:cxn ang="0">
                  <a:pos x="T6" y="T7"/>
                </a:cxn>
                <a:cxn ang="0">
                  <a:pos x="T8" y="T9"/>
                </a:cxn>
                <a:cxn ang="0">
                  <a:pos x="T10" y="T11"/>
                </a:cxn>
              </a:cxnLst>
              <a:rect l="0" t="0" r="r" b="b"/>
              <a:pathLst>
                <a:path w="153" h="59">
                  <a:moveTo>
                    <a:pt x="21" y="5"/>
                  </a:moveTo>
                  <a:cubicBezTo>
                    <a:pt x="0" y="59"/>
                    <a:pt x="0" y="59"/>
                    <a:pt x="0" y="59"/>
                  </a:cubicBezTo>
                  <a:cubicBezTo>
                    <a:pt x="124" y="55"/>
                    <a:pt x="124" y="55"/>
                    <a:pt x="124" y="55"/>
                  </a:cubicBezTo>
                  <a:cubicBezTo>
                    <a:pt x="153" y="0"/>
                    <a:pt x="153" y="0"/>
                    <a:pt x="153" y="0"/>
                  </a:cubicBezTo>
                  <a:cubicBezTo>
                    <a:pt x="153" y="0"/>
                    <a:pt x="98" y="1"/>
                    <a:pt x="79" y="2"/>
                  </a:cubicBezTo>
                  <a:cubicBezTo>
                    <a:pt x="60" y="3"/>
                    <a:pt x="21" y="5"/>
                    <a:pt x="21" y="5"/>
                  </a:cubicBezTo>
                  <a:close/>
                </a:path>
              </a:pathLst>
            </a:custGeom>
            <a:solidFill>
              <a:srgbClr val="E3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5" name="Freeform 23">
              <a:extLst>
                <a:ext uri="{FF2B5EF4-FFF2-40B4-BE49-F238E27FC236}">
                  <a16:creationId xmlns:a16="http://schemas.microsoft.com/office/drawing/2014/main" id="{11CC13CC-3AA0-6C05-CFCA-D020D4BD7793}"/>
                </a:ext>
              </a:extLst>
            </p:cNvPr>
            <p:cNvSpPr>
              <a:spLocks/>
            </p:cNvSpPr>
            <p:nvPr/>
          </p:nvSpPr>
          <p:spPr bwMode="auto">
            <a:xfrm>
              <a:off x="6202363" y="2957513"/>
              <a:ext cx="1984375" cy="58737"/>
            </a:xfrm>
            <a:custGeom>
              <a:avLst/>
              <a:gdLst>
                <a:gd name="T0" fmla="*/ 1159 w 1159"/>
                <a:gd name="T1" fmla="*/ 0 h 34"/>
                <a:gd name="T2" fmla="*/ 0 w 1159"/>
                <a:gd name="T3" fmla="*/ 6 h 34"/>
                <a:gd name="T4" fmla="*/ 0 w 1159"/>
                <a:gd name="T5" fmla="*/ 6 h 34"/>
                <a:gd name="T6" fmla="*/ 23 w 1159"/>
                <a:gd name="T7" fmla="*/ 29 h 34"/>
                <a:gd name="T8" fmla="*/ 348 w 1159"/>
                <a:gd name="T9" fmla="*/ 29 h 34"/>
                <a:gd name="T10" fmla="*/ 1159 w 1159"/>
                <a:gd name="T11" fmla="*/ 6 h 34"/>
                <a:gd name="T12" fmla="*/ 1159 w 115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159" h="34">
                  <a:moveTo>
                    <a:pt x="1159" y="0"/>
                  </a:moveTo>
                  <a:cubicBezTo>
                    <a:pt x="0" y="6"/>
                    <a:pt x="0" y="6"/>
                    <a:pt x="0" y="6"/>
                  </a:cubicBezTo>
                  <a:cubicBezTo>
                    <a:pt x="0" y="6"/>
                    <a:pt x="0" y="6"/>
                    <a:pt x="0" y="6"/>
                  </a:cubicBezTo>
                  <a:cubicBezTo>
                    <a:pt x="14" y="20"/>
                    <a:pt x="23" y="29"/>
                    <a:pt x="23" y="29"/>
                  </a:cubicBezTo>
                  <a:cubicBezTo>
                    <a:pt x="23" y="29"/>
                    <a:pt x="126" y="34"/>
                    <a:pt x="348" y="29"/>
                  </a:cubicBezTo>
                  <a:cubicBezTo>
                    <a:pt x="570" y="25"/>
                    <a:pt x="1159" y="6"/>
                    <a:pt x="1159" y="6"/>
                  </a:cubicBezTo>
                  <a:cubicBezTo>
                    <a:pt x="1159" y="6"/>
                    <a:pt x="1159" y="4"/>
                    <a:pt x="1159" y="0"/>
                  </a:cubicBezTo>
                  <a:close/>
                </a:path>
              </a:pathLst>
            </a:custGeom>
            <a:solidFill>
              <a:srgbClr val="1845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6" name="Freeform 24">
              <a:extLst>
                <a:ext uri="{FF2B5EF4-FFF2-40B4-BE49-F238E27FC236}">
                  <a16:creationId xmlns:a16="http://schemas.microsoft.com/office/drawing/2014/main" id="{E611B48A-F9BE-B21F-BE75-3B368A947FF8}"/>
                </a:ext>
              </a:extLst>
            </p:cNvPr>
            <p:cNvSpPr>
              <a:spLocks/>
            </p:cNvSpPr>
            <p:nvPr/>
          </p:nvSpPr>
          <p:spPr bwMode="auto">
            <a:xfrm>
              <a:off x="6691313" y="2301875"/>
              <a:ext cx="536575" cy="182562"/>
            </a:xfrm>
            <a:custGeom>
              <a:avLst/>
              <a:gdLst>
                <a:gd name="T0" fmla="*/ 40 w 338"/>
                <a:gd name="T1" fmla="*/ 102 h 115"/>
                <a:gd name="T2" fmla="*/ 0 w 338"/>
                <a:gd name="T3" fmla="*/ 9 h 115"/>
                <a:gd name="T4" fmla="*/ 151 w 338"/>
                <a:gd name="T5" fmla="*/ 0 h 115"/>
                <a:gd name="T6" fmla="*/ 338 w 338"/>
                <a:gd name="T7" fmla="*/ 9 h 115"/>
                <a:gd name="T8" fmla="*/ 338 w 338"/>
                <a:gd name="T9" fmla="*/ 115 h 115"/>
                <a:gd name="T10" fmla="*/ 40 w 338"/>
                <a:gd name="T11" fmla="*/ 102 h 115"/>
              </a:gdLst>
              <a:ahLst/>
              <a:cxnLst>
                <a:cxn ang="0">
                  <a:pos x="T0" y="T1"/>
                </a:cxn>
                <a:cxn ang="0">
                  <a:pos x="T2" y="T3"/>
                </a:cxn>
                <a:cxn ang="0">
                  <a:pos x="T4" y="T5"/>
                </a:cxn>
                <a:cxn ang="0">
                  <a:pos x="T6" y="T7"/>
                </a:cxn>
                <a:cxn ang="0">
                  <a:pos x="T8" y="T9"/>
                </a:cxn>
                <a:cxn ang="0">
                  <a:pos x="T10" y="T11"/>
                </a:cxn>
              </a:cxnLst>
              <a:rect l="0" t="0" r="r" b="b"/>
              <a:pathLst>
                <a:path w="338" h="115">
                  <a:moveTo>
                    <a:pt x="40" y="102"/>
                  </a:moveTo>
                  <a:lnTo>
                    <a:pt x="0" y="9"/>
                  </a:lnTo>
                  <a:lnTo>
                    <a:pt x="151" y="0"/>
                  </a:lnTo>
                  <a:lnTo>
                    <a:pt x="338" y="9"/>
                  </a:lnTo>
                  <a:lnTo>
                    <a:pt x="338" y="115"/>
                  </a:lnTo>
                  <a:lnTo>
                    <a:pt x="40" y="102"/>
                  </a:lnTo>
                  <a:close/>
                </a:path>
              </a:pathLst>
            </a:custGeom>
            <a:solidFill>
              <a:srgbClr val="E3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7" name="Freeform 25">
              <a:extLst>
                <a:ext uri="{FF2B5EF4-FFF2-40B4-BE49-F238E27FC236}">
                  <a16:creationId xmlns:a16="http://schemas.microsoft.com/office/drawing/2014/main" id="{145B50C3-9082-97BB-6848-E5A1D21B1B35}"/>
                </a:ext>
              </a:extLst>
            </p:cNvPr>
            <p:cNvSpPr>
              <a:spLocks/>
            </p:cNvSpPr>
            <p:nvPr/>
          </p:nvSpPr>
          <p:spPr bwMode="auto">
            <a:xfrm>
              <a:off x="6707188" y="2309813"/>
              <a:ext cx="155575" cy="98425"/>
            </a:xfrm>
            <a:custGeom>
              <a:avLst/>
              <a:gdLst>
                <a:gd name="T0" fmla="*/ 0 w 98"/>
                <a:gd name="T1" fmla="*/ 4 h 62"/>
                <a:gd name="T2" fmla="*/ 26 w 98"/>
                <a:gd name="T3" fmla="*/ 62 h 62"/>
                <a:gd name="T4" fmla="*/ 98 w 98"/>
                <a:gd name="T5" fmla="*/ 62 h 62"/>
                <a:gd name="T6" fmla="*/ 72 w 98"/>
                <a:gd name="T7" fmla="*/ 0 h 62"/>
                <a:gd name="T8" fmla="*/ 0 w 98"/>
                <a:gd name="T9" fmla="*/ 4 h 62"/>
              </a:gdLst>
              <a:ahLst/>
              <a:cxnLst>
                <a:cxn ang="0">
                  <a:pos x="T0" y="T1"/>
                </a:cxn>
                <a:cxn ang="0">
                  <a:pos x="T2" y="T3"/>
                </a:cxn>
                <a:cxn ang="0">
                  <a:pos x="T4" y="T5"/>
                </a:cxn>
                <a:cxn ang="0">
                  <a:pos x="T6" y="T7"/>
                </a:cxn>
                <a:cxn ang="0">
                  <a:pos x="T8" y="T9"/>
                </a:cxn>
              </a:cxnLst>
              <a:rect l="0" t="0" r="r" b="b"/>
              <a:pathLst>
                <a:path w="98" h="62">
                  <a:moveTo>
                    <a:pt x="0" y="4"/>
                  </a:moveTo>
                  <a:lnTo>
                    <a:pt x="26" y="62"/>
                  </a:lnTo>
                  <a:lnTo>
                    <a:pt x="98" y="62"/>
                  </a:lnTo>
                  <a:lnTo>
                    <a:pt x="72" y="0"/>
                  </a:lnTo>
                  <a:lnTo>
                    <a:pt x="0" y="4"/>
                  </a:lnTo>
                  <a:close/>
                </a:path>
              </a:pathLst>
            </a:custGeom>
            <a:solidFill>
              <a:srgbClr val="323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8" name="Freeform 26">
              <a:extLst>
                <a:ext uri="{FF2B5EF4-FFF2-40B4-BE49-F238E27FC236}">
                  <a16:creationId xmlns:a16="http://schemas.microsoft.com/office/drawing/2014/main" id="{3A02D34B-F0C4-D0F1-6C5B-C2059FBA116D}"/>
                </a:ext>
              </a:extLst>
            </p:cNvPr>
            <p:cNvSpPr>
              <a:spLocks/>
            </p:cNvSpPr>
            <p:nvPr/>
          </p:nvSpPr>
          <p:spPr bwMode="auto">
            <a:xfrm>
              <a:off x="6829426" y="2301875"/>
              <a:ext cx="136525" cy="106362"/>
            </a:xfrm>
            <a:custGeom>
              <a:avLst/>
              <a:gdLst>
                <a:gd name="T0" fmla="*/ 0 w 86"/>
                <a:gd name="T1" fmla="*/ 5 h 67"/>
                <a:gd name="T2" fmla="*/ 26 w 86"/>
                <a:gd name="T3" fmla="*/ 67 h 67"/>
                <a:gd name="T4" fmla="*/ 86 w 86"/>
                <a:gd name="T5" fmla="*/ 67 h 67"/>
                <a:gd name="T6" fmla="*/ 60 w 86"/>
                <a:gd name="T7" fmla="*/ 0 h 67"/>
                <a:gd name="T8" fmla="*/ 0 w 86"/>
                <a:gd name="T9" fmla="*/ 5 h 67"/>
              </a:gdLst>
              <a:ahLst/>
              <a:cxnLst>
                <a:cxn ang="0">
                  <a:pos x="T0" y="T1"/>
                </a:cxn>
                <a:cxn ang="0">
                  <a:pos x="T2" y="T3"/>
                </a:cxn>
                <a:cxn ang="0">
                  <a:pos x="T4" y="T5"/>
                </a:cxn>
                <a:cxn ang="0">
                  <a:pos x="T6" y="T7"/>
                </a:cxn>
                <a:cxn ang="0">
                  <a:pos x="T8" y="T9"/>
                </a:cxn>
              </a:cxnLst>
              <a:rect l="0" t="0" r="r" b="b"/>
              <a:pathLst>
                <a:path w="86" h="67">
                  <a:moveTo>
                    <a:pt x="0" y="5"/>
                  </a:moveTo>
                  <a:lnTo>
                    <a:pt x="26" y="67"/>
                  </a:lnTo>
                  <a:lnTo>
                    <a:pt x="86" y="67"/>
                  </a:lnTo>
                  <a:lnTo>
                    <a:pt x="60" y="0"/>
                  </a:lnTo>
                  <a:lnTo>
                    <a:pt x="0" y="5"/>
                  </a:lnTo>
                  <a:close/>
                </a:path>
              </a:pathLst>
            </a:custGeom>
            <a:solidFill>
              <a:srgbClr val="323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39" name="Freeform 27">
              <a:extLst>
                <a:ext uri="{FF2B5EF4-FFF2-40B4-BE49-F238E27FC236}">
                  <a16:creationId xmlns:a16="http://schemas.microsoft.com/office/drawing/2014/main" id="{1C21CB8C-EC1D-57F5-0DB0-88D804097482}"/>
                </a:ext>
              </a:extLst>
            </p:cNvPr>
            <p:cNvSpPr>
              <a:spLocks/>
            </p:cNvSpPr>
            <p:nvPr/>
          </p:nvSpPr>
          <p:spPr bwMode="auto">
            <a:xfrm>
              <a:off x="6943726" y="2301875"/>
              <a:ext cx="122238" cy="106362"/>
            </a:xfrm>
            <a:custGeom>
              <a:avLst/>
              <a:gdLst>
                <a:gd name="T0" fmla="*/ 0 w 77"/>
                <a:gd name="T1" fmla="*/ 0 h 67"/>
                <a:gd name="T2" fmla="*/ 29 w 77"/>
                <a:gd name="T3" fmla="*/ 65 h 67"/>
                <a:gd name="T4" fmla="*/ 77 w 77"/>
                <a:gd name="T5" fmla="*/ 67 h 67"/>
                <a:gd name="T6" fmla="*/ 77 w 77"/>
                <a:gd name="T7" fmla="*/ 3 h 67"/>
                <a:gd name="T8" fmla="*/ 0 w 77"/>
                <a:gd name="T9" fmla="*/ 0 h 67"/>
              </a:gdLst>
              <a:ahLst/>
              <a:cxnLst>
                <a:cxn ang="0">
                  <a:pos x="T0" y="T1"/>
                </a:cxn>
                <a:cxn ang="0">
                  <a:pos x="T2" y="T3"/>
                </a:cxn>
                <a:cxn ang="0">
                  <a:pos x="T4" y="T5"/>
                </a:cxn>
                <a:cxn ang="0">
                  <a:pos x="T6" y="T7"/>
                </a:cxn>
                <a:cxn ang="0">
                  <a:pos x="T8" y="T9"/>
                </a:cxn>
              </a:cxnLst>
              <a:rect l="0" t="0" r="r" b="b"/>
              <a:pathLst>
                <a:path w="77" h="67">
                  <a:moveTo>
                    <a:pt x="0" y="0"/>
                  </a:moveTo>
                  <a:lnTo>
                    <a:pt x="29" y="65"/>
                  </a:lnTo>
                  <a:lnTo>
                    <a:pt x="77" y="67"/>
                  </a:lnTo>
                  <a:lnTo>
                    <a:pt x="77" y="3"/>
                  </a:lnTo>
                  <a:lnTo>
                    <a:pt x="0" y="0"/>
                  </a:lnTo>
                  <a:close/>
                </a:path>
              </a:pathLst>
            </a:custGeom>
            <a:solidFill>
              <a:srgbClr val="323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0" name="Freeform 28">
              <a:extLst>
                <a:ext uri="{FF2B5EF4-FFF2-40B4-BE49-F238E27FC236}">
                  <a16:creationId xmlns:a16="http://schemas.microsoft.com/office/drawing/2014/main" id="{A313DDBB-D252-3C81-B386-2B6803BBF734}"/>
                </a:ext>
              </a:extLst>
            </p:cNvPr>
            <p:cNvSpPr>
              <a:spLocks/>
            </p:cNvSpPr>
            <p:nvPr/>
          </p:nvSpPr>
          <p:spPr bwMode="auto">
            <a:xfrm>
              <a:off x="7105651" y="2314575"/>
              <a:ext cx="44450" cy="166687"/>
            </a:xfrm>
            <a:custGeom>
              <a:avLst/>
              <a:gdLst>
                <a:gd name="T0" fmla="*/ 0 w 28"/>
                <a:gd name="T1" fmla="*/ 104 h 105"/>
                <a:gd name="T2" fmla="*/ 0 w 28"/>
                <a:gd name="T3" fmla="*/ 0 h 105"/>
                <a:gd name="T4" fmla="*/ 28 w 28"/>
                <a:gd name="T5" fmla="*/ 2 h 105"/>
                <a:gd name="T6" fmla="*/ 28 w 28"/>
                <a:gd name="T7" fmla="*/ 105 h 105"/>
                <a:gd name="T8" fmla="*/ 0 w 28"/>
                <a:gd name="T9" fmla="*/ 104 h 105"/>
              </a:gdLst>
              <a:ahLst/>
              <a:cxnLst>
                <a:cxn ang="0">
                  <a:pos x="T0" y="T1"/>
                </a:cxn>
                <a:cxn ang="0">
                  <a:pos x="T2" y="T3"/>
                </a:cxn>
                <a:cxn ang="0">
                  <a:pos x="T4" y="T5"/>
                </a:cxn>
                <a:cxn ang="0">
                  <a:pos x="T6" y="T7"/>
                </a:cxn>
                <a:cxn ang="0">
                  <a:pos x="T8" y="T9"/>
                </a:cxn>
              </a:cxnLst>
              <a:rect l="0" t="0" r="r" b="b"/>
              <a:pathLst>
                <a:path w="28" h="105">
                  <a:moveTo>
                    <a:pt x="0" y="104"/>
                  </a:moveTo>
                  <a:lnTo>
                    <a:pt x="0" y="0"/>
                  </a:lnTo>
                  <a:lnTo>
                    <a:pt x="28" y="2"/>
                  </a:lnTo>
                  <a:lnTo>
                    <a:pt x="28" y="105"/>
                  </a:lnTo>
                  <a:lnTo>
                    <a:pt x="0" y="104"/>
                  </a:lnTo>
                  <a:close/>
                </a:path>
              </a:pathLst>
            </a:custGeom>
            <a:solidFill>
              <a:srgbClr val="323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1" name="Freeform 29">
              <a:extLst>
                <a:ext uri="{FF2B5EF4-FFF2-40B4-BE49-F238E27FC236}">
                  <a16:creationId xmlns:a16="http://schemas.microsoft.com/office/drawing/2014/main" id="{1FA5C848-1360-A8B5-768B-E345586C14C8}"/>
                </a:ext>
              </a:extLst>
            </p:cNvPr>
            <p:cNvSpPr>
              <a:spLocks/>
            </p:cNvSpPr>
            <p:nvPr/>
          </p:nvSpPr>
          <p:spPr bwMode="auto">
            <a:xfrm>
              <a:off x="6653213" y="2268538"/>
              <a:ext cx="1023938" cy="87312"/>
            </a:xfrm>
            <a:custGeom>
              <a:avLst/>
              <a:gdLst>
                <a:gd name="T0" fmla="*/ 645 w 645"/>
                <a:gd name="T1" fmla="*/ 36 h 55"/>
                <a:gd name="T2" fmla="*/ 170 w 645"/>
                <a:gd name="T3" fmla="*/ 0 h 55"/>
                <a:gd name="T4" fmla="*/ 0 w 645"/>
                <a:gd name="T5" fmla="*/ 10 h 55"/>
                <a:gd name="T6" fmla="*/ 5 w 645"/>
                <a:gd name="T7" fmla="*/ 34 h 55"/>
                <a:gd name="T8" fmla="*/ 175 w 645"/>
                <a:gd name="T9" fmla="*/ 21 h 55"/>
                <a:gd name="T10" fmla="*/ 636 w 645"/>
                <a:gd name="T11" fmla="*/ 55 h 55"/>
                <a:gd name="T12" fmla="*/ 645 w 645"/>
                <a:gd name="T13" fmla="*/ 36 h 55"/>
              </a:gdLst>
              <a:ahLst/>
              <a:cxnLst>
                <a:cxn ang="0">
                  <a:pos x="T0" y="T1"/>
                </a:cxn>
                <a:cxn ang="0">
                  <a:pos x="T2" y="T3"/>
                </a:cxn>
                <a:cxn ang="0">
                  <a:pos x="T4" y="T5"/>
                </a:cxn>
                <a:cxn ang="0">
                  <a:pos x="T6" y="T7"/>
                </a:cxn>
                <a:cxn ang="0">
                  <a:pos x="T8" y="T9"/>
                </a:cxn>
                <a:cxn ang="0">
                  <a:pos x="T10" y="T11"/>
                </a:cxn>
                <a:cxn ang="0">
                  <a:pos x="T12" y="T13"/>
                </a:cxn>
              </a:cxnLst>
              <a:rect l="0" t="0" r="r" b="b"/>
              <a:pathLst>
                <a:path w="645" h="55">
                  <a:moveTo>
                    <a:pt x="645" y="36"/>
                  </a:moveTo>
                  <a:lnTo>
                    <a:pt x="170" y="0"/>
                  </a:lnTo>
                  <a:lnTo>
                    <a:pt x="0" y="10"/>
                  </a:lnTo>
                  <a:lnTo>
                    <a:pt x="5" y="34"/>
                  </a:lnTo>
                  <a:lnTo>
                    <a:pt x="175" y="21"/>
                  </a:lnTo>
                  <a:lnTo>
                    <a:pt x="636" y="55"/>
                  </a:lnTo>
                  <a:lnTo>
                    <a:pt x="645" y="36"/>
                  </a:lnTo>
                  <a:close/>
                </a:path>
              </a:pathLst>
            </a:custGeom>
            <a:solidFill>
              <a:srgbClr val="2E5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2" name="Freeform 30">
              <a:extLst>
                <a:ext uri="{FF2B5EF4-FFF2-40B4-BE49-F238E27FC236}">
                  <a16:creationId xmlns:a16="http://schemas.microsoft.com/office/drawing/2014/main" id="{1B969094-46E9-ABF3-D8B8-4F72E677E578}"/>
                </a:ext>
              </a:extLst>
            </p:cNvPr>
            <p:cNvSpPr>
              <a:spLocks/>
            </p:cNvSpPr>
            <p:nvPr/>
          </p:nvSpPr>
          <p:spPr bwMode="auto">
            <a:xfrm>
              <a:off x="7227888" y="2393950"/>
              <a:ext cx="80963" cy="92075"/>
            </a:xfrm>
            <a:custGeom>
              <a:avLst/>
              <a:gdLst>
                <a:gd name="T0" fmla="*/ 0 w 51"/>
                <a:gd name="T1" fmla="*/ 57 h 58"/>
                <a:gd name="T2" fmla="*/ 0 w 51"/>
                <a:gd name="T3" fmla="*/ 0 h 58"/>
                <a:gd name="T4" fmla="*/ 51 w 51"/>
                <a:gd name="T5" fmla="*/ 58 h 58"/>
                <a:gd name="T6" fmla="*/ 0 w 51"/>
                <a:gd name="T7" fmla="*/ 57 h 58"/>
              </a:gdLst>
              <a:ahLst/>
              <a:cxnLst>
                <a:cxn ang="0">
                  <a:pos x="T0" y="T1"/>
                </a:cxn>
                <a:cxn ang="0">
                  <a:pos x="T2" y="T3"/>
                </a:cxn>
                <a:cxn ang="0">
                  <a:pos x="T4" y="T5"/>
                </a:cxn>
                <a:cxn ang="0">
                  <a:pos x="T6" y="T7"/>
                </a:cxn>
              </a:cxnLst>
              <a:rect l="0" t="0" r="r" b="b"/>
              <a:pathLst>
                <a:path w="51" h="58">
                  <a:moveTo>
                    <a:pt x="0" y="57"/>
                  </a:moveTo>
                  <a:lnTo>
                    <a:pt x="0" y="0"/>
                  </a:lnTo>
                  <a:lnTo>
                    <a:pt x="51" y="58"/>
                  </a:lnTo>
                  <a:lnTo>
                    <a:pt x="0" y="57"/>
                  </a:lnTo>
                  <a:close/>
                </a:path>
              </a:pathLst>
            </a:custGeom>
            <a:solidFill>
              <a:srgbClr val="F2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3" name="Freeform 31">
              <a:extLst>
                <a:ext uri="{FF2B5EF4-FFF2-40B4-BE49-F238E27FC236}">
                  <a16:creationId xmlns:a16="http://schemas.microsoft.com/office/drawing/2014/main" id="{3F7C7BA6-F94E-BABF-162A-12C625B07C64}"/>
                </a:ext>
              </a:extLst>
            </p:cNvPr>
            <p:cNvSpPr>
              <a:spLocks/>
            </p:cNvSpPr>
            <p:nvPr/>
          </p:nvSpPr>
          <p:spPr bwMode="auto">
            <a:xfrm>
              <a:off x="7267576" y="2439988"/>
              <a:ext cx="355600" cy="55562"/>
            </a:xfrm>
            <a:custGeom>
              <a:avLst/>
              <a:gdLst>
                <a:gd name="T0" fmla="*/ 212 w 224"/>
                <a:gd name="T1" fmla="*/ 35 h 35"/>
                <a:gd name="T2" fmla="*/ 224 w 224"/>
                <a:gd name="T3" fmla="*/ 8 h 35"/>
                <a:gd name="T4" fmla="*/ 0 w 224"/>
                <a:gd name="T5" fmla="*/ 0 h 35"/>
                <a:gd name="T6" fmla="*/ 26 w 224"/>
                <a:gd name="T7" fmla="*/ 29 h 35"/>
                <a:gd name="T8" fmla="*/ 212 w 224"/>
                <a:gd name="T9" fmla="*/ 35 h 35"/>
              </a:gdLst>
              <a:ahLst/>
              <a:cxnLst>
                <a:cxn ang="0">
                  <a:pos x="T0" y="T1"/>
                </a:cxn>
                <a:cxn ang="0">
                  <a:pos x="T2" y="T3"/>
                </a:cxn>
                <a:cxn ang="0">
                  <a:pos x="T4" y="T5"/>
                </a:cxn>
                <a:cxn ang="0">
                  <a:pos x="T6" y="T7"/>
                </a:cxn>
                <a:cxn ang="0">
                  <a:pos x="T8" y="T9"/>
                </a:cxn>
              </a:cxnLst>
              <a:rect l="0" t="0" r="r" b="b"/>
              <a:pathLst>
                <a:path w="224" h="35">
                  <a:moveTo>
                    <a:pt x="212" y="35"/>
                  </a:moveTo>
                  <a:lnTo>
                    <a:pt x="224" y="8"/>
                  </a:lnTo>
                  <a:lnTo>
                    <a:pt x="0" y="0"/>
                  </a:lnTo>
                  <a:lnTo>
                    <a:pt x="26" y="29"/>
                  </a:lnTo>
                  <a:lnTo>
                    <a:pt x="21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4" name="Freeform 32">
              <a:extLst>
                <a:ext uri="{FF2B5EF4-FFF2-40B4-BE49-F238E27FC236}">
                  <a16:creationId xmlns:a16="http://schemas.microsoft.com/office/drawing/2014/main" id="{13A72A55-12A8-1173-85CD-28133986E151}"/>
                </a:ext>
              </a:extLst>
            </p:cNvPr>
            <p:cNvSpPr>
              <a:spLocks/>
            </p:cNvSpPr>
            <p:nvPr/>
          </p:nvSpPr>
          <p:spPr bwMode="auto">
            <a:xfrm>
              <a:off x="7232651" y="2400300"/>
              <a:ext cx="407988" cy="31750"/>
            </a:xfrm>
            <a:custGeom>
              <a:avLst/>
              <a:gdLst>
                <a:gd name="T0" fmla="*/ 0 w 257"/>
                <a:gd name="T1" fmla="*/ 9 h 20"/>
                <a:gd name="T2" fmla="*/ 256 w 257"/>
                <a:gd name="T3" fmla="*/ 20 h 20"/>
                <a:gd name="T4" fmla="*/ 257 w 257"/>
                <a:gd name="T5" fmla="*/ 12 h 20"/>
                <a:gd name="T6" fmla="*/ 1 w 257"/>
                <a:gd name="T7" fmla="*/ 0 h 20"/>
                <a:gd name="T8" fmla="*/ 0 w 257"/>
                <a:gd name="T9" fmla="*/ 9 h 20"/>
              </a:gdLst>
              <a:ahLst/>
              <a:cxnLst>
                <a:cxn ang="0">
                  <a:pos x="T0" y="T1"/>
                </a:cxn>
                <a:cxn ang="0">
                  <a:pos x="T2" y="T3"/>
                </a:cxn>
                <a:cxn ang="0">
                  <a:pos x="T4" y="T5"/>
                </a:cxn>
                <a:cxn ang="0">
                  <a:pos x="T6" y="T7"/>
                </a:cxn>
                <a:cxn ang="0">
                  <a:pos x="T8" y="T9"/>
                </a:cxn>
              </a:cxnLst>
              <a:rect l="0" t="0" r="r" b="b"/>
              <a:pathLst>
                <a:path w="257" h="20">
                  <a:moveTo>
                    <a:pt x="0" y="9"/>
                  </a:moveTo>
                  <a:lnTo>
                    <a:pt x="256" y="20"/>
                  </a:lnTo>
                  <a:lnTo>
                    <a:pt x="257" y="12"/>
                  </a:lnTo>
                  <a:lnTo>
                    <a:pt x="1" y="0"/>
                  </a:lnTo>
                  <a:lnTo>
                    <a:pt x="0" y="9"/>
                  </a:lnTo>
                  <a:close/>
                </a:path>
              </a:pathLst>
            </a:custGeom>
            <a:solidFill>
              <a:srgbClr val="F2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5" name="Freeform 33">
              <a:extLst>
                <a:ext uri="{FF2B5EF4-FFF2-40B4-BE49-F238E27FC236}">
                  <a16:creationId xmlns:a16="http://schemas.microsoft.com/office/drawing/2014/main" id="{5A9F4E32-EE1C-9F05-CC00-46B14EC87946}"/>
                </a:ext>
              </a:extLst>
            </p:cNvPr>
            <p:cNvSpPr>
              <a:spLocks/>
            </p:cNvSpPr>
            <p:nvPr/>
          </p:nvSpPr>
          <p:spPr bwMode="auto">
            <a:xfrm>
              <a:off x="7232651" y="2400300"/>
              <a:ext cx="407988" cy="31750"/>
            </a:xfrm>
            <a:custGeom>
              <a:avLst/>
              <a:gdLst>
                <a:gd name="T0" fmla="*/ 0 w 257"/>
                <a:gd name="T1" fmla="*/ 9 h 20"/>
                <a:gd name="T2" fmla="*/ 256 w 257"/>
                <a:gd name="T3" fmla="*/ 20 h 20"/>
                <a:gd name="T4" fmla="*/ 257 w 257"/>
                <a:gd name="T5" fmla="*/ 12 h 20"/>
                <a:gd name="T6" fmla="*/ 1 w 257"/>
                <a:gd name="T7" fmla="*/ 0 h 20"/>
              </a:gdLst>
              <a:ahLst/>
              <a:cxnLst>
                <a:cxn ang="0">
                  <a:pos x="T0" y="T1"/>
                </a:cxn>
                <a:cxn ang="0">
                  <a:pos x="T2" y="T3"/>
                </a:cxn>
                <a:cxn ang="0">
                  <a:pos x="T4" y="T5"/>
                </a:cxn>
                <a:cxn ang="0">
                  <a:pos x="T6" y="T7"/>
                </a:cxn>
              </a:cxnLst>
              <a:rect l="0" t="0" r="r" b="b"/>
              <a:pathLst>
                <a:path w="257" h="20">
                  <a:moveTo>
                    <a:pt x="0" y="9"/>
                  </a:moveTo>
                  <a:lnTo>
                    <a:pt x="256" y="20"/>
                  </a:lnTo>
                  <a:lnTo>
                    <a:pt x="257" y="1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6" name="Freeform 34">
              <a:extLst>
                <a:ext uri="{FF2B5EF4-FFF2-40B4-BE49-F238E27FC236}">
                  <a16:creationId xmlns:a16="http://schemas.microsoft.com/office/drawing/2014/main" id="{A0776817-DE02-020D-D04E-632228E2C9A4}"/>
                </a:ext>
              </a:extLst>
            </p:cNvPr>
            <p:cNvSpPr>
              <a:spLocks/>
            </p:cNvSpPr>
            <p:nvPr/>
          </p:nvSpPr>
          <p:spPr bwMode="auto">
            <a:xfrm>
              <a:off x="7712076" y="2460625"/>
              <a:ext cx="501650" cy="31750"/>
            </a:xfrm>
            <a:custGeom>
              <a:avLst/>
              <a:gdLst>
                <a:gd name="T0" fmla="*/ 4 w 293"/>
                <a:gd name="T1" fmla="*/ 9 h 19"/>
                <a:gd name="T2" fmla="*/ 289 w 293"/>
                <a:gd name="T3" fmla="*/ 19 h 19"/>
                <a:gd name="T4" fmla="*/ 293 w 293"/>
                <a:gd name="T5" fmla="*/ 15 h 19"/>
                <a:gd name="T6" fmla="*/ 289 w 293"/>
                <a:gd name="T7" fmla="*/ 11 h 19"/>
                <a:gd name="T8" fmla="*/ 4 w 293"/>
                <a:gd name="T9" fmla="*/ 1 h 19"/>
                <a:gd name="T10" fmla="*/ 0 w 293"/>
                <a:gd name="T11" fmla="*/ 4 h 19"/>
                <a:gd name="T12" fmla="*/ 4 w 293"/>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293" h="19">
                  <a:moveTo>
                    <a:pt x="4" y="9"/>
                  </a:moveTo>
                  <a:cubicBezTo>
                    <a:pt x="289" y="19"/>
                    <a:pt x="289" y="19"/>
                    <a:pt x="289" y="19"/>
                  </a:cubicBezTo>
                  <a:cubicBezTo>
                    <a:pt x="291" y="19"/>
                    <a:pt x="293" y="17"/>
                    <a:pt x="293" y="15"/>
                  </a:cubicBezTo>
                  <a:cubicBezTo>
                    <a:pt x="293" y="13"/>
                    <a:pt x="291" y="11"/>
                    <a:pt x="289" y="11"/>
                  </a:cubicBezTo>
                  <a:cubicBezTo>
                    <a:pt x="4" y="1"/>
                    <a:pt x="4" y="1"/>
                    <a:pt x="4" y="1"/>
                  </a:cubicBezTo>
                  <a:cubicBezTo>
                    <a:pt x="2" y="0"/>
                    <a:pt x="0" y="2"/>
                    <a:pt x="0" y="4"/>
                  </a:cubicBezTo>
                  <a:cubicBezTo>
                    <a:pt x="0" y="7"/>
                    <a:pt x="2" y="8"/>
                    <a:pt x="4" y="9"/>
                  </a:cubicBezTo>
                </a:path>
              </a:pathLst>
            </a:custGeom>
            <a:solidFill>
              <a:srgbClr val="F2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7" name="Rectangle 35">
              <a:extLst>
                <a:ext uri="{FF2B5EF4-FFF2-40B4-BE49-F238E27FC236}">
                  <a16:creationId xmlns:a16="http://schemas.microsoft.com/office/drawing/2014/main" id="{141EB650-015F-3698-F155-E193EF651624}"/>
                </a:ext>
              </a:extLst>
            </p:cNvPr>
            <p:cNvSpPr>
              <a:spLocks noChangeArrowheads="1"/>
            </p:cNvSpPr>
            <p:nvPr/>
          </p:nvSpPr>
          <p:spPr bwMode="auto">
            <a:xfrm>
              <a:off x="7769226" y="2603500"/>
              <a:ext cx="12700" cy="150812"/>
            </a:xfrm>
            <a:prstGeom prst="rect">
              <a:avLst/>
            </a:prstGeom>
            <a:solidFill>
              <a:srgbClr val="B9D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8" name="Freeform 36">
              <a:extLst>
                <a:ext uri="{FF2B5EF4-FFF2-40B4-BE49-F238E27FC236}">
                  <a16:creationId xmlns:a16="http://schemas.microsoft.com/office/drawing/2014/main" id="{8EA1BE81-4245-A3D0-FA45-0EB5D369DBA4}"/>
                </a:ext>
              </a:extLst>
            </p:cNvPr>
            <p:cNvSpPr>
              <a:spLocks/>
            </p:cNvSpPr>
            <p:nvPr/>
          </p:nvSpPr>
          <p:spPr bwMode="auto">
            <a:xfrm>
              <a:off x="7769226" y="2603500"/>
              <a:ext cx="12700" cy="150812"/>
            </a:xfrm>
            <a:custGeom>
              <a:avLst/>
              <a:gdLst>
                <a:gd name="T0" fmla="*/ 0 w 8"/>
                <a:gd name="T1" fmla="*/ 0 h 95"/>
                <a:gd name="T2" fmla="*/ 0 w 8"/>
                <a:gd name="T3" fmla="*/ 95 h 95"/>
                <a:gd name="T4" fmla="*/ 8 w 8"/>
                <a:gd name="T5" fmla="*/ 95 h 95"/>
                <a:gd name="T6" fmla="*/ 8 w 8"/>
                <a:gd name="T7" fmla="*/ 0 h 95"/>
              </a:gdLst>
              <a:ahLst/>
              <a:cxnLst>
                <a:cxn ang="0">
                  <a:pos x="T0" y="T1"/>
                </a:cxn>
                <a:cxn ang="0">
                  <a:pos x="T2" y="T3"/>
                </a:cxn>
                <a:cxn ang="0">
                  <a:pos x="T4" y="T5"/>
                </a:cxn>
                <a:cxn ang="0">
                  <a:pos x="T6" y="T7"/>
                </a:cxn>
              </a:cxnLst>
              <a:rect l="0" t="0" r="r" b="b"/>
              <a:pathLst>
                <a:path w="8" h="95">
                  <a:moveTo>
                    <a:pt x="0" y="0"/>
                  </a:moveTo>
                  <a:lnTo>
                    <a:pt x="0" y="95"/>
                  </a:lnTo>
                  <a:lnTo>
                    <a:pt x="8" y="9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49" name="Rectangle 37">
              <a:extLst>
                <a:ext uri="{FF2B5EF4-FFF2-40B4-BE49-F238E27FC236}">
                  <a16:creationId xmlns:a16="http://schemas.microsoft.com/office/drawing/2014/main" id="{61BAA32E-4314-A164-3B29-351363CD69EA}"/>
                </a:ext>
              </a:extLst>
            </p:cNvPr>
            <p:cNvSpPr>
              <a:spLocks noChangeArrowheads="1"/>
            </p:cNvSpPr>
            <p:nvPr/>
          </p:nvSpPr>
          <p:spPr bwMode="auto">
            <a:xfrm>
              <a:off x="7843838" y="2605088"/>
              <a:ext cx="14288" cy="150812"/>
            </a:xfrm>
            <a:prstGeom prst="rect">
              <a:avLst/>
            </a:prstGeom>
            <a:solidFill>
              <a:srgbClr val="B9D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0" name="Freeform 38">
              <a:extLst>
                <a:ext uri="{FF2B5EF4-FFF2-40B4-BE49-F238E27FC236}">
                  <a16:creationId xmlns:a16="http://schemas.microsoft.com/office/drawing/2014/main" id="{C4218B64-5044-C330-DAFD-F916FA6C25DD}"/>
                </a:ext>
              </a:extLst>
            </p:cNvPr>
            <p:cNvSpPr>
              <a:spLocks/>
            </p:cNvSpPr>
            <p:nvPr/>
          </p:nvSpPr>
          <p:spPr bwMode="auto">
            <a:xfrm>
              <a:off x="7843838" y="2605088"/>
              <a:ext cx="14288" cy="150812"/>
            </a:xfrm>
            <a:custGeom>
              <a:avLst/>
              <a:gdLst>
                <a:gd name="T0" fmla="*/ 0 w 9"/>
                <a:gd name="T1" fmla="*/ 0 h 95"/>
                <a:gd name="T2" fmla="*/ 0 w 9"/>
                <a:gd name="T3" fmla="*/ 95 h 95"/>
                <a:gd name="T4" fmla="*/ 9 w 9"/>
                <a:gd name="T5" fmla="*/ 95 h 95"/>
                <a:gd name="T6" fmla="*/ 9 w 9"/>
                <a:gd name="T7" fmla="*/ 0 h 95"/>
              </a:gdLst>
              <a:ahLst/>
              <a:cxnLst>
                <a:cxn ang="0">
                  <a:pos x="T0" y="T1"/>
                </a:cxn>
                <a:cxn ang="0">
                  <a:pos x="T2" y="T3"/>
                </a:cxn>
                <a:cxn ang="0">
                  <a:pos x="T4" y="T5"/>
                </a:cxn>
                <a:cxn ang="0">
                  <a:pos x="T6" y="T7"/>
                </a:cxn>
              </a:cxnLst>
              <a:rect l="0" t="0" r="r" b="b"/>
              <a:pathLst>
                <a:path w="9" h="95">
                  <a:moveTo>
                    <a:pt x="0" y="0"/>
                  </a:moveTo>
                  <a:lnTo>
                    <a:pt x="0" y="95"/>
                  </a:lnTo>
                  <a:lnTo>
                    <a:pt x="9" y="9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1" name="Freeform 39">
              <a:extLst>
                <a:ext uri="{FF2B5EF4-FFF2-40B4-BE49-F238E27FC236}">
                  <a16:creationId xmlns:a16="http://schemas.microsoft.com/office/drawing/2014/main" id="{C6F7AC9C-AAF3-16D5-5EDD-E43A7EA29DCD}"/>
                </a:ext>
              </a:extLst>
            </p:cNvPr>
            <p:cNvSpPr>
              <a:spLocks/>
            </p:cNvSpPr>
            <p:nvPr/>
          </p:nvSpPr>
          <p:spPr bwMode="auto">
            <a:xfrm>
              <a:off x="7934326" y="2609850"/>
              <a:ext cx="15875" cy="147637"/>
            </a:xfrm>
            <a:custGeom>
              <a:avLst/>
              <a:gdLst>
                <a:gd name="T0" fmla="*/ 1 w 10"/>
                <a:gd name="T1" fmla="*/ 0 h 93"/>
                <a:gd name="T2" fmla="*/ 0 w 10"/>
                <a:gd name="T3" fmla="*/ 93 h 93"/>
                <a:gd name="T4" fmla="*/ 9 w 10"/>
                <a:gd name="T5" fmla="*/ 93 h 93"/>
                <a:gd name="T6" fmla="*/ 10 w 10"/>
                <a:gd name="T7" fmla="*/ 0 h 93"/>
                <a:gd name="T8" fmla="*/ 1 w 10"/>
                <a:gd name="T9" fmla="*/ 0 h 93"/>
              </a:gdLst>
              <a:ahLst/>
              <a:cxnLst>
                <a:cxn ang="0">
                  <a:pos x="T0" y="T1"/>
                </a:cxn>
                <a:cxn ang="0">
                  <a:pos x="T2" y="T3"/>
                </a:cxn>
                <a:cxn ang="0">
                  <a:pos x="T4" y="T5"/>
                </a:cxn>
                <a:cxn ang="0">
                  <a:pos x="T6" y="T7"/>
                </a:cxn>
                <a:cxn ang="0">
                  <a:pos x="T8" y="T9"/>
                </a:cxn>
              </a:cxnLst>
              <a:rect l="0" t="0" r="r" b="b"/>
              <a:pathLst>
                <a:path w="10" h="93">
                  <a:moveTo>
                    <a:pt x="1" y="0"/>
                  </a:moveTo>
                  <a:lnTo>
                    <a:pt x="0" y="93"/>
                  </a:lnTo>
                  <a:lnTo>
                    <a:pt x="9" y="93"/>
                  </a:lnTo>
                  <a:lnTo>
                    <a:pt x="10" y="0"/>
                  </a:lnTo>
                  <a:lnTo>
                    <a:pt x="1" y="0"/>
                  </a:lnTo>
                  <a:close/>
                </a:path>
              </a:pathLst>
            </a:custGeom>
            <a:solidFill>
              <a:srgbClr val="B9D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2" name="Freeform 40">
              <a:extLst>
                <a:ext uri="{FF2B5EF4-FFF2-40B4-BE49-F238E27FC236}">
                  <a16:creationId xmlns:a16="http://schemas.microsoft.com/office/drawing/2014/main" id="{28A5A8B6-1E1C-3921-31F3-AE013ECD98A1}"/>
                </a:ext>
              </a:extLst>
            </p:cNvPr>
            <p:cNvSpPr>
              <a:spLocks/>
            </p:cNvSpPr>
            <p:nvPr/>
          </p:nvSpPr>
          <p:spPr bwMode="auto">
            <a:xfrm>
              <a:off x="7934326" y="2609850"/>
              <a:ext cx="15875" cy="147637"/>
            </a:xfrm>
            <a:custGeom>
              <a:avLst/>
              <a:gdLst>
                <a:gd name="T0" fmla="*/ 1 w 10"/>
                <a:gd name="T1" fmla="*/ 0 h 93"/>
                <a:gd name="T2" fmla="*/ 0 w 10"/>
                <a:gd name="T3" fmla="*/ 93 h 93"/>
                <a:gd name="T4" fmla="*/ 9 w 10"/>
                <a:gd name="T5" fmla="*/ 93 h 93"/>
                <a:gd name="T6" fmla="*/ 10 w 10"/>
                <a:gd name="T7" fmla="*/ 0 h 93"/>
              </a:gdLst>
              <a:ahLst/>
              <a:cxnLst>
                <a:cxn ang="0">
                  <a:pos x="T0" y="T1"/>
                </a:cxn>
                <a:cxn ang="0">
                  <a:pos x="T2" y="T3"/>
                </a:cxn>
                <a:cxn ang="0">
                  <a:pos x="T4" y="T5"/>
                </a:cxn>
                <a:cxn ang="0">
                  <a:pos x="T6" y="T7"/>
                </a:cxn>
              </a:cxnLst>
              <a:rect l="0" t="0" r="r" b="b"/>
              <a:pathLst>
                <a:path w="10" h="93">
                  <a:moveTo>
                    <a:pt x="1" y="0"/>
                  </a:moveTo>
                  <a:lnTo>
                    <a:pt x="0" y="93"/>
                  </a:lnTo>
                  <a:lnTo>
                    <a:pt x="9" y="93"/>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3" name="Freeform 41">
              <a:extLst>
                <a:ext uri="{FF2B5EF4-FFF2-40B4-BE49-F238E27FC236}">
                  <a16:creationId xmlns:a16="http://schemas.microsoft.com/office/drawing/2014/main" id="{C5735DDD-85EF-9830-1C50-F42990997E51}"/>
                </a:ext>
              </a:extLst>
            </p:cNvPr>
            <p:cNvSpPr>
              <a:spLocks/>
            </p:cNvSpPr>
            <p:nvPr/>
          </p:nvSpPr>
          <p:spPr bwMode="auto">
            <a:xfrm>
              <a:off x="8010526" y="2611438"/>
              <a:ext cx="17463" cy="147637"/>
            </a:xfrm>
            <a:custGeom>
              <a:avLst/>
              <a:gdLst>
                <a:gd name="T0" fmla="*/ 2 w 11"/>
                <a:gd name="T1" fmla="*/ 0 h 93"/>
                <a:gd name="T2" fmla="*/ 0 w 11"/>
                <a:gd name="T3" fmla="*/ 93 h 93"/>
                <a:gd name="T4" fmla="*/ 8 w 11"/>
                <a:gd name="T5" fmla="*/ 93 h 93"/>
                <a:gd name="T6" fmla="*/ 11 w 11"/>
                <a:gd name="T7" fmla="*/ 0 h 93"/>
                <a:gd name="T8" fmla="*/ 2 w 11"/>
                <a:gd name="T9" fmla="*/ 0 h 93"/>
              </a:gdLst>
              <a:ahLst/>
              <a:cxnLst>
                <a:cxn ang="0">
                  <a:pos x="T0" y="T1"/>
                </a:cxn>
                <a:cxn ang="0">
                  <a:pos x="T2" y="T3"/>
                </a:cxn>
                <a:cxn ang="0">
                  <a:pos x="T4" y="T5"/>
                </a:cxn>
                <a:cxn ang="0">
                  <a:pos x="T6" y="T7"/>
                </a:cxn>
                <a:cxn ang="0">
                  <a:pos x="T8" y="T9"/>
                </a:cxn>
              </a:cxnLst>
              <a:rect l="0" t="0" r="r" b="b"/>
              <a:pathLst>
                <a:path w="11" h="93">
                  <a:moveTo>
                    <a:pt x="2" y="0"/>
                  </a:moveTo>
                  <a:lnTo>
                    <a:pt x="0" y="93"/>
                  </a:lnTo>
                  <a:lnTo>
                    <a:pt x="8" y="93"/>
                  </a:lnTo>
                  <a:lnTo>
                    <a:pt x="11" y="0"/>
                  </a:lnTo>
                  <a:lnTo>
                    <a:pt x="2" y="0"/>
                  </a:lnTo>
                  <a:close/>
                </a:path>
              </a:pathLst>
            </a:custGeom>
            <a:solidFill>
              <a:srgbClr val="B9D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4" name="Freeform 42">
              <a:extLst>
                <a:ext uri="{FF2B5EF4-FFF2-40B4-BE49-F238E27FC236}">
                  <a16:creationId xmlns:a16="http://schemas.microsoft.com/office/drawing/2014/main" id="{ACBD1F77-5151-C594-DD00-73B5AC203E8C}"/>
                </a:ext>
              </a:extLst>
            </p:cNvPr>
            <p:cNvSpPr>
              <a:spLocks/>
            </p:cNvSpPr>
            <p:nvPr/>
          </p:nvSpPr>
          <p:spPr bwMode="auto">
            <a:xfrm>
              <a:off x="8010526" y="2611438"/>
              <a:ext cx="17463" cy="147637"/>
            </a:xfrm>
            <a:custGeom>
              <a:avLst/>
              <a:gdLst>
                <a:gd name="T0" fmla="*/ 2 w 11"/>
                <a:gd name="T1" fmla="*/ 0 h 93"/>
                <a:gd name="T2" fmla="*/ 0 w 11"/>
                <a:gd name="T3" fmla="*/ 93 h 93"/>
                <a:gd name="T4" fmla="*/ 8 w 11"/>
                <a:gd name="T5" fmla="*/ 93 h 93"/>
                <a:gd name="T6" fmla="*/ 11 w 11"/>
                <a:gd name="T7" fmla="*/ 0 h 93"/>
              </a:gdLst>
              <a:ahLst/>
              <a:cxnLst>
                <a:cxn ang="0">
                  <a:pos x="T0" y="T1"/>
                </a:cxn>
                <a:cxn ang="0">
                  <a:pos x="T2" y="T3"/>
                </a:cxn>
                <a:cxn ang="0">
                  <a:pos x="T4" y="T5"/>
                </a:cxn>
                <a:cxn ang="0">
                  <a:pos x="T6" y="T7"/>
                </a:cxn>
              </a:cxnLst>
              <a:rect l="0" t="0" r="r" b="b"/>
              <a:pathLst>
                <a:path w="11" h="93">
                  <a:moveTo>
                    <a:pt x="2" y="0"/>
                  </a:moveTo>
                  <a:lnTo>
                    <a:pt x="0" y="93"/>
                  </a:lnTo>
                  <a:lnTo>
                    <a:pt x="8" y="93"/>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5" name="Freeform 43">
              <a:extLst>
                <a:ext uri="{FF2B5EF4-FFF2-40B4-BE49-F238E27FC236}">
                  <a16:creationId xmlns:a16="http://schemas.microsoft.com/office/drawing/2014/main" id="{7E10EADC-F923-3B29-CC12-26476D19FDA0}"/>
                </a:ext>
              </a:extLst>
            </p:cNvPr>
            <p:cNvSpPr>
              <a:spLocks/>
            </p:cNvSpPr>
            <p:nvPr/>
          </p:nvSpPr>
          <p:spPr bwMode="auto">
            <a:xfrm>
              <a:off x="8186738" y="2617788"/>
              <a:ext cx="17463" cy="144462"/>
            </a:xfrm>
            <a:custGeom>
              <a:avLst/>
              <a:gdLst>
                <a:gd name="T0" fmla="*/ 0 w 11"/>
                <a:gd name="T1" fmla="*/ 1 h 91"/>
                <a:gd name="T2" fmla="*/ 2 w 11"/>
                <a:gd name="T3" fmla="*/ 91 h 91"/>
                <a:gd name="T4" fmla="*/ 11 w 11"/>
                <a:gd name="T5" fmla="*/ 91 h 91"/>
                <a:gd name="T6" fmla="*/ 8 w 11"/>
                <a:gd name="T7" fmla="*/ 0 h 91"/>
                <a:gd name="T8" fmla="*/ 0 w 11"/>
                <a:gd name="T9" fmla="*/ 1 h 91"/>
              </a:gdLst>
              <a:ahLst/>
              <a:cxnLst>
                <a:cxn ang="0">
                  <a:pos x="T0" y="T1"/>
                </a:cxn>
                <a:cxn ang="0">
                  <a:pos x="T2" y="T3"/>
                </a:cxn>
                <a:cxn ang="0">
                  <a:pos x="T4" y="T5"/>
                </a:cxn>
                <a:cxn ang="0">
                  <a:pos x="T6" y="T7"/>
                </a:cxn>
                <a:cxn ang="0">
                  <a:pos x="T8" y="T9"/>
                </a:cxn>
              </a:cxnLst>
              <a:rect l="0" t="0" r="r" b="b"/>
              <a:pathLst>
                <a:path w="11" h="91">
                  <a:moveTo>
                    <a:pt x="0" y="1"/>
                  </a:moveTo>
                  <a:lnTo>
                    <a:pt x="2" y="91"/>
                  </a:lnTo>
                  <a:lnTo>
                    <a:pt x="11" y="91"/>
                  </a:lnTo>
                  <a:lnTo>
                    <a:pt x="8" y="0"/>
                  </a:lnTo>
                  <a:lnTo>
                    <a:pt x="0" y="1"/>
                  </a:lnTo>
                  <a:close/>
                </a:path>
              </a:pathLst>
            </a:custGeom>
            <a:solidFill>
              <a:srgbClr val="B9D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6" name="Freeform 44">
              <a:extLst>
                <a:ext uri="{FF2B5EF4-FFF2-40B4-BE49-F238E27FC236}">
                  <a16:creationId xmlns:a16="http://schemas.microsoft.com/office/drawing/2014/main" id="{C559C767-AD7B-9057-6431-0BAE9593B4B8}"/>
                </a:ext>
              </a:extLst>
            </p:cNvPr>
            <p:cNvSpPr>
              <a:spLocks/>
            </p:cNvSpPr>
            <p:nvPr/>
          </p:nvSpPr>
          <p:spPr bwMode="auto">
            <a:xfrm>
              <a:off x="8186738" y="2617788"/>
              <a:ext cx="17463" cy="144462"/>
            </a:xfrm>
            <a:custGeom>
              <a:avLst/>
              <a:gdLst>
                <a:gd name="T0" fmla="*/ 0 w 11"/>
                <a:gd name="T1" fmla="*/ 1 h 91"/>
                <a:gd name="T2" fmla="*/ 2 w 11"/>
                <a:gd name="T3" fmla="*/ 91 h 91"/>
                <a:gd name="T4" fmla="*/ 11 w 11"/>
                <a:gd name="T5" fmla="*/ 91 h 91"/>
                <a:gd name="T6" fmla="*/ 8 w 11"/>
                <a:gd name="T7" fmla="*/ 0 h 91"/>
              </a:gdLst>
              <a:ahLst/>
              <a:cxnLst>
                <a:cxn ang="0">
                  <a:pos x="T0" y="T1"/>
                </a:cxn>
                <a:cxn ang="0">
                  <a:pos x="T2" y="T3"/>
                </a:cxn>
                <a:cxn ang="0">
                  <a:pos x="T4" y="T5"/>
                </a:cxn>
                <a:cxn ang="0">
                  <a:pos x="T6" y="T7"/>
                </a:cxn>
              </a:cxnLst>
              <a:rect l="0" t="0" r="r" b="b"/>
              <a:pathLst>
                <a:path w="11" h="91">
                  <a:moveTo>
                    <a:pt x="0" y="1"/>
                  </a:moveTo>
                  <a:lnTo>
                    <a:pt x="2" y="91"/>
                  </a:lnTo>
                  <a:lnTo>
                    <a:pt x="11" y="91"/>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sp>
          <p:nvSpPr>
            <p:cNvPr id="157" name="Freeform 45">
              <a:extLst>
                <a:ext uri="{FF2B5EF4-FFF2-40B4-BE49-F238E27FC236}">
                  <a16:creationId xmlns:a16="http://schemas.microsoft.com/office/drawing/2014/main" id="{04599219-B02B-BE0A-8E5B-CF28A70E8D54}"/>
                </a:ext>
              </a:extLst>
            </p:cNvPr>
            <p:cNvSpPr>
              <a:spLocks/>
            </p:cNvSpPr>
            <p:nvPr/>
          </p:nvSpPr>
          <p:spPr bwMode="auto">
            <a:xfrm>
              <a:off x="5840413" y="2617788"/>
              <a:ext cx="2373313" cy="157162"/>
            </a:xfrm>
            <a:custGeom>
              <a:avLst/>
              <a:gdLst>
                <a:gd name="T0" fmla="*/ 1108 w 1387"/>
                <a:gd name="T1" fmla="*/ 79 h 91"/>
                <a:gd name="T2" fmla="*/ 973 w 1387"/>
                <a:gd name="T3" fmla="*/ 47 h 91"/>
                <a:gd name="T4" fmla="*/ 582 w 1387"/>
                <a:gd name="T5" fmla="*/ 35 h 91"/>
                <a:gd name="T6" fmla="*/ 424 w 1387"/>
                <a:gd name="T7" fmla="*/ 0 h 91"/>
                <a:gd name="T8" fmla="*/ 0 w 1387"/>
                <a:gd name="T9" fmla="*/ 7 h 91"/>
                <a:gd name="T10" fmla="*/ 7 w 1387"/>
                <a:gd name="T11" fmla="*/ 13 h 91"/>
                <a:gd name="T12" fmla="*/ 424 w 1387"/>
                <a:gd name="T13" fmla="*/ 6 h 91"/>
                <a:gd name="T14" fmla="*/ 582 w 1387"/>
                <a:gd name="T15" fmla="*/ 41 h 91"/>
                <a:gd name="T16" fmla="*/ 973 w 1387"/>
                <a:gd name="T17" fmla="*/ 53 h 91"/>
                <a:gd name="T18" fmla="*/ 1108 w 1387"/>
                <a:gd name="T19" fmla="*/ 86 h 91"/>
                <a:gd name="T20" fmla="*/ 1387 w 1387"/>
                <a:gd name="T21" fmla="*/ 91 h 91"/>
                <a:gd name="T22" fmla="*/ 1387 w 1387"/>
                <a:gd name="T23" fmla="*/ 84 h 91"/>
                <a:gd name="T24" fmla="*/ 1108 w 1387"/>
                <a:gd name="T2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7" h="91">
                  <a:moveTo>
                    <a:pt x="1108" y="79"/>
                  </a:moveTo>
                  <a:cubicBezTo>
                    <a:pt x="1005" y="78"/>
                    <a:pt x="1000" y="47"/>
                    <a:pt x="973" y="47"/>
                  </a:cubicBezTo>
                  <a:cubicBezTo>
                    <a:pt x="946" y="47"/>
                    <a:pt x="682" y="37"/>
                    <a:pt x="582" y="35"/>
                  </a:cubicBezTo>
                  <a:cubicBezTo>
                    <a:pt x="482" y="33"/>
                    <a:pt x="424" y="0"/>
                    <a:pt x="424" y="0"/>
                  </a:cubicBezTo>
                  <a:cubicBezTo>
                    <a:pt x="0" y="7"/>
                    <a:pt x="0" y="7"/>
                    <a:pt x="0" y="7"/>
                  </a:cubicBezTo>
                  <a:cubicBezTo>
                    <a:pt x="0" y="7"/>
                    <a:pt x="2" y="9"/>
                    <a:pt x="7" y="13"/>
                  </a:cubicBezTo>
                  <a:cubicBezTo>
                    <a:pt x="424" y="6"/>
                    <a:pt x="424" y="6"/>
                    <a:pt x="424" y="6"/>
                  </a:cubicBezTo>
                  <a:cubicBezTo>
                    <a:pt x="424" y="6"/>
                    <a:pt x="482" y="39"/>
                    <a:pt x="582" y="41"/>
                  </a:cubicBezTo>
                  <a:cubicBezTo>
                    <a:pt x="682" y="43"/>
                    <a:pt x="946" y="53"/>
                    <a:pt x="973" y="53"/>
                  </a:cubicBezTo>
                  <a:cubicBezTo>
                    <a:pt x="1000" y="53"/>
                    <a:pt x="1005" y="85"/>
                    <a:pt x="1108" y="86"/>
                  </a:cubicBezTo>
                  <a:cubicBezTo>
                    <a:pt x="1210" y="87"/>
                    <a:pt x="1387" y="91"/>
                    <a:pt x="1387" y="91"/>
                  </a:cubicBezTo>
                  <a:cubicBezTo>
                    <a:pt x="1387" y="84"/>
                    <a:pt x="1387" y="84"/>
                    <a:pt x="1387" y="84"/>
                  </a:cubicBezTo>
                  <a:cubicBezTo>
                    <a:pt x="1387" y="84"/>
                    <a:pt x="1210" y="80"/>
                    <a:pt x="1108" y="79"/>
                  </a:cubicBezTo>
                  <a:close/>
                </a:path>
              </a:pathLst>
            </a:custGeom>
            <a:solidFill>
              <a:srgbClr val="56AE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7424A"/>
                </a:solidFill>
                <a:effectLst/>
                <a:uLnTx/>
                <a:uFillTx/>
                <a:latin typeface="Arial"/>
                <a:ea typeface="+mn-ea"/>
                <a:cs typeface="+mn-cs"/>
              </a:endParaRPr>
            </a:p>
          </p:txBody>
        </p:sp>
      </p:grpSp>
      <p:sp>
        <p:nvSpPr>
          <p:cNvPr id="158" name="Rectangle 157">
            <a:extLst>
              <a:ext uri="{FF2B5EF4-FFF2-40B4-BE49-F238E27FC236}">
                <a16:creationId xmlns:a16="http://schemas.microsoft.com/office/drawing/2014/main" id="{57529827-3C3F-9129-9CB2-743593EAB9E7}"/>
              </a:ext>
            </a:extLst>
          </p:cNvPr>
          <p:cNvSpPr/>
          <p:nvPr/>
        </p:nvSpPr>
        <p:spPr>
          <a:xfrm>
            <a:off x="565598" y="1239932"/>
            <a:ext cx="104067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31F20"/>
                </a:solidFill>
                <a:effectLst/>
                <a:uLnTx/>
                <a:uFillTx/>
                <a:latin typeface="Arial"/>
                <a:ea typeface="+mn-ea"/>
                <a:cs typeface="+mn-cs"/>
              </a:rPr>
              <a:t>Known</a:t>
            </a:r>
          </a:p>
        </p:txBody>
      </p:sp>
      <p:sp>
        <p:nvSpPr>
          <p:cNvPr id="159" name="TextBox 158">
            <a:extLst>
              <a:ext uri="{FF2B5EF4-FFF2-40B4-BE49-F238E27FC236}">
                <a16:creationId xmlns:a16="http://schemas.microsoft.com/office/drawing/2014/main" id="{2601BF0E-4B3E-2387-A7DE-6917B692E4EB}"/>
              </a:ext>
            </a:extLst>
          </p:cNvPr>
          <p:cNvSpPr txBox="1"/>
          <p:nvPr/>
        </p:nvSpPr>
        <p:spPr>
          <a:xfrm>
            <a:off x="565597" y="1770777"/>
            <a:ext cx="6055310" cy="1991379"/>
          </a:xfrm>
          <a:prstGeom prst="rect">
            <a:avLst/>
          </a:prstGeom>
          <a:noFill/>
        </p:spPr>
        <p:txBody>
          <a:bodyPr wrap="square" rtlCol="0">
            <a:spAutoFit/>
          </a:bodyPr>
          <a:lstStyle/>
          <a:p>
            <a:pPr marR="0" lvl="0" defTabSz="914400" rtl="0" eaLnBrk="1" fontAlgn="auto" latinLnBrk="0" hangingPunct="1">
              <a:lnSpc>
                <a:spcPct val="150000"/>
              </a:lnSpc>
              <a:spcBef>
                <a:spcPts val="0"/>
              </a:spcBef>
              <a:spcAft>
                <a:spcPts val="0"/>
              </a:spcAft>
              <a:buClrTx/>
              <a:buSzTx/>
              <a:tabLst/>
              <a:defRPr/>
            </a:pPr>
            <a:r>
              <a:rPr lang="en-US" sz="1400" dirty="0">
                <a:solidFill>
                  <a:srgbClr val="231F20"/>
                </a:solidFill>
                <a:latin typeface="Arial"/>
              </a:rPr>
              <a:t>LVRT Requirements</a:t>
            </a:r>
          </a:p>
          <a:p>
            <a:pPr marR="0" lvl="0" defTabSz="914400" rtl="0" eaLnBrk="1" fontAlgn="auto" latinLnBrk="0" hangingPunct="1">
              <a:lnSpc>
                <a:spcPct val="150000"/>
              </a:lnSpc>
              <a:spcBef>
                <a:spcPts val="0"/>
              </a:spcBef>
              <a:spcAft>
                <a:spcPts val="0"/>
              </a:spcAft>
              <a:buClrTx/>
              <a:buSzTx/>
              <a:tabLst/>
              <a:defRPr/>
            </a:pPr>
            <a:r>
              <a:rPr kumimoji="0" lang="en-US" sz="1400" b="0" i="0" u="none" strike="noStrike" kern="1200" cap="none" spc="0" normalizeH="0" baseline="0" noProof="0" dirty="0">
                <a:ln>
                  <a:noFill/>
                </a:ln>
                <a:solidFill>
                  <a:srgbClr val="231F20"/>
                </a:solidFill>
                <a:effectLst/>
                <a:uLnTx/>
                <a:uFillTx/>
                <a:latin typeface="Arial"/>
                <a:ea typeface="+mn-ea"/>
                <a:cs typeface="+mn-cs"/>
              </a:rPr>
              <a:t>OVRT Requirements</a:t>
            </a:r>
          </a:p>
          <a:p>
            <a:pPr marR="0" lvl="0" defTabSz="914400" rtl="0" eaLnBrk="1" fontAlgn="auto" latinLnBrk="0" hangingPunct="1">
              <a:lnSpc>
                <a:spcPct val="150000"/>
              </a:lnSpc>
              <a:spcBef>
                <a:spcPts val="0"/>
              </a:spcBef>
              <a:spcAft>
                <a:spcPts val="0"/>
              </a:spcAft>
              <a:buClrTx/>
              <a:buSzTx/>
              <a:tabLst/>
              <a:defRPr/>
            </a:pPr>
            <a:r>
              <a:rPr lang="en-US" sz="1400" dirty="0">
                <a:solidFill>
                  <a:srgbClr val="231F20"/>
                </a:solidFill>
                <a:latin typeface="Arial"/>
              </a:rPr>
              <a:t>Multiple FRT</a:t>
            </a:r>
          </a:p>
          <a:p>
            <a:pPr marR="0" lvl="0" defTabSz="914400" rtl="0" eaLnBrk="1" fontAlgn="auto" latinLnBrk="0" hangingPunct="1">
              <a:lnSpc>
                <a:spcPct val="150000"/>
              </a:lnSpc>
              <a:spcBef>
                <a:spcPts val="0"/>
              </a:spcBef>
              <a:spcAft>
                <a:spcPts val="0"/>
              </a:spcAft>
              <a:buClrTx/>
              <a:buSzTx/>
              <a:tabLst/>
              <a:defRPr/>
            </a:pPr>
            <a:r>
              <a:rPr kumimoji="0" lang="en-US" sz="1400" b="0" i="0" u="none" strike="noStrike" kern="1200" cap="none" spc="0" normalizeH="0" baseline="0" noProof="0" dirty="0">
                <a:ln>
                  <a:noFill/>
                </a:ln>
                <a:solidFill>
                  <a:srgbClr val="231F20"/>
                </a:solidFill>
                <a:effectLst/>
                <a:uLnTx/>
                <a:uFillTx/>
                <a:latin typeface="Arial"/>
                <a:ea typeface="+mn-ea"/>
                <a:cs typeface="+mn-cs"/>
              </a:rPr>
              <a:t>Phase Jump</a:t>
            </a:r>
          </a:p>
          <a:p>
            <a:pPr marR="0" lvl="0" defTabSz="914400" rtl="0" eaLnBrk="1" fontAlgn="auto" latinLnBrk="0" hangingPunct="1">
              <a:lnSpc>
                <a:spcPct val="150000"/>
              </a:lnSpc>
              <a:spcBef>
                <a:spcPts val="0"/>
              </a:spcBef>
              <a:spcAft>
                <a:spcPts val="0"/>
              </a:spcAft>
              <a:buClrTx/>
              <a:buSzTx/>
              <a:tabLst/>
              <a:defRPr/>
            </a:pPr>
            <a:r>
              <a:rPr lang="en-US" sz="1400" dirty="0">
                <a:solidFill>
                  <a:srgbClr val="231F20"/>
                </a:solidFill>
                <a:latin typeface="Arial"/>
              </a:rPr>
              <a:t>ROCOF Requirements</a:t>
            </a:r>
            <a:endParaRPr kumimoji="0" lang="en-US" sz="1400" b="0" i="0" u="none" strike="noStrike" kern="1200" cap="none" spc="0" normalizeH="0" baseline="0" noProof="0" dirty="0">
              <a:ln>
                <a:noFill/>
              </a:ln>
              <a:solidFill>
                <a:srgbClr val="231F20"/>
              </a:solidFill>
              <a:effectLst/>
              <a:uLnTx/>
              <a:uFillTx/>
              <a:latin typeface="Arial"/>
              <a:ea typeface="+mn-ea"/>
              <a:cs typeface="+mn-cs"/>
            </a:endParaRPr>
          </a:p>
          <a:p>
            <a:pPr marR="0" lvl="0" defTabSz="914400" rtl="0" eaLnBrk="1" fontAlgn="auto" latinLnBrk="0" hangingPunct="1">
              <a:lnSpc>
                <a:spcPct val="150000"/>
              </a:lnSpc>
              <a:spcBef>
                <a:spcPts val="0"/>
              </a:spcBef>
              <a:spcAft>
                <a:spcPts val="0"/>
              </a:spcAft>
              <a:buClrTx/>
              <a:buSzTx/>
              <a:tabLst/>
              <a:defRPr/>
            </a:pPr>
            <a:endParaRPr kumimoji="0" lang="en-GB" sz="1400" b="0" i="0" u="none" strike="noStrike" kern="1200" cap="none" spc="0" normalizeH="0" baseline="0" noProof="0" dirty="0">
              <a:ln>
                <a:noFill/>
              </a:ln>
              <a:solidFill>
                <a:srgbClr val="231F20"/>
              </a:solidFill>
              <a:effectLst/>
              <a:uLnTx/>
              <a:uFillTx/>
              <a:latin typeface="Arial"/>
              <a:ea typeface="+mn-ea"/>
              <a:cs typeface="+mn-cs"/>
            </a:endParaRPr>
          </a:p>
        </p:txBody>
      </p:sp>
      <p:sp>
        <p:nvSpPr>
          <p:cNvPr id="160" name="Rectangle 159">
            <a:extLst>
              <a:ext uri="{FF2B5EF4-FFF2-40B4-BE49-F238E27FC236}">
                <a16:creationId xmlns:a16="http://schemas.microsoft.com/office/drawing/2014/main" id="{F22EF37E-B198-77BC-83B2-0C05C5B8F135}"/>
              </a:ext>
            </a:extLst>
          </p:cNvPr>
          <p:cNvSpPr/>
          <p:nvPr/>
        </p:nvSpPr>
        <p:spPr>
          <a:xfrm>
            <a:off x="565598" y="3736852"/>
            <a:ext cx="13404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Unknown</a:t>
            </a:r>
          </a:p>
        </p:txBody>
      </p:sp>
      <p:sp>
        <p:nvSpPr>
          <p:cNvPr id="161" name="TextBox 160">
            <a:extLst>
              <a:ext uri="{FF2B5EF4-FFF2-40B4-BE49-F238E27FC236}">
                <a16:creationId xmlns:a16="http://schemas.microsoft.com/office/drawing/2014/main" id="{B950DFE2-D1A7-59F0-E0C2-984EFFC8DA4E}"/>
              </a:ext>
            </a:extLst>
          </p:cNvPr>
          <p:cNvSpPr txBox="1"/>
          <p:nvPr/>
        </p:nvSpPr>
        <p:spPr>
          <a:xfrm>
            <a:off x="565597" y="4110392"/>
            <a:ext cx="7398753" cy="1991379"/>
          </a:xfrm>
          <a:prstGeom prst="rect">
            <a:avLst/>
          </a:prstGeom>
          <a:noFill/>
        </p:spPr>
        <p:txBody>
          <a:bodyPr wrap="square" rtlCol="0">
            <a:spAutoFit/>
          </a:bodyPr>
          <a:lstStyle/>
          <a:p>
            <a:pPr marR="0" lvl="0" defTabSz="914400" rtl="0" eaLnBrk="1" fontAlgn="auto" latinLnBrk="0" hangingPunct="1">
              <a:lnSpc>
                <a:spcPct val="150000"/>
              </a:lnSpc>
              <a:spcBef>
                <a:spcPts val="0"/>
              </a:spcBef>
              <a:spcAft>
                <a:spcPts val="0"/>
              </a:spcAft>
              <a:buClrTx/>
              <a:buSzTx/>
              <a:tabLst/>
              <a:defRPr/>
            </a:pPr>
            <a:r>
              <a:rPr lang="en-US" sz="1400" dirty="0">
                <a:solidFill>
                  <a:srgbClr val="FFFFFF"/>
                </a:solidFill>
                <a:latin typeface="Arial"/>
              </a:rPr>
              <a:t>Compliance Evaluation and Evidence</a:t>
            </a:r>
          </a:p>
          <a:p>
            <a:pPr marR="0" lvl="0" defTabSz="914400" rtl="0" eaLnBrk="1" fontAlgn="auto" latinLnBrk="0" hangingPunct="1">
              <a:lnSpc>
                <a:spcPct val="150000"/>
              </a:lnSpc>
              <a:spcBef>
                <a:spcPts val="0"/>
              </a:spcBef>
              <a:spcAft>
                <a:spcPts val="0"/>
              </a:spcAft>
              <a:buClrTx/>
              <a:buSzTx/>
              <a:tabLst/>
              <a:defRPr/>
            </a:pPr>
            <a:r>
              <a:rPr lang="en-US" sz="1400" dirty="0">
                <a:solidFill>
                  <a:srgbClr val="FFFFFF"/>
                </a:solidFill>
                <a:latin typeface="Arial"/>
              </a:rPr>
              <a:t>Modeling vs HiL vs Field Test vs Plant Commissioning</a:t>
            </a:r>
            <a:br>
              <a:rPr lang="en-US" sz="1400" dirty="0">
                <a:solidFill>
                  <a:srgbClr val="FFFFFF"/>
                </a:solidFill>
                <a:latin typeface="Arial"/>
              </a:rPr>
            </a:br>
            <a:r>
              <a:rPr lang="en-US" sz="1400" dirty="0">
                <a:solidFill>
                  <a:srgbClr val="FFFFFF"/>
                </a:solidFill>
                <a:latin typeface="Arial"/>
              </a:rPr>
              <a:t>Operational Scenarios</a:t>
            </a:r>
          </a:p>
          <a:p>
            <a:pPr marR="0" lvl="0" defTabSz="914400" rtl="0" eaLnBrk="1" fontAlgn="auto" latinLnBrk="0" hangingPunct="1">
              <a:lnSpc>
                <a:spcPct val="150000"/>
              </a:lnSpc>
              <a:spcBef>
                <a:spcPts val="0"/>
              </a:spcBef>
              <a:spcAft>
                <a:spcPts val="0"/>
              </a:spcAft>
              <a:buClrTx/>
              <a:buSzTx/>
              <a:tabLst/>
              <a:defRPr/>
            </a:pPr>
            <a:r>
              <a:rPr lang="en-US" sz="1400" dirty="0">
                <a:solidFill>
                  <a:srgbClr val="FFFFFF"/>
                </a:solidFill>
                <a:latin typeface="Arial"/>
              </a:rPr>
              <a:t>Tolerances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a:lnSpc>
                <a:spcPct val="150000"/>
              </a:lnSpc>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Type Tests</a:t>
            </a:r>
          </a:p>
          <a:p>
            <a:pPr marR="0" lvl="0" defTabSz="914400" rtl="0" eaLnBrk="1" fontAlgn="auto" latinLnBrk="0" hangingPunct="1">
              <a:lnSpc>
                <a:spcPct val="150000"/>
              </a:lnSpc>
              <a:spcBef>
                <a:spcPts val="0"/>
              </a:spcBef>
              <a:spcAft>
                <a:spcPts val="0"/>
              </a:spcAft>
              <a:buClrTx/>
              <a:buSzTx/>
              <a:tabLst/>
              <a:defRPr/>
            </a:pPr>
            <a:r>
              <a:rPr lang="en-US" sz="1400" dirty="0">
                <a:solidFill>
                  <a:srgbClr val="FFFFFF"/>
                </a:solidFill>
                <a:latin typeface="Arial"/>
              </a:rPr>
              <a:t>Exemption Process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4" name="Object 3" hidden="1">
            <a:extLst>
              <a:ext uri="{FF2B5EF4-FFF2-40B4-BE49-F238E27FC236}">
                <a16:creationId xmlns:a16="http://schemas.microsoft.com/office/drawing/2014/main" id="{D55120AB-FCEF-8CBF-93C4-3A491D239B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D55120AB-FCEF-8CBF-93C4-3A491D239B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3" name="Slide Number Placeholder 4">
            <a:extLst>
              <a:ext uri="{FF2B5EF4-FFF2-40B4-BE49-F238E27FC236}">
                <a16:creationId xmlns:a16="http://schemas.microsoft.com/office/drawing/2014/main" id="{47B0C12E-56AC-6693-0E25-539BE1CB0AF8}"/>
              </a:ext>
            </a:extLst>
          </p:cNvPr>
          <p:cNvSpPr txBox="1">
            <a:spLocks/>
          </p:cNvSpPr>
          <p:nvPr/>
        </p:nvSpPr>
        <p:spPr>
          <a:xfrm>
            <a:off x="215998" y="6426000"/>
            <a:ext cx="323279" cy="294305"/>
          </a:xfrm>
          <a:prstGeom prst="rect">
            <a:avLst/>
          </a:prstGeom>
        </p:spPr>
        <p:txBody>
          <a:bodyPr vert="horz" lIns="0" tIns="0" rIns="0" bIns="0" rtlCol="0" anchor="ctr">
            <a:noAutofit/>
          </a:bodyPr>
          <a:lstStyle>
            <a:defPPr>
              <a:defRPr lang="en-US"/>
            </a:defPPr>
            <a:lvl1pPr marL="0" algn="r"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FCB0DEF-0313-43CE-8806-B644FC9EC852}" type="slidenum">
              <a:rPr lang="en-GB" smtClean="0">
                <a:solidFill>
                  <a:srgbClr val="37424A"/>
                </a:solidFill>
                <a:latin typeface="Arial"/>
              </a:rPr>
              <a:pPr>
                <a:defRPr/>
              </a:pPr>
              <a:t>13</a:t>
            </a:fld>
            <a:endParaRPr lang="en-GB">
              <a:solidFill>
                <a:srgbClr val="37424A"/>
              </a:solidFill>
              <a:latin typeface="Arial"/>
            </a:endParaRPr>
          </a:p>
        </p:txBody>
      </p:sp>
      <p:graphicFrame>
        <p:nvGraphicFramePr>
          <p:cNvPr id="173" name="Object 172" hidden="1">
            <a:extLst>
              <a:ext uri="{FF2B5EF4-FFF2-40B4-BE49-F238E27FC236}">
                <a16:creationId xmlns:a16="http://schemas.microsoft.com/office/drawing/2014/main" id="{3FA01869-932E-A4BF-9E8A-705EFB38CA9E}"/>
              </a:ext>
            </a:extLst>
          </p:cNvPr>
          <p:cNvGraphicFramePr>
            <a:graphicFrameLocks noChangeAspect="1"/>
          </p:cNvGraphicFramePr>
          <p:nvPr>
            <p:custDataLst>
              <p:tags r:id="rId2"/>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6" imgW="396" imgH="396" progId="TCLayout.ActiveDocument.1">
                  <p:embed/>
                </p:oleObj>
              </mc:Choice>
              <mc:Fallback>
                <p:oleObj name="think-cell Slide" r:id="rId6" imgW="396" imgH="396" progId="TCLayout.ActiveDocument.1">
                  <p:embed/>
                  <p:pic>
                    <p:nvPicPr>
                      <p:cNvPr id="173" name="Object 172" hidden="1">
                        <a:extLst>
                          <a:ext uri="{FF2B5EF4-FFF2-40B4-BE49-F238E27FC236}">
                            <a16:creationId xmlns:a16="http://schemas.microsoft.com/office/drawing/2014/main" id="{3FA01869-932E-A4BF-9E8A-705EFB38CA9E}"/>
                          </a:ext>
                        </a:extLst>
                      </p:cNvPr>
                      <p:cNvPicPr/>
                      <p:nvPr/>
                    </p:nvPicPr>
                    <p:blipFill>
                      <a:blip r:embed="rId7"/>
                      <a:stretch>
                        <a:fillRect/>
                      </a:stretch>
                    </p:blipFill>
                    <p:spPr>
                      <a:xfrm>
                        <a:off x="153988" y="153988"/>
                        <a:ext cx="1588" cy="1588"/>
                      </a:xfrm>
                      <a:prstGeom prst="rect">
                        <a:avLst/>
                      </a:prstGeom>
                    </p:spPr>
                  </p:pic>
                </p:oleObj>
              </mc:Fallback>
            </mc:AlternateContent>
          </a:graphicData>
        </a:graphic>
      </p:graphicFrame>
      <p:sp>
        <p:nvSpPr>
          <p:cNvPr id="166" name="Title 1">
            <a:extLst>
              <a:ext uri="{FF2B5EF4-FFF2-40B4-BE49-F238E27FC236}">
                <a16:creationId xmlns:a16="http://schemas.microsoft.com/office/drawing/2014/main" id="{D0617146-F515-1BF5-26ED-44EE4D1462C5}"/>
              </a:ext>
            </a:extLst>
          </p:cNvPr>
          <p:cNvSpPr>
            <a:spLocks noGrp="1"/>
          </p:cNvSpPr>
          <p:nvPr>
            <p:ph type="title"/>
          </p:nvPr>
        </p:nvSpPr>
        <p:spPr>
          <a:xfrm>
            <a:off x="215998" y="365125"/>
            <a:ext cx="11695005" cy="461961"/>
          </a:xfrm>
        </p:spPr>
        <p:txBody>
          <a:bodyPr/>
          <a:lstStyle/>
          <a:p>
            <a:r>
              <a:rPr lang="en-US" dirty="0"/>
              <a:t>NOGRR-245 – Full Picture</a:t>
            </a:r>
          </a:p>
        </p:txBody>
      </p:sp>
      <p:sp>
        <p:nvSpPr>
          <p:cNvPr id="167" name="Rectangle 166">
            <a:extLst>
              <a:ext uri="{FF2B5EF4-FFF2-40B4-BE49-F238E27FC236}">
                <a16:creationId xmlns:a16="http://schemas.microsoft.com/office/drawing/2014/main" id="{290EEBC6-9ABB-D9A1-D97C-6E1EE2EED683}"/>
              </a:ext>
            </a:extLst>
          </p:cNvPr>
          <p:cNvSpPr/>
          <p:nvPr/>
        </p:nvSpPr>
        <p:spPr>
          <a:xfrm>
            <a:off x="9129318" y="4518592"/>
            <a:ext cx="165301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3E3E5"/>
                </a:solidFill>
                <a:effectLst/>
                <a:uLnTx/>
                <a:uFillTx/>
                <a:latin typeface="Arial"/>
                <a:ea typeface="+mn-ea"/>
                <a:cs typeface="+mn-cs"/>
              </a:rPr>
              <a:t>NOGRR-245</a:t>
            </a:r>
          </a:p>
        </p:txBody>
      </p:sp>
    </p:spTree>
    <p:extLst>
      <p:ext uri="{BB962C8B-B14F-4D97-AF65-F5344CB8AC3E}">
        <p14:creationId xmlns:p14="http://schemas.microsoft.com/office/powerpoint/2010/main" val="28989927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A6EC54-66C7-7E76-C8BE-E2F747A4093A}"/>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8AFDBDA2-F14E-F440-E78A-369C5CF7F999}"/>
              </a:ext>
            </a:extLst>
          </p:cNvPr>
          <p:cNvSpPr>
            <a:spLocks noGrp="1"/>
          </p:cNvSpPr>
          <p:nvPr>
            <p:ph type="title"/>
          </p:nvPr>
        </p:nvSpPr>
        <p:spPr/>
        <p:txBody>
          <a:bodyPr/>
          <a:lstStyle/>
          <a:p>
            <a:r>
              <a:rPr lang="en-US" dirty="0"/>
              <a:t>Suggestions and Reflections</a:t>
            </a:r>
          </a:p>
        </p:txBody>
      </p:sp>
      <p:sp>
        <p:nvSpPr>
          <p:cNvPr id="3" name="Text Placeholder 2">
            <a:extLst>
              <a:ext uri="{FF2B5EF4-FFF2-40B4-BE49-F238E27FC236}">
                <a16:creationId xmlns:a16="http://schemas.microsoft.com/office/drawing/2014/main" id="{00B9043C-BDCD-AD54-7FCF-32A3FE3EB8AF}"/>
              </a:ext>
            </a:extLst>
          </p:cNvPr>
          <p:cNvSpPr>
            <a:spLocks noGrp="1"/>
          </p:cNvSpPr>
          <p:nvPr>
            <p:ph type="body" sz="quarter" idx="12"/>
          </p:nvPr>
        </p:nvSpPr>
        <p:spPr/>
        <p:txBody>
          <a:bodyPr/>
          <a:lstStyle/>
          <a:p>
            <a:r>
              <a:rPr lang="en-US" dirty="0"/>
              <a:t>Wrap up</a:t>
            </a:r>
          </a:p>
        </p:txBody>
      </p:sp>
      <p:sp>
        <p:nvSpPr>
          <p:cNvPr id="4" name="Text Placeholder 3">
            <a:extLst>
              <a:ext uri="{FF2B5EF4-FFF2-40B4-BE49-F238E27FC236}">
                <a16:creationId xmlns:a16="http://schemas.microsoft.com/office/drawing/2014/main" id="{5DDF66E7-BE90-903D-C6A6-54679A460F1C}"/>
              </a:ext>
            </a:extLst>
          </p:cNvPr>
          <p:cNvSpPr>
            <a:spLocks noGrp="1"/>
          </p:cNvSpPr>
          <p:nvPr>
            <p:ph type="body" sz="quarter" idx="45"/>
          </p:nvPr>
        </p:nvSpPr>
        <p:spPr>
          <a:xfrm>
            <a:off x="216695" y="1478705"/>
            <a:ext cx="11694308" cy="4808128"/>
          </a:xfrm>
        </p:spPr>
        <p:txBody>
          <a:bodyPr/>
          <a:lstStyle/>
          <a:p>
            <a:pPr marL="285750" indent="-285750" algn="l">
              <a:lnSpc>
                <a:spcPct val="150000"/>
              </a:lnSpc>
              <a:buFont typeface="Arial" panose="020B0604020202020204" pitchFamily="34" charset="0"/>
              <a:buChar char="•"/>
            </a:pPr>
            <a:r>
              <a:rPr lang="en-US" sz="1800" b="0" i="0" dirty="0">
                <a:effectLst/>
                <a:latin typeface="Söhne"/>
              </a:rPr>
              <a:t>Will each Independent System Operator (ISO) interpret the IEEE-2800 standard on an individual basis, potentially resulting in </a:t>
            </a:r>
            <a:r>
              <a:rPr lang="en-US" sz="1800" b="1" i="0" dirty="0">
                <a:effectLst/>
                <a:latin typeface="Söhne"/>
              </a:rPr>
              <a:t>multiple variants of 'IEEE-2800</a:t>
            </a:r>
            <a:r>
              <a:rPr lang="en-US" sz="1800" b="0" i="0" dirty="0">
                <a:effectLst/>
                <a:latin typeface="Söhne"/>
              </a:rPr>
              <a:t>' within the United States?</a:t>
            </a:r>
          </a:p>
          <a:p>
            <a:pPr marL="285750" indent="-285750" algn="l">
              <a:lnSpc>
                <a:spcPct val="150000"/>
              </a:lnSpc>
              <a:buFont typeface="Arial" panose="020B0604020202020204" pitchFamily="34" charset="0"/>
              <a:buChar char="•"/>
            </a:pPr>
            <a:r>
              <a:rPr lang="en-US" sz="1800" b="0" i="0" dirty="0">
                <a:effectLst/>
                <a:latin typeface="Söhne"/>
              </a:rPr>
              <a:t>Do ISOs have a definitive understanding of the evidence required by Generation Owners (GO) and Original Equipment Manufacturers (OEM) to </a:t>
            </a:r>
            <a:r>
              <a:rPr lang="en-US" sz="1800" b="1" i="0" dirty="0">
                <a:effectLst/>
                <a:latin typeface="Söhne"/>
              </a:rPr>
              <a:t>demonstrate compliance </a:t>
            </a:r>
            <a:r>
              <a:rPr lang="en-US" sz="1800" b="0" i="0" dirty="0">
                <a:effectLst/>
                <a:latin typeface="Söhne"/>
              </a:rPr>
              <a:t>with the IEEE-2800 requirements as of today?</a:t>
            </a:r>
          </a:p>
          <a:p>
            <a:pPr marL="285750" indent="-285750" algn="l">
              <a:lnSpc>
                <a:spcPct val="150000"/>
              </a:lnSpc>
              <a:buFont typeface="Arial" panose="020B0604020202020204" pitchFamily="34" charset="0"/>
              <a:buChar char="•"/>
            </a:pPr>
            <a:r>
              <a:rPr lang="en-US" sz="1800" b="0" i="0" dirty="0">
                <a:effectLst/>
                <a:latin typeface="Söhne"/>
              </a:rPr>
              <a:t>Could site-specific parameters, which are designed to enhance the grid's stability, </a:t>
            </a:r>
            <a:r>
              <a:rPr lang="en-US" sz="1800" b="1" i="0" dirty="0">
                <a:effectLst/>
                <a:latin typeface="Söhne"/>
              </a:rPr>
              <a:t>supersede</a:t>
            </a:r>
            <a:r>
              <a:rPr lang="en-US" sz="1800" b="0" i="0" dirty="0">
                <a:effectLst/>
                <a:latin typeface="Söhne"/>
              </a:rPr>
              <a:t> NOGRR-245 or the IEEE-2800 standards?</a:t>
            </a:r>
          </a:p>
          <a:p>
            <a:pPr algn="l">
              <a:lnSpc>
                <a:spcPct val="150000"/>
              </a:lnSpc>
            </a:pPr>
            <a:r>
              <a:rPr lang="en-US" sz="1800" b="0" i="0" dirty="0">
                <a:effectLst/>
                <a:latin typeface="Söhne"/>
              </a:rPr>
              <a:t>…</a:t>
            </a:r>
          </a:p>
          <a:p>
            <a:pPr marL="285750" indent="-285750" algn="l">
              <a:lnSpc>
                <a:spcPct val="150000"/>
              </a:lnSpc>
              <a:buFont typeface="Arial" panose="020B0604020202020204" pitchFamily="34" charset="0"/>
              <a:buChar char="•"/>
            </a:pPr>
            <a:r>
              <a:rPr lang="en-US" sz="1800" b="0" i="0" dirty="0">
                <a:effectLst/>
                <a:latin typeface="Söhne"/>
              </a:rPr>
              <a:t>Vestas requires clarification on the test conditions and deliverables for evaluating various requested features, such as attestations, simulation reports, and plant or turbine-level simulations.</a:t>
            </a:r>
          </a:p>
          <a:p>
            <a:pPr marL="285750" indent="-285750" algn="l">
              <a:lnSpc>
                <a:spcPct val="150000"/>
              </a:lnSpc>
              <a:buFont typeface="Arial" panose="020B0604020202020204" pitchFamily="34" charset="0"/>
              <a:buChar char="•"/>
            </a:pPr>
            <a:r>
              <a:rPr lang="en-US" sz="1800" b="0" i="0" dirty="0">
                <a:effectLst/>
                <a:latin typeface="Söhne"/>
              </a:rPr>
              <a:t>While Vestas recognizes the importance of NOGRR-245 within the industry and its alignment with IEEE 2800 standards. However, its verification processes should also be in accordance with IEEE 2800.2.</a:t>
            </a:r>
            <a:endParaRPr lang="en-US" sz="1800" dirty="0">
              <a:latin typeface="Söhne"/>
            </a:endParaRPr>
          </a:p>
        </p:txBody>
      </p:sp>
      <p:sp>
        <p:nvSpPr>
          <p:cNvPr id="6" name="Date Placeholder 5">
            <a:extLst>
              <a:ext uri="{FF2B5EF4-FFF2-40B4-BE49-F238E27FC236}">
                <a16:creationId xmlns:a16="http://schemas.microsoft.com/office/drawing/2014/main" id="{63A60BE7-F6B3-CD47-C6EB-E95211A53064}"/>
              </a:ext>
            </a:extLst>
          </p:cNvPr>
          <p:cNvSpPr>
            <a:spLocks noGrp="1"/>
          </p:cNvSpPr>
          <p:nvPr>
            <p:ph type="dt" sz="half" idx="94"/>
          </p:nvPr>
        </p:nvSpPr>
        <p:spPr/>
        <p:txBody>
          <a:bodyPr/>
          <a:lstStyle/>
          <a:p>
            <a:fld id="{00E01680-F83F-45D3-8ED0-FA70CEE94549}" type="datetime4">
              <a:rPr lang="en-GB" smtClean="0"/>
              <a:t>10 November 2023</a:t>
            </a:fld>
            <a:endParaRPr lang="en-GB" dirty="0"/>
          </a:p>
        </p:txBody>
      </p:sp>
      <p:sp>
        <p:nvSpPr>
          <p:cNvPr id="7" name="Footer Placeholder 6">
            <a:extLst>
              <a:ext uri="{FF2B5EF4-FFF2-40B4-BE49-F238E27FC236}">
                <a16:creationId xmlns:a16="http://schemas.microsoft.com/office/drawing/2014/main" id="{CA525801-BAB6-A0CD-3F12-60F8B8BA35D0}"/>
              </a:ext>
            </a:extLst>
          </p:cNvPr>
          <p:cNvSpPr>
            <a:spLocks noGrp="1"/>
          </p:cNvSpPr>
          <p:nvPr>
            <p:ph type="ftr" sz="quarter" idx="95"/>
          </p:nvPr>
        </p:nvSpPr>
        <p:spPr/>
        <p:txBody>
          <a:bodyPr/>
          <a:lstStyle/>
          <a:p>
            <a:r>
              <a:rPr lang="en-US" b="0" i="0" dirty="0">
                <a:solidFill>
                  <a:srgbClr val="212529"/>
                </a:solidFill>
                <a:effectLst/>
                <a:latin typeface="Montserrat" panose="00000500000000000000" pitchFamily="2" charset="0"/>
              </a:rPr>
              <a:t>IBRWG Meeting</a:t>
            </a:r>
          </a:p>
        </p:txBody>
      </p:sp>
      <p:sp>
        <p:nvSpPr>
          <p:cNvPr id="8" name="Slide Number Placeholder 7">
            <a:extLst>
              <a:ext uri="{FF2B5EF4-FFF2-40B4-BE49-F238E27FC236}">
                <a16:creationId xmlns:a16="http://schemas.microsoft.com/office/drawing/2014/main" id="{81EEFB78-8EE0-2A04-E5F8-3CC9DD17E52B}"/>
              </a:ext>
            </a:extLst>
          </p:cNvPr>
          <p:cNvSpPr>
            <a:spLocks noGrp="1"/>
          </p:cNvSpPr>
          <p:nvPr>
            <p:ph type="sldNum" sz="quarter" idx="96"/>
          </p:nvPr>
        </p:nvSpPr>
        <p:spPr/>
        <p:txBody>
          <a:bodyPr/>
          <a:lstStyle/>
          <a:p>
            <a:fld id="{AFCB0DEF-0313-43CE-8806-B644FC9EC852}" type="slidenum">
              <a:rPr lang="en-GB" smtClean="0"/>
              <a:pPr/>
              <a:t>14</a:t>
            </a:fld>
            <a:endParaRPr lang="en-GB" dirty="0"/>
          </a:p>
        </p:txBody>
      </p:sp>
    </p:spTree>
    <p:extLst>
      <p:ext uri="{BB962C8B-B14F-4D97-AF65-F5344CB8AC3E}">
        <p14:creationId xmlns:p14="http://schemas.microsoft.com/office/powerpoint/2010/main" val="30064456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947EB6-F63D-4025-98F9-4EC9B5FE3A2D}"/>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40" imgH="240" progId="TCLayout.ActiveDocument.1">
                  <p:embed/>
                </p:oleObj>
              </mc:Choice>
              <mc:Fallback>
                <p:oleObj name="think-cell Slide" r:id="rId6" imgW="240" imgH="240" progId="TCLayout.ActiveDocument.1">
                  <p:embed/>
                  <p:pic>
                    <p:nvPicPr>
                      <p:cNvPr id="4" name="Object 3" hidden="1">
                        <a:extLst>
                          <a:ext uri="{FF2B5EF4-FFF2-40B4-BE49-F238E27FC236}">
                            <a16:creationId xmlns:a16="http://schemas.microsoft.com/office/drawing/2014/main" id="{A1947EB6-F63D-4025-98F9-4EC9B5FE3A2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718561-7B75-4F8D-AFA9-7FFD10C13187}"/>
              </a:ext>
            </a:extLst>
          </p:cNvPr>
          <p:cNvSpPr/>
          <p:nvPr>
            <p:custDataLst>
              <p:tags r:id="rId4"/>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3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62029D2-7DC1-4D55-A832-F7FB82DF89F3}"/>
              </a:ext>
            </a:extLst>
          </p:cNvPr>
          <p:cNvSpPr>
            <a:spLocks noGrp="1"/>
          </p:cNvSpPr>
          <p:nvPr>
            <p:ph type="title"/>
          </p:nvPr>
        </p:nvSpPr>
        <p:spPr/>
        <p:txBody>
          <a:bodyPr/>
          <a:lstStyle/>
          <a:p>
            <a:r>
              <a:rPr lang="en-GB" cap="none" dirty="0"/>
              <a:t>Thank you</a:t>
            </a:r>
          </a:p>
        </p:txBody>
      </p:sp>
      <p:sp>
        <p:nvSpPr>
          <p:cNvPr id="3" name="Text Placeholder 2">
            <a:extLst>
              <a:ext uri="{FF2B5EF4-FFF2-40B4-BE49-F238E27FC236}">
                <a16:creationId xmlns:a16="http://schemas.microsoft.com/office/drawing/2014/main" id="{38EB869B-81B8-454E-9C3E-6CF68C01840E}"/>
              </a:ext>
            </a:extLst>
          </p:cNvPr>
          <p:cNvSpPr>
            <a:spLocks noGrp="1"/>
          </p:cNvSpPr>
          <p:nvPr>
            <p:ph type="body" sz="quarter" idx="64"/>
          </p:nvPr>
        </p:nvSpPr>
        <p:spPr/>
        <p:txBody>
          <a:bodyPr/>
          <a:lstStyle/>
          <a:p>
            <a:endParaRPr lang="en-GB"/>
          </a:p>
        </p:txBody>
      </p:sp>
    </p:spTree>
    <p:custDataLst>
      <p:custData r:id="rId1"/>
      <p:custData r:id="rId2"/>
    </p:custDataLst>
    <p:extLst>
      <p:ext uri="{BB962C8B-B14F-4D97-AF65-F5344CB8AC3E}">
        <p14:creationId xmlns:p14="http://schemas.microsoft.com/office/powerpoint/2010/main" val="371512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52C4B-3FCD-0718-CA09-3E517EEAA66A}"/>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AE0F3443-7661-485B-8971-E00D4BA0F18E}"/>
              </a:ext>
            </a:extLst>
          </p:cNvPr>
          <p:cNvSpPr>
            <a:spLocks noGrp="1"/>
          </p:cNvSpPr>
          <p:nvPr>
            <p:ph type="title"/>
          </p:nvPr>
        </p:nvSpPr>
        <p:spPr/>
        <p:txBody>
          <a:bodyPr/>
          <a:lstStyle/>
          <a:p>
            <a:r>
              <a:rPr lang="en-US" dirty="0"/>
              <a:t>Overview</a:t>
            </a:r>
          </a:p>
        </p:txBody>
      </p:sp>
      <p:sp>
        <p:nvSpPr>
          <p:cNvPr id="7" name="Text Placeholder 6">
            <a:extLst>
              <a:ext uri="{FF2B5EF4-FFF2-40B4-BE49-F238E27FC236}">
                <a16:creationId xmlns:a16="http://schemas.microsoft.com/office/drawing/2014/main" id="{BA0F6EB6-5FB5-4CE0-9E40-A817F24E7A5A}"/>
              </a:ext>
            </a:extLst>
          </p:cNvPr>
          <p:cNvSpPr>
            <a:spLocks noGrp="1"/>
          </p:cNvSpPr>
          <p:nvPr>
            <p:ph type="body" sz="quarter" idx="12"/>
          </p:nvPr>
        </p:nvSpPr>
        <p:spPr/>
        <p:txBody>
          <a:bodyPr/>
          <a:lstStyle/>
          <a:p>
            <a:r>
              <a:rPr lang="en-US" dirty="0"/>
              <a:t>IEEE – 2800 US Context</a:t>
            </a:r>
          </a:p>
        </p:txBody>
      </p:sp>
      <p:sp>
        <p:nvSpPr>
          <p:cNvPr id="4" name="Date Placeholder 3">
            <a:extLst>
              <a:ext uri="{FF2B5EF4-FFF2-40B4-BE49-F238E27FC236}">
                <a16:creationId xmlns:a16="http://schemas.microsoft.com/office/drawing/2014/main" id="{7B113FDA-941A-47A5-999E-2711ED977DDB}"/>
              </a:ext>
            </a:extLst>
          </p:cNvPr>
          <p:cNvSpPr>
            <a:spLocks noGrp="1"/>
          </p:cNvSpPr>
          <p:nvPr>
            <p:ph type="dt" sz="half" idx="94"/>
          </p:nvPr>
        </p:nvSpPr>
        <p:spPr/>
        <p:txBody>
          <a:bodyPr/>
          <a:lstStyle/>
          <a:p>
            <a:fld id="{9388309A-778E-49A1-BC2A-DF1945B5DFF4}" type="datetime4">
              <a:rPr lang="en-GB" smtClean="0"/>
              <a:t>09 November 2023</a:t>
            </a:fld>
            <a:endParaRPr lang="en-GB" dirty="0"/>
          </a:p>
        </p:txBody>
      </p:sp>
      <p:sp>
        <p:nvSpPr>
          <p:cNvPr id="5" name="Footer Placeholder 4">
            <a:extLst>
              <a:ext uri="{FF2B5EF4-FFF2-40B4-BE49-F238E27FC236}">
                <a16:creationId xmlns:a16="http://schemas.microsoft.com/office/drawing/2014/main" id="{F06E6B2B-7E7F-4C2B-8ED3-893258DE3132}"/>
              </a:ext>
            </a:extLst>
          </p:cNvPr>
          <p:cNvSpPr>
            <a:spLocks noGrp="1"/>
          </p:cNvSpPr>
          <p:nvPr>
            <p:ph type="ftr" sz="quarter" idx="95"/>
          </p:nvPr>
        </p:nvSpPr>
        <p:spPr/>
        <p:txBody>
          <a:bodyPr/>
          <a:lstStyle/>
          <a:p>
            <a:r>
              <a:rPr lang="en-US" b="0" i="0" dirty="0">
                <a:solidFill>
                  <a:srgbClr val="212529"/>
                </a:solidFill>
                <a:effectLst/>
                <a:latin typeface="Montserrat" panose="00000500000000000000" pitchFamily="2" charset="0"/>
              </a:rPr>
              <a:t>IBRWG Meeting</a:t>
            </a:r>
          </a:p>
        </p:txBody>
      </p:sp>
      <p:sp>
        <p:nvSpPr>
          <p:cNvPr id="6" name="Slide Number Placeholder 5">
            <a:extLst>
              <a:ext uri="{FF2B5EF4-FFF2-40B4-BE49-F238E27FC236}">
                <a16:creationId xmlns:a16="http://schemas.microsoft.com/office/drawing/2014/main" id="{44701CE8-0CC6-44A4-B3F9-6FA9F9785B95}"/>
              </a:ext>
            </a:extLst>
          </p:cNvPr>
          <p:cNvSpPr>
            <a:spLocks noGrp="1"/>
          </p:cNvSpPr>
          <p:nvPr>
            <p:ph type="sldNum" sz="quarter" idx="96"/>
          </p:nvPr>
        </p:nvSpPr>
        <p:spPr/>
        <p:txBody>
          <a:bodyPr/>
          <a:lstStyle/>
          <a:p>
            <a:fld id="{AFCB0DEF-0313-43CE-8806-B644FC9EC852}" type="slidenum">
              <a:rPr lang="en-GB" smtClean="0"/>
              <a:pPr/>
              <a:t>2</a:t>
            </a:fld>
            <a:endParaRPr lang="en-GB" dirty="0"/>
          </a:p>
        </p:txBody>
      </p:sp>
      <p:sp>
        <p:nvSpPr>
          <p:cNvPr id="10" name="Oval 9">
            <a:extLst>
              <a:ext uri="{FF2B5EF4-FFF2-40B4-BE49-F238E27FC236}">
                <a16:creationId xmlns:a16="http://schemas.microsoft.com/office/drawing/2014/main" id="{B81FD174-3E12-45B3-A03F-3BA9DB5C4645}"/>
              </a:ext>
            </a:extLst>
          </p:cNvPr>
          <p:cNvSpPr/>
          <p:nvPr/>
        </p:nvSpPr>
        <p:spPr>
          <a:xfrm>
            <a:off x="437259" y="1822676"/>
            <a:ext cx="3702205" cy="370220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t>IEEE 2800</a:t>
            </a:r>
            <a:br>
              <a:rPr lang="en-US" sz="2000" b="1" u="sng" dirty="0"/>
            </a:br>
            <a:endParaRPr lang="en-US" sz="2000" b="1" u="sng" dirty="0"/>
          </a:p>
          <a:p>
            <a:pPr algn="ctr"/>
            <a:r>
              <a:rPr lang="en-US" sz="1800" dirty="0"/>
              <a:t>Guidance on test and verification procedures for IBR</a:t>
            </a:r>
            <a:endParaRPr lang="id-ID" sz="1800" dirty="0"/>
          </a:p>
          <a:p>
            <a:pPr algn="ctr"/>
            <a:endParaRPr lang="en-US" dirty="0"/>
          </a:p>
        </p:txBody>
      </p:sp>
      <p:pic>
        <p:nvPicPr>
          <p:cNvPr id="2050" name="Picture 2" descr="RTOs and ISOs | Federal Energy Regulatory Commission">
            <a:extLst>
              <a:ext uri="{FF2B5EF4-FFF2-40B4-BE49-F238E27FC236}">
                <a16:creationId xmlns:a16="http://schemas.microsoft.com/office/drawing/2014/main" id="{953132E8-74A5-4812-996E-2069032F48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7" t="4306" r="2223" b="2231"/>
          <a:stretch/>
        </p:blipFill>
        <p:spPr bwMode="auto">
          <a:xfrm>
            <a:off x="4448175" y="1382088"/>
            <a:ext cx="7306566" cy="472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847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B24191-25BE-626C-AB37-28C0360256D5}"/>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10" name="Oval 9">
            <a:extLst>
              <a:ext uri="{FF2B5EF4-FFF2-40B4-BE49-F238E27FC236}">
                <a16:creationId xmlns:a16="http://schemas.microsoft.com/office/drawing/2014/main" id="{B81FD174-3E12-45B3-A03F-3BA9DB5C4645}"/>
              </a:ext>
            </a:extLst>
          </p:cNvPr>
          <p:cNvSpPr/>
          <p:nvPr/>
        </p:nvSpPr>
        <p:spPr>
          <a:xfrm>
            <a:off x="437259" y="1822676"/>
            <a:ext cx="3702205" cy="370220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t>IEEE 2800</a:t>
            </a:r>
            <a:br>
              <a:rPr lang="en-US" sz="2000" b="1" u="sng" dirty="0"/>
            </a:br>
            <a:endParaRPr lang="en-US" sz="2000" b="1" u="sng" dirty="0"/>
          </a:p>
          <a:p>
            <a:pPr algn="ctr"/>
            <a:r>
              <a:rPr lang="en-US" dirty="0"/>
              <a:t>Guidance on test and verification procedures for IBR</a:t>
            </a:r>
            <a:r>
              <a:rPr lang="en-US" sz="1800" dirty="0"/>
              <a:t> </a:t>
            </a:r>
          </a:p>
          <a:p>
            <a:pPr algn="ctr"/>
            <a:endParaRPr lang="en-US" dirty="0"/>
          </a:p>
        </p:txBody>
      </p:sp>
      <p:sp>
        <p:nvSpPr>
          <p:cNvPr id="2" name="Title 1">
            <a:extLst>
              <a:ext uri="{FF2B5EF4-FFF2-40B4-BE49-F238E27FC236}">
                <a16:creationId xmlns:a16="http://schemas.microsoft.com/office/drawing/2014/main" id="{AE0F3443-7661-485B-8971-E00D4BA0F18E}"/>
              </a:ext>
            </a:extLst>
          </p:cNvPr>
          <p:cNvSpPr>
            <a:spLocks noGrp="1"/>
          </p:cNvSpPr>
          <p:nvPr>
            <p:ph type="title"/>
          </p:nvPr>
        </p:nvSpPr>
        <p:spPr/>
        <p:txBody>
          <a:bodyPr/>
          <a:lstStyle/>
          <a:p>
            <a:r>
              <a:rPr lang="en-US" dirty="0"/>
              <a:t>Overview</a:t>
            </a:r>
          </a:p>
        </p:txBody>
      </p:sp>
      <p:sp>
        <p:nvSpPr>
          <p:cNvPr id="7" name="Text Placeholder 6">
            <a:extLst>
              <a:ext uri="{FF2B5EF4-FFF2-40B4-BE49-F238E27FC236}">
                <a16:creationId xmlns:a16="http://schemas.microsoft.com/office/drawing/2014/main" id="{BA0F6EB6-5FB5-4CE0-9E40-A817F24E7A5A}"/>
              </a:ext>
            </a:extLst>
          </p:cNvPr>
          <p:cNvSpPr>
            <a:spLocks noGrp="1"/>
          </p:cNvSpPr>
          <p:nvPr>
            <p:ph type="body" sz="quarter" idx="12"/>
          </p:nvPr>
        </p:nvSpPr>
        <p:spPr/>
        <p:txBody>
          <a:bodyPr/>
          <a:lstStyle/>
          <a:p>
            <a:r>
              <a:rPr lang="en-US" dirty="0"/>
              <a:t>NOGRR - 245</a:t>
            </a:r>
          </a:p>
        </p:txBody>
      </p:sp>
      <p:sp>
        <p:nvSpPr>
          <p:cNvPr id="4" name="Date Placeholder 3">
            <a:extLst>
              <a:ext uri="{FF2B5EF4-FFF2-40B4-BE49-F238E27FC236}">
                <a16:creationId xmlns:a16="http://schemas.microsoft.com/office/drawing/2014/main" id="{7B113FDA-941A-47A5-999E-2711ED977DDB}"/>
              </a:ext>
            </a:extLst>
          </p:cNvPr>
          <p:cNvSpPr>
            <a:spLocks noGrp="1"/>
          </p:cNvSpPr>
          <p:nvPr>
            <p:ph type="dt" sz="half" idx="94"/>
          </p:nvPr>
        </p:nvSpPr>
        <p:spPr/>
        <p:txBody>
          <a:bodyPr/>
          <a:lstStyle/>
          <a:p>
            <a:fld id="{9388309A-778E-49A1-BC2A-DF1945B5DFF4}" type="datetime4">
              <a:rPr lang="en-GB" smtClean="0"/>
              <a:t>09 November 2023</a:t>
            </a:fld>
            <a:endParaRPr lang="en-GB" dirty="0"/>
          </a:p>
        </p:txBody>
      </p:sp>
      <p:sp>
        <p:nvSpPr>
          <p:cNvPr id="5" name="Footer Placeholder 4">
            <a:extLst>
              <a:ext uri="{FF2B5EF4-FFF2-40B4-BE49-F238E27FC236}">
                <a16:creationId xmlns:a16="http://schemas.microsoft.com/office/drawing/2014/main" id="{F06E6B2B-7E7F-4C2B-8ED3-893258DE3132}"/>
              </a:ext>
            </a:extLst>
          </p:cNvPr>
          <p:cNvSpPr>
            <a:spLocks noGrp="1"/>
          </p:cNvSpPr>
          <p:nvPr>
            <p:ph type="ftr" sz="quarter" idx="95"/>
          </p:nvPr>
        </p:nvSpPr>
        <p:spPr/>
        <p:txBody>
          <a:bodyPr/>
          <a:lstStyle/>
          <a:p>
            <a:r>
              <a:rPr lang="en-US" b="0" i="0" dirty="0">
                <a:solidFill>
                  <a:srgbClr val="212529"/>
                </a:solidFill>
                <a:effectLst/>
                <a:latin typeface="Montserrat" panose="00000500000000000000" pitchFamily="2" charset="0"/>
              </a:rPr>
              <a:t>IBRWG Meeting</a:t>
            </a:r>
          </a:p>
        </p:txBody>
      </p:sp>
      <p:sp>
        <p:nvSpPr>
          <p:cNvPr id="6" name="Slide Number Placeholder 5">
            <a:extLst>
              <a:ext uri="{FF2B5EF4-FFF2-40B4-BE49-F238E27FC236}">
                <a16:creationId xmlns:a16="http://schemas.microsoft.com/office/drawing/2014/main" id="{44701CE8-0CC6-44A4-B3F9-6FA9F9785B95}"/>
              </a:ext>
            </a:extLst>
          </p:cNvPr>
          <p:cNvSpPr>
            <a:spLocks noGrp="1"/>
          </p:cNvSpPr>
          <p:nvPr>
            <p:ph type="sldNum" sz="quarter" idx="96"/>
          </p:nvPr>
        </p:nvSpPr>
        <p:spPr/>
        <p:txBody>
          <a:bodyPr/>
          <a:lstStyle/>
          <a:p>
            <a:fld id="{AFCB0DEF-0313-43CE-8806-B644FC9EC852}" type="slidenum">
              <a:rPr lang="en-GB" smtClean="0"/>
              <a:pPr/>
              <a:t>3</a:t>
            </a:fld>
            <a:endParaRPr lang="en-GB" dirty="0"/>
          </a:p>
        </p:txBody>
      </p:sp>
      <p:pic>
        <p:nvPicPr>
          <p:cNvPr id="2050" name="Picture 2" descr="RTOs and ISOs | Federal Energy Regulatory Commission">
            <a:extLst>
              <a:ext uri="{FF2B5EF4-FFF2-40B4-BE49-F238E27FC236}">
                <a16:creationId xmlns:a16="http://schemas.microsoft.com/office/drawing/2014/main" id="{953132E8-74A5-4812-996E-2069032F48F0}"/>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l="2307" t="4306" r="2223" b="2231"/>
          <a:stretch/>
        </p:blipFill>
        <p:spPr bwMode="auto">
          <a:xfrm>
            <a:off x="4448175" y="1382088"/>
            <a:ext cx="7306566" cy="4723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42DD53E-A152-4BFD-AA07-6A0BD57B1A0D}"/>
              </a:ext>
            </a:extLst>
          </p:cNvPr>
          <p:cNvPicPr>
            <a:picLocks noChangeAspect="1"/>
          </p:cNvPicPr>
          <p:nvPr/>
        </p:nvPicPr>
        <p:blipFill>
          <a:blip r:embed="rId5">
            <a:clrChange>
              <a:clrFrom>
                <a:srgbClr val="8BD5EF"/>
              </a:clrFrom>
              <a:clrTo>
                <a:srgbClr val="8BD5EF">
                  <a:alpha val="0"/>
                </a:srgbClr>
              </a:clrTo>
            </a:clrChange>
          </a:blip>
          <a:stretch>
            <a:fillRect/>
          </a:stretch>
        </p:blipFill>
        <p:spPr>
          <a:xfrm>
            <a:off x="6795575" y="4331460"/>
            <a:ext cx="1828959" cy="1743607"/>
          </a:xfrm>
          <a:prstGeom prst="rect">
            <a:avLst/>
          </a:prstGeom>
        </p:spPr>
      </p:pic>
      <p:sp>
        <p:nvSpPr>
          <p:cNvPr id="3" name="TextBox 2">
            <a:extLst>
              <a:ext uri="{FF2B5EF4-FFF2-40B4-BE49-F238E27FC236}">
                <a16:creationId xmlns:a16="http://schemas.microsoft.com/office/drawing/2014/main" id="{1BB664E4-5EE2-4000-9987-6730995D2D97}"/>
              </a:ext>
            </a:extLst>
          </p:cNvPr>
          <p:cNvSpPr txBox="1"/>
          <p:nvPr/>
        </p:nvSpPr>
        <p:spPr>
          <a:xfrm>
            <a:off x="4880872" y="2033552"/>
            <a:ext cx="7043977" cy="710067"/>
          </a:xfrm>
          <a:prstGeom prst="rect">
            <a:avLst/>
          </a:prstGeom>
          <a:noFill/>
        </p:spPr>
        <p:txBody>
          <a:bodyPr wrap="square" lIns="90000" tIns="46800" rIns="90000" bIns="46800" rtlCol="0">
            <a:spAutoFit/>
          </a:bodyPr>
          <a:lstStyle/>
          <a:p>
            <a:pPr algn="l"/>
            <a:r>
              <a:rPr lang="en-US" sz="2000" b="1" dirty="0"/>
              <a:t>NOGRR-245 </a:t>
            </a:r>
            <a:r>
              <a:rPr lang="en-US" sz="2000" dirty="0"/>
              <a:t>represents a </a:t>
            </a:r>
            <a:r>
              <a:rPr lang="en-US" sz="2000" dirty="0">
                <a:solidFill>
                  <a:srgbClr val="C00000"/>
                </a:solidFill>
              </a:rPr>
              <a:t>“short”</a:t>
            </a:r>
            <a:r>
              <a:rPr lang="en-US" sz="2000" dirty="0"/>
              <a:t> section of IEEE-2800 requirements based on ERCOT </a:t>
            </a:r>
            <a:r>
              <a:rPr lang="en-US" sz="2000" dirty="0">
                <a:solidFill>
                  <a:schemeClr val="accent5">
                    <a:lumMod val="50000"/>
                    <a:lumOff val="50000"/>
                  </a:schemeClr>
                </a:solidFill>
              </a:rPr>
              <a:t>interpretation</a:t>
            </a:r>
            <a:r>
              <a:rPr lang="en-US" sz="2000" dirty="0"/>
              <a:t>.</a:t>
            </a:r>
          </a:p>
        </p:txBody>
      </p:sp>
      <p:sp>
        <p:nvSpPr>
          <p:cNvPr id="12" name="Oval 11">
            <a:extLst>
              <a:ext uri="{FF2B5EF4-FFF2-40B4-BE49-F238E27FC236}">
                <a16:creationId xmlns:a16="http://schemas.microsoft.com/office/drawing/2014/main" id="{20868AB9-00C2-4A7F-B7E3-72816BC1C429}"/>
              </a:ext>
            </a:extLst>
          </p:cNvPr>
          <p:cNvSpPr/>
          <p:nvPr/>
        </p:nvSpPr>
        <p:spPr>
          <a:xfrm>
            <a:off x="375278" y="1398865"/>
            <a:ext cx="3826166" cy="4082474"/>
          </a:xfrm>
          <a:custGeom>
            <a:avLst/>
            <a:gdLst>
              <a:gd name="connsiteX0" fmla="*/ 0 w 3702205"/>
              <a:gd name="connsiteY0" fmla="*/ 1851103 h 3702205"/>
              <a:gd name="connsiteX1" fmla="*/ 1851103 w 3702205"/>
              <a:gd name="connsiteY1" fmla="*/ 0 h 3702205"/>
              <a:gd name="connsiteX2" fmla="*/ 3702206 w 3702205"/>
              <a:gd name="connsiteY2" fmla="*/ 1851103 h 3702205"/>
              <a:gd name="connsiteX3" fmla="*/ 1851103 w 3702205"/>
              <a:gd name="connsiteY3" fmla="*/ 3702206 h 3702205"/>
              <a:gd name="connsiteX4" fmla="*/ 0 w 3702205"/>
              <a:gd name="connsiteY4" fmla="*/ 1851103 h 3702205"/>
              <a:gd name="connsiteX0" fmla="*/ 81 w 3702287"/>
              <a:gd name="connsiteY0" fmla="*/ 1605777 h 3456880"/>
              <a:gd name="connsiteX1" fmla="*/ 1795428 w 3702287"/>
              <a:gd name="connsiteY1" fmla="*/ 0 h 3456880"/>
              <a:gd name="connsiteX2" fmla="*/ 3702287 w 3702287"/>
              <a:gd name="connsiteY2" fmla="*/ 1605777 h 3456880"/>
              <a:gd name="connsiteX3" fmla="*/ 1851184 w 3702287"/>
              <a:gd name="connsiteY3" fmla="*/ 3456880 h 3456880"/>
              <a:gd name="connsiteX4" fmla="*/ 81 w 3702287"/>
              <a:gd name="connsiteY4" fmla="*/ 1605777 h 3456880"/>
              <a:gd name="connsiteX0" fmla="*/ 54 w 3579597"/>
              <a:gd name="connsiteY0" fmla="*/ 1605799 h 3456930"/>
              <a:gd name="connsiteX1" fmla="*/ 1795401 w 3579597"/>
              <a:gd name="connsiteY1" fmla="*/ 22 h 3456930"/>
              <a:gd name="connsiteX2" fmla="*/ 3579597 w 3579597"/>
              <a:gd name="connsiteY2" fmla="*/ 1639252 h 3456930"/>
              <a:gd name="connsiteX3" fmla="*/ 1851157 w 3579597"/>
              <a:gd name="connsiteY3" fmla="*/ 3456902 h 3456930"/>
              <a:gd name="connsiteX4" fmla="*/ 54 w 3579597"/>
              <a:gd name="connsiteY4" fmla="*/ 1605799 h 3456930"/>
              <a:gd name="connsiteX0" fmla="*/ 14487 w 3594030"/>
              <a:gd name="connsiteY0" fmla="*/ 1605800 h 3769157"/>
              <a:gd name="connsiteX1" fmla="*/ 1809834 w 3594030"/>
              <a:gd name="connsiteY1" fmla="*/ 23 h 3769157"/>
              <a:gd name="connsiteX2" fmla="*/ 3594030 w 3594030"/>
              <a:gd name="connsiteY2" fmla="*/ 1639253 h 3769157"/>
              <a:gd name="connsiteX3" fmla="*/ 1107307 w 3594030"/>
              <a:gd name="connsiteY3" fmla="*/ 3769137 h 3769157"/>
              <a:gd name="connsiteX4" fmla="*/ 14487 w 3594030"/>
              <a:gd name="connsiteY4" fmla="*/ 1605800 h 3769157"/>
              <a:gd name="connsiteX0" fmla="*/ 1203 w 3580746"/>
              <a:gd name="connsiteY0" fmla="*/ 1918029 h 4081386"/>
              <a:gd name="connsiteX1" fmla="*/ 1272443 w 3580746"/>
              <a:gd name="connsiteY1" fmla="*/ 18 h 4081386"/>
              <a:gd name="connsiteX2" fmla="*/ 3580746 w 3580746"/>
              <a:gd name="connsiteY2" fmla="*/ 1951482 h 4081386"/>
              <a:gd name="connsiteX3" fmla="*/ 1094023 w 3580746"/>
              <a:gd name="connsiteY3" fmla="*/ 4081366 h 4081386"/>
              <a:gd name="connsiteX4" fmla="*/ 1203 w 3580746"/>
              <a:gd name="connsiteY4" fmla="*/ 1918029 h 4081386"/>
              <a:gd name="connsiteX0" fmla="*/ 1297 w 3826166"/>
              <a:gd name="connsiteY0" fmla="*/ 1918757 h 4082474"/>
              <a:gd name="connsiteX1" fmla="*/ 1272537 w 3826166"/>
              <a:gd name="connsiteY1" fmla="*/ 746 h 4082474"/>
              <a:gd name="connsiteX2" fmla="*/ 3826166 w 3826166"/>
              <a:gd name="connsiteY2" fmla="*/ 1751488 h 4082474"/>
              <a:gd name="connsiteX3" fmla="*/ 1094117 w 3826166"/>
              <a:gd name="connsiteY3" fmla="*/ 4082094 h 4082474"/>
              <a:gd name="connsiteX4" fmla="*/ 1297 w 3826166"/>
              <a:gd name="connsiteY4" fmla="*/ 1918757 h 408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166" h="4082474">
                <a:moveTo>
                  <a:pt x="1297" y="1918757"/>
                </a:moveTo>
                <a:cubicBezTo>
                  <a:pt x="31034" y="1238532"/>
                  <a:pt x="635059" y="28624"/>
                  <a:pt x="1272537" y="746"/>
                </a:cubicBezTo>
                <a:cubicBezTo>
                  <a:pt x="1910015" y="-27132"/>
                  <a:pt x="3826166" y="729152"/>
                  <a:pt x="3826166" y="1751488"/>
                </a:cubicBezTo>
                <a:cubicBezTo>
                  <a:pt x="3826166" y="2773824"/>
                  <a:pt x="1731595" y="4054216"/>
                  <a:pt x="1094117" y="4082094"/>
                </a:cubicBezTo>
                <a:cubicBezTo>
                  <a:pt x="456639" y="4109972"/>
                  <a:pt x="-28440" y="2598982"/>
                  <a:pt x="1297" y="1918757"/>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t>IEEE 2800</a:t>
            </a:r>
          </a:p>
          <a:p>
            <a:pPr algn="ctr"/>
            <a:br>
              <a:rPr lang="en-US" sz="2000" b="1" u="sng" dirty="0"/>
            </a:br>
            <a:br>
              <a:rPr lang="en-US" sz="2000" b="1" u="sng" dirty="0"/>
            </a:br>
            <a:r>
              <a:rPr lang="en-US" b="1" dirty="0"/>
              <a:t>ERCOT</a:t>
            </a:r>
            <a:r>
              <a:rPr lang="en-US" dirty="0"/>
              <a:t> Implementation and interpretation of requirements</a:t>
            </a:r>
          </a:p>
        </p:txBody>
      </p:sp>
      <p:sp>
        <p:nvSpPr>
          <p:cNvPr id="14" name="Freeform: Shape 13">
            <a:extLst>
              <a:ext uri="{FF2B5EF4-FFF2-40B4-BE49-F238E27FC236}">
                <a16:creationId xmlns:a16="http://schemas.microsoft.com/office/drawing/2014/main" id="{5D0DA354-641E-4B25-85A3-FD6BE5F1D5D5}"/>
              </a:ext>
            </a:extLst>
          </p:cNvPr>
          <p:cNvSpPr/>
          <p:nvPr/>
        </p:nvSpPr>
        <p:spPr>
          <a:xfrm>
            <a:off x="656522" y="4406093"/>
            <a:ext cx="1588297" cy="1075246"/>
          </a:xfrm>
          <a:custGeom>
            <a:avLst/>
            <a:gdLst>
              <a:gd name="connsiteX0" fmla="*/ 724238 w 1766877"/>
              <a:gd name="connsiteY0" fmla="*/ 0 h 1196141"/>
              <a:gd name="connsiteX1" fmla="*/ 1766877 w 1766877"/>
              <a:gd name="connsiteY1" fmla="*/ 780586 h 1196141"/>
              <a:gd name="connsiteX2" fmla="*/ 1761776 w 1766877"/>
              <a:gd name="connsiteY2" fmla="*/ 856212 h 1196141"/>
              <a:gd name="connsiteX3" fmla="*/ 1555730 w 1766877"/>
              <a:gd name="connsiteY3" fmla="*/ 963609 h 1196141"/>
              <a:gd name="connsiteX4" fmla="*/ 859911 w 1766877"/>
              <a:gd name="connsiteY4" fmla="*/ 1195761 h 1196141"/>
              <a:gd name="connsiteX5" fmla="*/ 63296 w 1766877"/>
              <a:gd name="connsiteY5" fmla="*/ 379631 h 1196141"/>
              <a:gd name="connsiteX6" fmla="*/ 0 w 1766877"/>
              <a:gd name="connsiteY6" fmla="*/ 220587 h 1196141"/>
              <a:gd name="connsiteX7" fmla="*/ 141289 w 1766877"/>
              <a:gd name="connsiteY7" fmla="*/ 133312 h 1196141"/>
              <a:gd name="connsiteX8" fmla="*/ 724238 w 1766877"/>
              <a:gd name="connsiteY8" fmla="*/ 0 h 11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6877" h="1196141">
                <a:moveTo>
                  <a:pt x="724238" y="0"/>
                </a:moveTo>
                <a:cubicBezTo>
                  <a:pt x="1300072" y="0"/>
                  <a:pt x="1766877" y="349480"/>
                  <a:pt x="1766877" y="780586"/>
                </a:cubicBezTo>
                <a:lnTo>
                  <a:pt x="1761776" y="856212"/>
                </a:lnTo>
                <a:lnTo>
                  <a:pt x="1555730" y="963609"/>
                </a:lnTo>
                <a:cubicBezTo>
                  <a:pt x="1269719" y="1103540"/>
                  <a:pt x="1019281" y="1188792"/>
                  <a:pt x="859911" y="1195761"/>
                </a:cubicBezTo>
                <a:cubicBezTo>
                  <a:pt x="541172" y="1209700"/>
                  <a:pt x="260533" y="838922"/>
                  <a:pt x="63296" y="379631"/>
                </a:cubicBezTo>
                <a:lnTo>
                  <a:pt x="0" y="220587"/>
                </a:lnTo>
                <a:lnTo>
                  <a:pt x="141289" y="133312"/>
                </a:lnTo>
                <a:cubicBezTo>
                  <a:pt x="307695" y="49146"/>
                  <a:pt x="508301" y="0"/>
                  <a:pt x="724238" y="0"/>
                </a:cubicBezTo>
                <a:close/>
              </a:path>
            </a:pathLst>
          </a:custGeom>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b="1" dirty="0">
                <a:solidFill>
                  <a:srgbClr val="005AFF"/>
                </a:solidFill>
              </a:rPr>
              <a:t>NOGRR-245</a:t>
            </a:r>
          </a:p>
        </p:txBody>
      </p:sp>
    </p:spTree>
    <p:extLst>
      <p:ext uri="{BB962C8B-B14F-4D97-AF65-F5344CB8AC3E}">
        <p14:creationId xmlns:p14="http://schemas.microsoft.com/office/powerpoint/2010/main" val="1629147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6" presetClass="exit" presetSubtype="32" fill="hold" grpId="0" nodeType="withEffect">
                                  <p:stCondLst>
                                    <p:cond delay="0"/>
                                  </p:stCondLst>
                                  <p:childTnLst>
                                    <p:animEffect transition="out" filter="circle(out)">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6C573-B060-3A8D-39EB-C9FB0411AC7A}"/>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44" name="Oval 11">
            <a:extLst>
              <a:ext uri="{FF2B5EF4-FFF2-40B4-BE49-F238E27FC236}">
                <a16:creationId xmlns:a16="http://schemas.microsoft.com/office/drawing/2014/main" id="{76DBEF45-4D47-4070-BFE2-DF22AC51769C}"/>
              </a:ext>
            </a:extLst>
          </p:cNvPr>
          <p:cNvSpPr/>
          <p:nvPr/>
        </p:nvSpPr>
        <p:spPr>
          <a:xfrm>
            <a:off x="419987" y="1658427"/>
            <a:ext cx="3708885" cy="3562482"/>
          </a:xfrm>
          <a:custGeom>
            <a:avLst/>
            <a:gdLst>
              <a:gd name="connsiteX0" fmla="*/ 0 w 3702205"/>
              <a:gd name="connsiteY0" fmla="*/ 1851103 h 3702205"/>
              <a:gd name="connsiteX1" fmla="*/ 1851103 w 3702205"/>
              <a:gd name="connsiteY1" fmla="*/ 0 h 3702205"/>
              <a:gd name="connsiteX2" fmla="*/ 3702206 w 3702205"/>
              <a:gd name="connsiteY2" fmla="*/ 1851103 h 3702205"/>
              <a:gd name="connsiteX3" fmla="*/ 1851103 w 3702205"/>
              <a:gd name="connsiteY3" fmla="*/ 3702206 h 3702205"/>
              <a:gd name="connsiteX4" fmla="*/ 0 w 3702205"/>
              <a:gd name="connsiteY4" fmla="*/ 1851103 h 3702205"/>
              <a:gd name="connsiteX0" fmla="*/ 81 w 3702287"/>
              <a:gd name="connsiteY0" fmla="*/ 1605777 h 3456880"/>
              <a:gd name="connsiteX1" fmla="*/ 1795428 w 3702287"/>
              <a:gd name="connsiteY1" fmla="*/ 0 h 3456880"/>
              <a:gd name="connsiteX2" fmla="*/ 3702287 w 3702287"/>
              <a:gd name="connsiteY2" fmla="*/ 1605777 h 3456880"/>
              <a:gd name="connsiteX3" fmla="*/ 1851184 w 3702287"/>
              <a:gd name="connsiteY3" fmla="*/ 3456880 h 3456880"/>
              <a:gd name="connsiteX4" fmla="*/ 81 w 3702287"/>
              <a:gd name="connsiteY4" fmla="*/ 1605777 h 3456880"/>
              <a:gd name="connsiteX0" fmla="*/ 54 w 3579597"/>
              <a:gd name="connsiteY0" fmla="*/ 1605799 h 3456930"/>
              <a:gd name="connsiteX1" fmla="*/ 1795401 w 3579597"/>
              <a:gd name="connsiteY1" fmla="*/ 22 h 3456930"/>
              <a:gd name="connsiteX2" fmla="*/ 3579597 w 3579597"/>
              <a:gd name="connsiteY2" fmla="*/ 1639252 h 3456930"/>
              <a:gd name="connsiteX3" fmla="*/ 1851157 w 3579597"/>
              <a:gd name="connsiteY3" fmla="*/ 3456902 h 3456930"/>
              <a:gd name="connsiteX4" fmla="*/ 54 w 3579597"/>
              <a:gd name="connsiteY4" fmla="*/ 1605799 h 3456930"/>
              <a:gd name="connsiteX0" fmla="*/ 14487 w 3594030"/>
              <a:gd name="connsiteY0" fmla="*/ 1605800 h 3769157"/>
              <a:gd name="connsiteX1" fmla="*/ 1809834 w 3594030"/>
              <a:gd name="connsiteY1" fmla="*/ 23 h 3769157"/>
              <a:gd name="connsiteX2" fmla="*/ 3594030 w 3594030"/>
              <a:gd name="connsiteY2" fmla="*/ 1639253 h 3769157"/>
              <a:gd name="connsiteX3" fmla="*/ 1107307 w 3594030"/>
              <a:gd name="connsiteY3" fmla="*/ 3769137 h 3769157"/>
              <a:gd name="connsiteX4" fmla="*/ 14487 w 3594030"/>
              <a:gd name="connsiteY4" fmla="*/ 1605800 h 3769157"/>
              <a:gd name="connsiteX0" fmla="*/ 1203 w 3580746"/>
              <a:gd name="connsiteY0" fmla="*/ 1918029 h 4081386"/>
              <a:gd name="connsiteX1" fmla="*/ 1272443 w 3580746"/>
              <a:gd name="connsiteY1" fmla="*/ 18 h 4081386"/>
              <a:gd name="connsiteX2" fmla="*/ 3580746 w 3580746"/>
              <a:gd name="connsiteY2" fmla="*/ 1951482 h 4081386"/>
              <a:gd name="connsiteX3" fmla="*/ 1094023 w 3580746"/>
              <a:gd name="connsiteY3" fmla="*/ 4081366 h 4081386"/>
              <a:gd name="connsiteX4" fmla="*/ 1203 w 3580746"/>
              <a:gd name="connsiteY4" fmla="*/ 1918029 h 4081386"/>
              <a:gd name="connsiteX0" fmla="*/ 1297 w 3826166"/>
              <a:gd name="connsiteY0" fmla="*/ 1918757 h 4082474"/>
              <a:gd name="connsiteX1" fmla="*/ 1272537 w 3826166"/>
              <a:gd name="connsiteY1" fmla="*/ 746 h 4082474"/>
              <a:gd name="connsiteX2" fmla="*/ 3826166 w 3826166"/>
              <a:gd name="connsiteY2" fmla="*/ 1751488 h 4082474"/>
              <a:gd name="connsiteX3" fmla="*/ 1094117 w 3826166"/>
              <a:gd name="connsiteY3" fmla="*/ 4082094 h 4082474"/>
              <a:gd name="connsiteX4" fmla="*/ 1297 w 3826166"/>
              <a:gd name="connsiteY4" fmla="*/ 1918757 h 4082474"/>
              <a:gd name="connsiteX0" fmla="*/ 1503 w 3826372"/>
              <a:gd name="connsiteY0" fmla="*/ 1368861 h 3532557"/>
              <a:gd name="connsiteX1" fmla="*/ 1287257 w 3826372"/>
              <a:gd name="connsiteY1" fmla="*/ 2393 h 3532557"/>
              <a:gd name="connsiteX2" fmla="*/ 3826372 w 3826372"/>
              <a:gd name="connsiteY2" fmla="*/ 1201592 h 3532557"/>
              <a:gd name="connsiteX3" fmla="*/ 1094323 w 3826372"/>
              <a:gd name="connsiteY3" fmla="*/ 3532198 h 3532557"/>
              <a:gd name="connsiteX4" fmla="*/ 1503 w 3826372"/>
              <a:gd name="connsiteY4" fmla="*/ 1368861 h 3532557"/>
              <a:gd name="connsiteX0" fmla="*/ 1451 w 3710206"/>
              <a:gd name="connsiteY0" fmla="*/ 1368399 h 3533496"/>
              <a:gd name="connsiteX1" fmla="*/ 1287205 w 3710206"/>
              <a:gd name="connsiteY1" fmla="*/ 1931 h 3533496"/>
              <a:gd name="connsiteX2" fmla="*/ 3710206 w 3710206"/>
              <a:gd name="connsiteY2" fmla="*/ 1651073 h 3533496"/>
              <a:gd name="connsiteX3" fmla="*/ 1094271 w 3710206"/>
              <a:gd name="connsiteY3" fmla="*/ 3531736 h 3533496"/>
              <a:gd name="connsiteX4" fmla="*/ 1451 w 3710206"/>
              <a:gd name="connsiteY4" fmla="*/ 1368399 h 3533496"/>
              <a:gd name="connsiteX0" fmla="*/ 130 w 3708885"/>
              <a:gd name="connsiteY0" fmla="*/ 1368409 h 3562482"/>
              <a:gd name="connsiteX1" fmla="*/ 1285884 w 3708885"/>
              <a:gd name="connsiteY1" fmla="*/ 1941 h 3562482"/>
              <a:gd name="connsiteX2" fmla="*/ 3708885 w 3708885"/>
              <a:gd name="connsiteY2" fmla="*/ 1651083 h 3562482"/>
              <a:gd name="connsiteX3" fmla="*/ 1223579 w 3708885"/>
              <a:gd name="connsiteY3" fmla="*/ 3560774 h 3562482"/>
              <a:gd name="connsiteX4" fmla="*/ 130 w 3708885"/>
              <a:gd name="connsiteY4" fmla="*/ 1368409 h 356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8885" h="3562482">
                <a:moveTo>
                  <a:pt x="130" y="1368409"/>
                </a:moveTo>
                <a:cubicBezTo>
                  <a:pt x="10514" y="775270"/>
                  <a:pt x="667758" y="-45171"/>
                  <a:pt x="1285884" y="1941"/>
                </a:cubicBezTo>
                <a:cubicBezTo>
                  <a:pt x="1904010" y="49053"/>
                  <a:pt x="3708885" y="628747"/>
                  <a:pt x="3708885" y="1651083"/>
                </a:cubicBezTo>
                <a:cubicBezTo>
                  <a:pt x="3708885" y="2673419"/>
                  <a:pt x="1841705" y="3607886"/>
                  <a:pt x="1223579" y="3560774"/>
                </a:cubicBezTo>
                <a:cubicBezTo>
                  <a:pt x="605453" y="3513662"/>
                  <a:pt x="-10254" y="1961548"/>
                  <a:pt x="130" y="1368409"/>
                </a:cubicBez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t>IEEE 2800</a:t>
            </a:r>
          </a:p>
          <a:p>
            <a:pPr algn="ctr"/>
            <a:br>
              <a:rPr lang="en-US" sz="2000" b="1" u="sng" dirty="0"/>
            </a:br>
            <a:br>
              <a:rPr lang="en-US" sz="2000" b="1" u="sng" dirty="0"/>
            </a:br>
            <a:r>
              <a:rPr lang="en-US" b="1" dirty="0">
                <a:solidFill>
                  <a:srgbClr val="FFC000"/>
                </a:solidFill>
                <a:effectLst>
                  <a:outerShdw blurRad="38100" dist="38100" dir="2700000" algn="tl">
                    <a:srgbClr val="000000">
                      <a:alpha val="43137"/>
                    </a:srgbClr>
                  </a:outerShdw>
                </a:effectLst>
              </a:rPr>
              <a:t>MISO</a:t>
            </a:r>
            <a:r>
              <a:rPr lang="en-US" dirty="0"/>
              <a:t> Implementation and interpretation of requirements</a:t>
            </a:r>
          </a:p>
        </p:txBody>
      </p:sp>
      <p:sp>
        <p:nvSpPr>
          <p:cNvPr id="10" name="Oval 9">
            <a:extLst>
              <a:ext uri="{FF2B5EF4-FFF2-40B4-BE49-F238E27FC236}">
                <a16:creationId xmlns:a16="http://schemas.microsoft.com/office/drawing/2014/main" id="{B81FD174-3E12-45B3-A03F-3BA9DB5C4645}"/>
              </a:ext>
            </a:extLst>
          </p:cNvPr>
          <p:cNvSpPr/>
          <p:nvPr/>
        </p:nvSpPr>
        <p:spPr>
          <a:xfrm>
            <a:off x="437259" y="1851704"/>
            <a:ext cx="3702205" cy="3702205"/>
          </a:xfrm>
          <a:prstGeom prst="ellipse">
            <a:avLst/>
          </a:prstGeom>
          <a:solidFill>
            <a:schemeClr val="accent3">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t>IEEE 2800</a:t>
            </a:r>
            <a:br>
              <a:rPr lang="en-US" sz="2000" b="1" u="sng" dirty="0"/>
            </a:br>
            <a:endParaRPr lang="en-US" sz="2000" b="1" u="sng" dirty="0"/>
          </a:p>
          <a:p>
            <a:pPr algn="ctr"/>
            <a:endParaRPr lang="en-US" sz="1800" dirty="0"/>
          </a:p>
          <a:p>
            <a:pPr algn="ctr"/>
            <a:endParaRPr lang="en-US" dirty="0"/>
          </a:p>
          <a:p>
            <a:pPr algn="ctr"/>
            <a:endParaRPr lang="en-US" dirty="0"/>
          </a:p>
          <a:p>
            <a:pPr algn="ctr"/>
            <a:endParaRPr lang="en-US" dirty="0"/>
          </a:p>
          <a:p>
            <a:pPr algn="ctr"/>
            <a:endParaRPr lang="en-US" dirty="0"/>
          </a:p>
        </p:txBody>
      </p:sp>
      <p:grpSp>
        <p:nvGrpSpPr>
          <p:cNvPr id="11" name="Group 10">
            <a:extLst>
              <a:ext uri="{FF2B5EF4-FFF2-40B4-BE49-F238E27FC236}">
                <a16:creationId xmlns:a16="http://schemas.microsoft.com/office/drawing/2014/main" id="{8387CCBA-6D97-4670-ADE2-B0255643C190}"/>
              </a:ext>
            </a:extLst>
          </p:cNvPr>
          <p:cNvGrpSpPr/>
          <p:nvPr/>
        </p:nvGrpSpPr>
        <p:grpSpPr>
          <a:xfrm>
            <a:off x="375278" y="1398865"/>
            <a:ext cx="3826166" cy="4082474"/>
            <a:chOff x="375278" y="1398865"/>
            <a:chExt cx="3826166" cy="4082474"/>
          </a:xfrm>
        </p:grpSpPr>
        <p:sp>
          <p:nvSpPr>
            <p:cNvPr id="12" name="Oval 11">
              <a:extLst>
                <a:ext uri="{FF2B5EF4-FFF2-40B4-BE49-F238E27FC236}">
                  <a16:creationId xmlns:a16="http://schemas.microsoft.com/office/drawing/2014/main" id="{20868AB9-00C2-4A7F-B7E3-72816BC1C429}"/>
                </a:ext>
              </a:extLst>
            </p:cNvPr>
            <p:cNvSpPr/>
            <p:nvPr/>
          </p:nvSpPr>
          <p:spPr>
            <a:xfrm>
              <a:off x="375278" y="1398865"/>
              <a:ext cx="3826166" cy="4082474"/>
            </a:xfrm>
            <a:custGeom>
              <a:avLst/>
              <a:gdLst>
                <a:gd name="connsiteX0" fmla="*/ 0 w 3702205"/>
                <a:gd name="connsiteY0" fmla="*/ 1851103 h 3702205"/>
                <a:gd name="connsiteX1" fmla="*/ 1851103 w 3702205"/>
                <a:gd name="connsiteY1" fmla="*/ 0 h 3702205"/>
                <a:gd name="connsiteX2" fmla="*/ 3702206 w 3702205"/>
                <a:gd name="connsiteY2" fmla="*/ 1851103 h 3702205"/>
                <a:gd name="connsiteX3" fmla="*/ 1851103 w 3702205"/>
                <a:gd name="connsiteY3" fmla="*/ 3702206 h 3702205"/>
                <a:gd name="connsiteX4" fmla="*/ 0 w 3702205"/>
                <a:gd name="connsiteY4" fmla="*/ 1851103 h 3702205"/>
                <a:gd name="connsiteX0" fmla="*/ 81 w 3702287"/>
                <a:gd name="connsiteY0" fmla="*/ 1605777 h 3456880"/>
                <a:gd name="connsiteX1" fmla="*/ 1795428 w 3702287"/>
                <a:gd name="connsiteY1" fmla="*/ 0 h 3456880"/>
                <a:gd name="connsiteX2" fmla="*/ 3702287 w 3702287"/>
                <a:gd name="connsiteY2" fmla="*/ 1605777 h 3456880"/>
                <a:gd name="connsiteX3" fmla="*/ 1851184 w 3702287"/>
                <a:gd name="connsiteY3" fmla="*/ 3456880 h 3456880"/>
                <a:gd name="connsiteX4" fmla="*/ 81 w 3702287"/>
                <a:gd name="connsiteY4" fmla="*/ 1605777 h 3456880"/>
                <a:gd name="connsiteX0" fmla="*/ 54 w 3579597"/>
                <a:gd name="connsiteY0" fmla="*/ 1605799 h 3456930"/>
                <a:gd name="connsiteX1" fmla="*/ 1795401 w 3579597"/>
                <a:gd name="connsiteY1" fmla="*/ 22 h 3456930"/>
                <a:gd name="connsiteX2" fmla="*/ 3579597 w 3579597"/>
                <a:gd name="connsiteY2" fmla="*/ 1639252 h 3456930"/>
                <a:gd name="connsiteX3" fmla="*/ 1851157 w 3579597"/>
                <a:gd name="connsiteY3" fmla="*/ 3456902 h 3456930"/>
                <a:gd name="connsiteX4" fmla="*/ 54 w 3579597"/>
                <a:gd name="connsiteY4" fmla="*/ 1605799 h 3456930"/>
                <a:gd name="connsiteX0" fmla="*/ 14487 w 3594030"/>
                <a:gd name="connsiteY0" fmla="*/ 1605800 h 3769157"/>
                <a:gd name="connsiteX1" fmla="*/ 1809834 w 3594030"/>
                <a:gd name="connsiteY1" fmla="*/ 23 h 3769157"/>
                <a:gd name="connsiteX2" fmla="*/ 3594030 w 3594030"/>
                <a:gd name="connsiteY2" fmla="*/ 1639253 h 3769157"/>
                <a:gd name="connsiteX3" fmla="*/ 1107307 w 3594030"/>
                <a:gd name="connsiteY3" fmla="*/ 3769137 h 3769157"/>
                <a:gd name="connsiteX4" fmla="*/ 14487 w 3594030"/>
                <a:gd name="connsiteY4" fmla="*/ 1605800 h 3769157"/>
                <a:gd name="connsiteX0" fmla="*/ 1203 w 3580746"/>
                <a:gd name="connsiteY0" fmla="*/ 1918029 h 4081386"/>
                <a:gd name="connsiteX1" fmla="*/ 1272443 w 3580746"/>
                <a:gd name="connsiteY1" fmla="*/ 18 h 4081386"/>
                <a:gd name="connsiteX2" fmla="*/ 3580746 w 3580746"/>
                <a:gd name="connsiteY2" fmla="*/ 1951482 h 4081386"/>
                <a:gd name="connsiteX3" fmla="*/ 1094023 w 3580746"/>
                <a:gd name="connsiteY3" fmla="*/ 4081366 h 4081386"/>
                <a:gd name="connsiteX4" fmla="*/ 1203 w 3580746"/>
                <a:gd name="connsiteY4" fmla="*/ 1918029 h 4081386"/>
                <a:gd name="connsiteX0" fmla="*/ 1297 w 3826166"/>
                <a:gd name="connsiteY0" fmla="*/ 1918757 h 4082474"/>
                <a:gd name="connsiteX1" fmla="*/ 1272537 w 3826166"/>
                <a:gd name="connsiteY1" fmla="*/ 746 h 4082474"/>
                <a:gd name="connsiteX2" fmla="*/ 3826166 w 3826166"/>
                <a:gd name="connsiteY2" fmla="*/ 1751488 h 4082474"/>
                <a:gd name="connsiteX3" fmla="*/ 1094117 w 3826166"/>
                <a:gd name="connsiteY3" fmla="*/ 4082094 h 4082474"/>
                <a:gd name="connsiteX4" fmla="*/ 1297 w 3826166"/>
                <a:gd name="connsiteY4" fmla="*/ 1918757 h 408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166" h="4082474">
                  <a:moveTo>
                    <a:pt x="1297" y="1918757"/>
                  </a:moveTo>
                  <a:cubicBezTo>
                    <a:pt x="31034" y="1238532"/>
                    <a:pt x="635059" y="28624"/>
                    <a:pt x="1272537" y="746"/>
                  </a:cubicBezTo>
                  <a:cubicBezTo>
                    <a:pt x="1910015" y="-27132"/>
                    <a:pt x="3826166" y="729152"/>
                    <a:pt x="3826166" y="1751488"/>
                  </a:cubicBezTo>
                  <a:cubicBezTo>
                    <a:pt x="3826166" y="2773824"/>
                    <a:pt x="1731595" y="4054216"/>
                    <a:pt x="1094117" y="4082094"/>
                  </a:cubicBezTo>
                  <a:cubicBezTo>
                    <a:pt x="456639" y="4109972"/>
                    <a:pt x="-28440" y="2598982"/>
                    <a:pt x="1297" y="1918757"/>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t>IEEE 2800</a:t>
              </a:r>
            </a:p>
            <a:p>
              <a:pPr algn="ctr"/>
              <a:br>
                <a:rPr lang="en-US" sz="2000" b="1" u="sng" dirty="0"/>
              </a:br>
              <a:br>
                <a:rPr lang="en-US" sz="2000" b="1" u="sng" dirty="0"/>
              </a:br>
              <a:r>
                <a:rPr lang="en-US" b="1" dirty="0">
                  <a:solidFill>
                    <a:srgbClr val="FFC000"/>
                  </a:solidFill>
                  <a:effectLst>
                    <a:outerShdw blurRad="38100" dist="38100" dir="2700000" algn="tl">
                      <a:srgbClr val="000000">
                        <a:alpha val="43137"/>
                      </a:srgbClr>
                    </a:outerShdw>
                  </a:effectLst>
                </a:rPr>
                <a:t>ERCOT</a:t>
              </a:r>
              <a:r>
                <a:rPr lang="en-US" dirty="0"/>
                <a:t> Implementation and interpretation of requirements</a:t>
              </a:r>
            </a:p>
          </p:txBody>
        </p:sp>
        <p:sp>
          <p:nvSpPr>
            <p:cNvPr id="14" name="Freeform: Shape 13">
              <a:extLst>
                <a:ext uri="{FF2B5EF4-FFF2-40B4-BE49-F238E27FC236}">
                  <a16:creationId xmlns:a16="http://schemas.microsoft.com/office/drawing/2014/main" id="{5D0DA354-641E-4B25-85A3-FD6BE5F1D5D5}"/>
                </a:ext>
              </a:extLst>
            </p:cNvPr>
            <p:cNvSpPr/>
            <p:nvPr/>
          </p:nvSpPr>
          <p:spPr>
            <a:xfrm>
              <a:off x="656522" y="4406093"/>
              <a:ext cx="1588297" cy="1075246"/>
            </a:xfrm>
            <a:custGeom>
              <a:avLst/>
              <a:gdLst>
                <a:gd name="connsiteX0" fmla="*/ 724238 w 1766877"/>
                <a:gd name="connsiteY0" fmla="*/ 0 h 1196141"/>
                <a:gd name="connsiteX1" fmla="*/ 1766877 w 1766877"/>
                <a:gd name="connsiteY1" fmla="*/ 780586 h 1196141"/>
                <a:gd name="connsiteX2" fmla="*/ 1761776 w 1766877"/>
                <a:gd name="connsiteY2" fmla="*/ 856212 h 1196141"/>
                <a:gd name="connsiteX3" fmla="*/ 1555730 w 1766877"/>
                <a:gd name="connsiteY3" fmla="*/ 963609 h 1196141"/>
                <a:gd name="connsiteX4" fmla="*/ 859911 w 1766877"/>
                <a:gd name="connsiteY4" fmla="*/ 1195761 h 1196141"/>
                <a:gd name="connsiteX5" fmla="*/ 63296 w 1766877"/>
                <a:gd name="connsiteY5" fmla="*/ 379631 h 1196141"/>
                <a:gd name="connsiteX6" fmla="*/ 0 w 1766877"/>
                <a:gd name="connsiteY6" fmla="*/ 220587 h 1196141"/>
                <a:gd name="connsiteX7" fmla="*/ 141289 w 1766877"/>
                <a:gd name="connsiteY7" fmla="*/ 133312 h 1196141"/>
                <a:gd name="connsiteX8" fmla="*/ 724238 w 1766877"/>
                <a:gd name="connsiteY8" fmla="*/ 0 h 11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6877" h="1196141">
                  <a:moveTo>
                    <a:pt x="724238" y="0"/>
                  </a:moveTo>
                  <a:cubicBezTo>
                    <a:pt x="1300072" y="0"/>
                    <a:pt x="1766877" y="349480"/>
                    <a:pt x="1766877" y="780586"/>
                  </a:cubicBezTo>
                  <a:lnTo>
                    <a:pt x="1761776" y="856212"/>
                  </a:lnTo>
                  <a:lnTo>
                    <a:pt x="1555730" y="963609"/>
                  </a:lnTo>
                  <a:cubicBezTo>
                    <a:pt x="1269719" y="1103540"/>
                    <a:pt x="1019281" y="1188792"/>
                    <a:pt x="859911" y="1195761"/>
                  </a:cubicBezTo>
                  <a:cubicBezTo>
                    <a:pt x="541172" y="1209700"/>
                    <a:pt x="260533" y="838922"/>
                    <a:pt x="63296" y="379631"/>
                  </a:cubicBezTo>
                  <a:lnTo>
                    <a:pt x="0" y="220587"/>
                  </a:lnTo>
                  <a:lnTo>
                    <a:pt x="141289" y="133312"/>
                  </a:lnTo>
                  <a:cubicBezTo>
                    <a:pt x="307695" y="49146"/>
                    <a:pt x="508301" y="0"/>
                    <a:pt x="724238" y="0"/>
                  </a:cubicBezTo>
                  <a:close/>
                </a:path>
              </a:pathLst>
            </a:custGeom>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b="1" dirty="0">
                  <a:solidFill>
                    <a:srgbClr val="005AFF"/>
                  </a:solidFill>
                </a:rPr>
                <a:t>NOGRR-245</a:t>
              </a:r>
            </a:p>
          </p:txBody>
        </p:sp>
      </p:grpSp>
      <p:sp>
        <p:nvSpPr>
          <p:cNvPr id="18" name="Oval 16">
            <a:extLst>
              <a:ext uri="{FF2B5EF4-FFF2-40B4-BE49-F238E27FC236}">
                <a16:creationId xmlns:a16="http://schemas.microsoft.com/office/drawing/2014/main" id="{59D1836D-7F56-4DF1-AFF3-B661694B6E67}"/>
              </a:ext>
            </a:extLst>
          </p:cNvPr>
          <p:cNvSpPr/>
          <p:nvPr/>
        </p:nvSpPr>
        <p:spPr>
          <a:xfrm>
            <a:off x="458403" y="1670258"/>
            <a:ext cx="3659916" cy="3539688"/>
          </a:xfrm>
          <a:custGeom>
            <a:avLst/>
            <a:gdLst>
              <a:gd name="connsiteX0" fmla="*/ 0 w 3702205"/>
              <a:gd name="connsiteY0" fmla="*/ 1851103 h 3702205"/>
              <a:gd name="connsiteX1" fmla="*/ 1851103 w 3702205"/>
              <a:gd name="connsiteY1" fmla="*/ 0 h 3702205"/>
              <a:gd name="connsiteX2" fmla="*/ 3702206 w 3702205"/>
              <a:gd name="connsiteY2" fmla="*/ 1851103 h 3702205"/>
              <a:gd name="connsiteX3" fmla="*/ 1851103 w 3702205"/>
              <a:gd name="connsiteY3" fmla="*/ 3702206 h 3702205"/>
              <a:gd name="connsiteX4" fmla="*/ 0 w 3702205"/>
              <a:gd name="connsiteY4" fmla="*/ 1851103 h 3702205"/>
              <a:gd name="connsiteX0" fmla="*/ 0 w 3499006"/>
              <a:gd name="connsiteY0" fmla="*/ 1822096 h 3702247"/>
              <a:gd name="connsiteX1" fmla="*/ 1647903 w 3499006"/>
              <a:gd name="connsiteY1" fmla="*/ 21 h 3702247"/>
              <a:gd name="connsiteX2" fmla="*/ 3499006 w 3499006"/>
              <a:gd name="connsiteY2" fmla="*/ 1851124 h 3702247"/>
              <a:gd name="connsiteX3" fmla="*/ 1647903 w 3499006"/>
              <a:gd name="connsiteY3" fmla="*/ 3702227 h 3702247"/>
              <a:gd name="connsiteX4" fmla="*/ 0 w 3499006"/>
              <a:gd name="connsiteY4" fmla="*/ 1822096 h 3702247"/>
              <a:gd name="connsiteX0" fmla="*/ 16 w 3499022"/>
              <a:gd name="connsiteY0" fmla="*/ 1735006 h 3615157"/>
              <a:gd name="connsiteX1" fmla="*/ 1618890 w 3499022"/>
              <a:gd name="connsiteY1" fmla="*/ 16 h 3615157"/>
              <a:gd name="connsiteX2" fmla="*/ 3499022 w 3499022"/>
              <a:gd name="connsiteY2" fmla="*/ 1764034 h 3615157"/>
              <a:gd name="connsiteX3" fmla="*/ 1647919 w 3499022"/>
              <a:gd name="connsiteY3" fmla="*/ 3615137 h 3615157"/>
              <a:gd name="connsiteX4" fmla="*/ 16 w 3499022"/>
              <a:gd name="connsiteY4" fmla="*/ 1735006 h 3615157"/>
              <a:gd name="connsiteX0" fmla="*/ 17 w 3615137"/>
              <a:gd name="connsiteY0" fmla="*/ 1737305 h 3618376"/>
              <a:gd name="connsiteX1" fmla="*/ 1618891 w 3615137"/>
              <a:gd name="connsiteY1" fmla="*/ 2315 h 3618376"/>
              <a:gd name="connsiteX2" fmla="*/ 3615137 w 3615137"/>
              <a:gd name="connsiteY2" fmla="*/ 1490561 h 3618376"/>
              <a:gd name="connsiteX3" fmla="*/ 1647920 w 3615137"/>
              <a:gd name="connsiteY3" fmla="*/ 3617436 h 3618376"/>
              <a:gd name="connsiteX4" fmla="*/ 17 w 3615137"/>
              <a:gd name="connsiteY4" fmla="*/ 1737305 h 3618376"/>
              <a:gd name="connsiteX0" fmla="*/ 414 w 3615534"/>
              <a:gd name="connsiteY0" fmla="*/ 1737305 h 3734427"/>
              <a:gd name="connsiteX1" fmla="*/ 1619288 w 3615534"/>
              <a:gd name="connsiteY1" fmla="*/ 2315 h 3734427"/>
              <a:gd name="connsiteX2" fmla="*/ 3615534 w 3615534"/>
              <a:gd name="connsiteY2" fmla="*/ 1490561 h 3734427"/>
              <a:gd name="connsiteX3" fmla="*/ 1764431 w 3615534"/>
              <a:gd name="connsiteY3" fmla="*/ 3733550 h 3734427"/>
              <a:gd name="connsiteX4" fmla="*/ 414 w 3615534"/>
              <a:gd name="connsiteY4" fmla="*/ 1737305 h 3734427"/>
              <a:gd name="connsiteX0" fmla="*/ 350 w 3847698"/>
              <a:gd name="connsiteY0" fmla="*/ 1959978 h 3741986"/>
              <a:gd name="connsiteX1" fmla="*/ 1851452 w 3847698"/>
              <a:gd name="connsiteY1" fmla="*/ 7274 h 3741986"/>
              <a:gd name="connsiteX2" fmla="*/ 3847698 w 3847698"/>
              <a:gd name="connsiteY2" fmla="*/ 1495520 h 3741986"/>
              <a:gd name="connsiteX3" fmla="*/ 1996595 w 3847698"/>
              <a:gd name="connsiteY3" fmla="*/ 3738509 h 3741986"/>
              <a:gd name="connsiteX4" fmla="*/ 350 w 3847698"/>
              <a:gd name="connsiteY4" fmla="*/ 1959978 h 3741986"/>
              <a:gd name="connsiteX0" fmla="*/ 61 w 3847409"/>
              <a:gd name="connsiteY0" fmla="*/ 1959978 h 3582726"/>
              <a:gd name="connsiteX1" fmla="*/ 1851163 w 3847409"/>
              <a:gd name="connsiteY1" fmla="*/ 7274 h 3582726"/>
              <a:gd name="connsiteX2" fmla="*/ 3847409 w 3847409"/>
              <a:gd name="connsiteY2" fmla="*/ 1495520 h 3582726"/>
              <a:gd name="connsiteX3" fmla="*/ 1793106 w 3847409"/>
              <a:gd name="connsiteY3" fmla="*/ 3578851 h 3582726"/>
              <a:gd name="connsiteX4" fmla="*/ 61 w 3847409"/>
              <a:gd name="connsiteY4" fmla="*/ 1959978 h 3582726"/>
              <a:gd name="connsiteX0" fmla="*/ 1285 w 3848633"/>
              <a:gd name="connsiteY0" fmla="*/ 1916964 h 3539688"/>
              <a:gd name="connsiteX1" fmla="*/ 2070101 w 3848633"/>
              <a:gd name="connsiteY1" fmla="*/ 7803 h 3539688"/>
              <a:gd name="connsiteX2" fmla="*/ 3848633 w 3848633"/>
              <a:gd name="connsiteY2" fmla="*/ 1452506 h 3539688"/>
              <a:gd name="connsiteX3" fmla="*/ 1794330 w 3848633"/>
              <a:gd name="connsiteY3" fmla="*/ 3535837 h 3539688"/>
              <a:gd name="connsiteX4" fmla="*/ 1285 w 3848633"/>
              <a:gd name="connsiteY4" fmla="*/ 1916964 h 3539688"/>
              <a:gd name="connsiteX0" fmla="*/ 1254 w 3659916"/>
              <a:gd name="connsiteY0" fmla="*/ 1916964 h 3539688"/>
              <a:gd name="connsiteX1" fmla="*/ 2070070 w 3659916"/>
              <a:gd name="connsiteY1" fmla="*/ 7803 h 3539688"/>
              <a:gd name="connsiteX2" fmla="*/ 3659916 w 3659916"/>
              <a:gd name="connsiteY2" fmla="*/ 1452506 h 3539688"/>
              <a:gd name="connsiteX3" fmla="*/ 1794299 w 3659916"/>
              <a:gd name="connsiteY3" fmla="*/ 3535837 h 3539688"/>
              <a:gd name="connsiteX4" fmla="*/ 1254 w 3659916"/>
              <a:gd name="connsiteY4" fmla="*/ 1916964 h 353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9916" h="3539688">
                <a:moveTo>
                  <a:pt x="1254" y="1916964"/>
                </a:moveTo>
                <a:cubicBezTo>
                  <a:pt x="47216" y="1328958"/>
                  <a:pt x="1460293" y="85213"/>
                  <a:pt x="2070070" y="7803"/>
                </a:cubicBezTo>
                <a:cubicBezTo>
                  <a:pt x="2679847" y="-69607"/>
                  <a:pt x="3659916" y="430170"/>
                  <a:pt x="3659916" y="1452506"/>
                </a:cubicBezTo>
                <a:cubicBezTo>
                  <a:pt x="3659916" y="2474842"/>
                  <a:pt x="2404076" y="3458427"/>
                  <a:pt x="1794299" y="3535837"/>
                </a:cubicBezTo>
                <a:cubicBezTo>
                  <a:pt x="1184522" y="3613247"/>
                  <a:pt x="-44708" y="2504970"/>
                  <a:pt x="1254" y="1916964"/>
                </a:cubicBez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Arial"/>
                <a:ea typeface="+mn-ea"/>
                <a:cs typeface="+mn-cs"/>
              </a:rPr>
              <a:t>IEEE 2800</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sng" strike="noStrike" kern="1200" cap="none" spc="0" normalizeH="0" baseline="0" noProof="0" dirty="0">
                <a:ln>
                  <a:noFill/>
                </a:ln>
                <a:solidFill>
                  <a:srgbClr val="FFFFFF"/>
                </a:solidFill>
                <a:effectLst/>
                <a:uLnTx/>
                <a:uFillTx/>
                <a:latin typeface="Arial"/>
                <a:ea typeface="+mn-ea"/>
                <a:cs typeface="+mn-cs"/>
              </a:rPr>
            </a:br>
            <a:br>
              <a:rPr kumimoji="0" lang="en-US" sz="2000" b="1" i="0" u="sng" strike="noStrike" kern="1200" cap="none" spc="0" normalizeH="0" baseline="0" noProof="0" dirty="0">
                <a:ln>
                  <a:noFill/>
                </a:ln>
                <a:solidFill>
                  <a:srgbClr val="FFFFFF"/>
                </a:solidFill>
                <a:effectLst/>
                <a:uLnTx/>
                <a:uFillTx/>
                <a:latin typeface="Arial"/>
                <a:ea typeface="+mn-ea"/>
                <a:cs typeface="+mn-cs"/>
              </a:rPr>
            </a:br>
            <a:r>
              <a:rPr kumimoji="0" lang="en-US" sz="1800" b="1" i="0" u="none" strike="noStrike" kern="1200" cap="none" spc="0" normalizeH="0" baseline="0" noProof="0" dirty="0">
                <a:ln>
                  <a:noFill/>
                </a:ln>
                <a:solidFill>
                  <a:srgbClr val="FFC000"/>
                </a:solidFill>
                <a:effectLst/>
                <a:uLnTx/>
                <a:uFillTx/>
                <a:latin typeface="Arial"/>
                <a:ea typeface="+mn-ea"/>
                <a:cs typeface="+mn-cs"/>
              </a:rPr>
              <a:t>NYISO</a:t>
            </a:r>
            <a:r>
              <a:rPr kumimoji="0" lang="en-US" sz="1800" b="0" i="0" u="none" strike="noStrike" kern="1200" cap="none" spc="0" normalizeH="0" baseline="0" noProof="0" dirty="0">
                <a:ln>
                  <a:noFill/>
                </a:ln>
                <a:solidFill>
                  <a:srgbClr val="FFFFFF"/>
                </a:solidFill>
                <a:effectLst/>
                <a:uLnTx/>
                <a:uFillTx/>
                <a:latin typeface="Arial"/>
                <a:ea typeface="+mn-ea"/>
                <a:cs typeface="+mn-cs"/>
              </a:rPr>
              <a:t> Implementation and interpretation of requirements</a:t>
            </a:r>
          </a:p>
        </p:txBody>
      </p:sp>
      <p:sp>
        <p:nvSpPr>
          <p:cNvPr id="2" name="Title 1">
            <a:extLst>
              <a:ext uri="{FF2B5EF4-FFF2-40B4-BE49-F238E27FC236}">
                <a16:creationId xmlns:a16="http://schemas.microsoft.com/office/drawing/2014/main" id="{AE0F3443-7661-485B-8971-E00D4BA0F18E}"/>
              </a:ext>
            </a:extLst>
          </p:cNvPr>
          <p:cNvSpPr>
            <a:spLocks noGrp="1"/>
          </p:cNvSpPr>
          <p:nvPr>
            <p:ph type="title"/>
          </p:nvPr>
        </p:nvSpPr>
        <p:spPr/>
        <p:txBody>
          <a:bodyPr/>
          <a:lstStyle/>
          <a:p>
            <a:r>
              <a:rPr lang="en-US" dirty="0"/>
              <a:t>Overview</a:t>
            </a:r>
          </a:p>
        </p:txBody>
      </p:sp>
      <p:sp>
        <p:nvSpPr>
          <p:cNvPr id="7" name="Text Placeholder 6">
            <a:extLst>
              <a:ext uri="{FF2B5EF4-FFF2-40B4-BE49-F238E27FC236}">
                <a16:creationId xmlns:a16="http://schemas.microsoft.com/office/drawing/2014/main" id="{BA0F6EB6-5FB5-4CE0-9E40-A817F24E7A5A}"/>
              </a:ext>
            </a:extLst>
          </p:cNvPr>
          <p:cNvSpPr>
            <a:spLocks noGrp="1"/>
          </p:cNvSpPr>
          <p:nvPr>
            <p:ph type="body" sz="quarter" idx="12"/>
          </p:nvPr>
        </p:nvSpPr>
        <p:spPr/>
        <p:txBody>
          <a:bodyPr/>
          <a:lstStyle/>
          <a:p>
            <a:r>
              <a:rPr lang="en-US" dirty="0"/>
              <a:t>IEEE – 2800 US Future?</a:t>
            </a:r>
          </a:p>
          <a:p>
            <a:endParaRPr lang="en-US" dirty="0"/>
          </a:p>
        </p:txBody>
      </p:sp>
      <p:sp>
        <p:nvSpPr>
          <p:cNvPr id="4" name="Date Placeholder 3">
            <a:extLst>
              <a:ext uri="{FF2B5EF4-FFF2-40B4-BE49-F238E27FC236}">
                <a16:creationId xmlns:a16="http://schemas.microsoft.com/office/drawing/2014/main" id="{7B113FDA-941A-47A5-999E-2711ED977DDB}"/>
              </a:ext>
            </a:extLst>
          </p:cNvPr>
          <p:cNvSpPr>
            <a:spLocks noGrp="1"/>
          </p:cNvSpPr>
          <p:nvPr>
            <p:ph type="dt" sz="half" idx="94"/>
          </p:nvPr>
        </p:nvSpPr>
        <p:spPr/>
        <p:txBody>
          <a:bodyPr/>
          <a:lstStyle/>
          <a:p>
            <a:fld id="{9388309A-778E-49A1-BC2A-DF1945B5DFF4}" type="datetime4">
              <a:rPr lang="en-GB" smtClean="0"/>
              <a:t>09 November 2023</a:t>
            </a:fld>
            <a:endParaRPr lang="en-GB" dirty="0"/>
          </a:p>
        </p:txBody>
      </p:sp>
      <p:sp>
        <p:nvSpPr>
          <p:cNvPr id="5" name="Footer Placeholder 4">
            <a:extLst>
              <a:ext uri="{FF2B5EF4-FFF2-40B4-BE49-F238E27FC236}">
                <a16:creationId xmlns:a16="http://schemas.microsoft.com/office/drawing/2014/main" id="{F06E6B2B-7E7F-4C2B-8ED3-893258DE3132}"/>
              </a:ext>
            </a:extLst>
          </p:cNvPr>
          <p:cNvSpPr>
            <a:spLocks noGrp="1"/>
          </p:cNvSpPr>
          <p:nvPr>
            <p:ph type="ftr" sz="quarter" idx="95"/>
          </p:nvPr>
        </p:nvSpPr>
        <p:spPr/>
        <p:txBody>
          <a:bodyPr/>
          <a:lstStyle/>
          <a:p>
            <a:r>
              <a:rPr lang="en-US" b="0" i="0" dirty="0">
                <a:solidFill>
                  <a:srgbClr val="212529"/>
                </a:solidFill>
                <a:effectLst/>
                <a:latin typeface="Montserrat" panose="00000500000000000000" pitchFamily="2" charset="0"/>
              </a:rPr>
              <a:t>IBRWG Meeting</a:t>
            </a:r>
          </a:p>
        </p:txBody>
      </p:sp>
      <p:sp>
        <p:nvSpPr>
          <p:cNvPr id="6" name="Slide Number Placeholder 5">
            <a:extLst>
              <a:ext uri="{FF2B5EF4-FFF2-40B4-BE49-F238E27FC236}">
                <a16:creationId xmlns:a16="http://schemas.microsoft.com/office/drawing/2014/main" id="{44701CE8-0CC6-44A4-B3F9-6FA9F9785B95}"/>
              </a:ext>
            </a:extLst>
          </p:cNvPr>
          <p:cNvSpPr>
            <a:spLocks noGrp="1"/>
          </p:cNvSpPr>
          <p:nvPr>
            <p:ph type="sldNum" sz="quarter" idx="96"/>
          </p:nvPr>
        </p:nvSpPr>
        <p:spPr/>
        <p:txBody>
          <a:bodyPr/>
          <a:lstStyle/>
          <a:p>
            <a:fld id="{AFCB0DEF-0313-43CE-8806-B644FC9EC852}" type="slidenum">
              <a:rPr lang="en-GB" smtClean="0"/>
              <a:pPr/>
              <a:t>4</a:t>
            </a:fld>
            <a:endParaRPr lang="en-GB" dirty="0"/>
          </a:p>
        </p:txBody>
      </p:sp>
      <p:pic>
        <p:nvPicPr>
          <p:cNvPr id="20" name="Picture 2" descr="RTOs and ISOs | Federal Energy Regulatory Commission">
            <a:extLst>
              <a:ext uri="{FF2B5EF4-FFF2-40B4-BE49-F238E27FC236}">
                <a16:creationId xmlns:a16="http://schemas.microsoft.com/office/drawing/2014/main" id="{3DBA25B5-AF67-417A-945B-166DB34B609A}"/>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l="2307" t="4306" r="2223" b="2231"/>
          <a:stretch/>
        </p:blipFill>
        <p:spPr bwMode="auto">
          <a:xfrm>
            <a:off x="4448175" y="1382088"/>
            <a:ext cx="7306566" cy="472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02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91667E-6 -3.7037E-6 L 0.03529 0.01274 L 0.06628 0.0213 L 0.13438 0.03195 L 0.15938 0.02547 L 0.17565 0.01922 L 0.20222 0.00649 L 0.2125 -0.00833 L 0.22435 -0.03171 L 0.24063 -0.06782 L 0.2642 -0.10162 L 0.28203 -0.13125 L 0.29675 -0.16088 L 0.31589 -0.18426 L 0.33086 -0.19051 L 0.33086 -0.19259 " pathEditMode="relative" rAng="0" ptsTypes="AAAAAAAAAAAAAAAA">
                                      <p:cBhvr>
                                        <p:cTn id="11" dur="2000" fill="hold"/>
                                        <p:tgtEl>
                                          <p:spTgt spid="11"/>
                                        </p:tgtEl>
                                        <p:attrNameLst>
                                          <p:attrName>ppt_x</p:attrName>
                                          <p:attrName>ppt_y</p:attrName>
                                        </p:attrNameLst>
                                      </p:cBhvr>
                                      <p:rCtr x="16536" y="-8032"/>
                                    </p:animMotion>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out)">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2.08333E-7 -3.7037E-7 L -2.08333E-7 0.00023 C 0.00456 0.00509 0.00951 0.00949 0.01406 0.01482 C 0.01862 0.02014 0.02227 0.02708 0.02695 0.03171 C 0.04427 0.04954 0.06003 0.0588 0.07865 0.07199 C 0.09505 0.0838 0.10443 0.09259 0.12526 0.09745 C 0.14688 0.10255 0.13724 0.10046 0.15365 0.10394 L 0.16146 0.10394 L 0.23255 0.09954 L 0.29844 0.06991 L 0.37357 0.02963 L 0.43672 -0.01481 L 0.52591 -0.06782 L 0.58932 -0.13125 L 0.64635 -0.18194 L 0.64635 -0.18171 " pathEditMode="relative" rAng="0" ptsTypes="AAAAAAAAAAAAAAAA">
                                      <p:cBhvr>
                                        <p:cTn id="20" dur="2000" fill="hold"/>
                                        <p:tgtEl>
                                          <p:spTgt spid="18"/>
                                        </p:tgtEl>
                                        <p:attrNameLst>
                                          <p:attrName>ppt_x</p:attrName>
                                          <p:attrName>ppt_y</p:attrName>
                                        </p:attrNameLst>
                                      </p:cBhvr>
                                      <p:rCtr x="32318" y="-3912"/>
                                    </p:animMotion>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ircle(out)">
                                      <p:cBhvr>
                                        <p:cTn id="25" dur="20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0.02227 0.01065 L -0.02227 0.01088 C -0.01524 0.02315 -0.00886 0.0375 -0.00091 0.04861 C 0.00273 0.05347 0.00651 0.05787 0.00976 0.06343 C 0.01289 0.06852 0.01497 0.07546 0.0181 0.08032 C 0.0237 0.08889 0.02956 0.09722 0.03607 0.1037 C 0.0388 0.10648 0.0418 0.1088 0.0444 0.11204 C 0.04818 0.11713 0.05117 0.12407 0.05508 0.12894 C 0.05833 0.13333 0.0625 0.13519 0.06575 0.13958 C 0.06888 0.14375 0.07135 0.14954 0.07409 0.1544 C 0.07526 0.15648 0.07604 0.15995 0.07773 0.16088 C 0.08008 0.16227 0.08255 0.16319 0.08476 0.16505 C 0.08945 0.16852 0.10117 0.17986 0.10508 0.18403 C 0.11667 0.19653 0.10781 0.18819 0.1181 0.20093 C 0.12279 0.20694 0.12695 0.21505 0.13242 0.21782 C 0.14505 0.22431 0.13815 0.21991 0.15273 0.23264 C 0.15508 0.23495 0.15729 0.23796 0.15976 0.23912 C 0.16146 0.23982 0.16302 0.24028 0.16458 0.2412 C 0.17344 0.24607 0.17591 0.24884 0.18476 0.25185 C 0.19323 0.25463 0.20781 0.25532 0.21458 0.25602 C 0.23372 0.26019 0.22578 0.25949 0.25742 0.25602 C 0.2595 0.25579 0.26146 0.2544 0.26315 0.25394 C 0.2694 0.25208 0.275 0.25116 0.28125 0.24977 L 0.28958 0.24745 C 0.30534 0.24398 0.30169 0.2456 0.32383 0.24329 C 0.34362 0.2412 0.3418 0.24074 0.36341 0.23704 L 0.37643 0.23495 L 0.38841 0.23056 C 0.38997 0.23009 0.39154 0.22917 0.3931 0.22847 C 0.39518 0.22778 0.39713 0.22708 0.39909 0.22639 C 0.40273 0.225 0.40625 0.22338 0.40976 0.22222 C 0.41302 0.22107 0.41614 0.22083 0.4194 0.22014 C 0.42474 0.2169 0.42487 0.21667 0.43242 0.21366 C 0.43476 0.21273 0.43724 0.21227 0.43958 0.21157 C 0.44193 0.20949 0.44427 0.20694 0.44674 0.20532 C 0.45364 0.20093 0.45586 0.20162 0.46224 0.19884 C 0.46445 0.19792 0.47044 0.19352 0.47174 0.19259 C 0.47422 0.19051 0.47643 0.18819 0.4789 0.18611 C 0.49557 0.17269 0.47539 0.19028 0.48958 0.17778 C 0.49075 0.175 0.4918 0.17176 0.4931 0.16921 C 0.49453 0.16667 0.49635 0.16505 0.49792 0.16296 C 0.49831 0.16227 0.4987 0.16157 0.49909 0.16088 L 0.50156 0.16088 " pathEditMode="relative" rAng="0" ptsTypes="AAAAAAAAAAAAAAAAAAAAAAAAAAAAAAAAAAAAAAAAAAA">
                                      <p:cBhvr>
                                        <p:cTn id="29" dur="2000" fill="hold"/>
                                        <p:tgtEl>
                                          <p:spTgt spid="44"/>
                                        </p:tgtEl>
                                        <p:attrNameLst>
                                          <p:attrName>ppt_x</p:attrName>
                                          <p:attrName>ppt_y</p:attrName>
                                        </p:attrNameLst>
                                      </p:cBhvr>
                                      <p:rCtr x="26185"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3F4D8FF-ADAE-BF3C-5A9D-004DD44A1204}"/>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ítulo 1">
            <a:extLst>
              <a:ext uri="{FF2B5EF4-FFF2-40B4-BE49-F238E27FC236}">
                <a16:creationId xmlns:a16="http://schemas.microsoft.com/office/drawing/2014/main" id="{90F909C1-1F56-9198-32AE-6F4B0BBF081D}"/>
              </a:ext>
            </a:extLst>
          </p:cNvPr>
          <p:cNvSpPr>
            <a:spLocks noGrp="1"/>
          </p:cNvSpPr>
          <p:nvPr>
            <p:ph type="title"/>
          </p:nvPr>
        </p:nvSpPr>
        <p:spPr/>
        <p:txBody>
          <a:bodyPr/>
          <a:lstStyle/>
          <a:p>
            <a:r>
              <a:rPr lang="en-GB" dirty="0"/>
              <a:t>IEEE 2800/ NOGR-245</a:t>
            </a:r>
            <a:endParaRPr lang="en-US" dirty="0"/>
          </a:p>
        </p:txBody>
      </p:sp>
      <p:sp>
        <p:nvSpPr>
          <p:cNvPr id="3" name="Marcador de texto 2">
            <a:extLst>
              <a:ext uri="{FF2B5EF4-FFF2-40B4-BE49-F238E27FC236}">
                <a16:creationId xmlns:a16="http://schemas.microsoft.com/office/drawing/2014/main" id="{57BDA75C-4F73-4495-012C-2FA2268F9C1A}"/>
              </a:ext>
            </a:extLst>
          </p:cNvPr>
          <p:cNvSpPr>
            <a:spLocks noGrp="1"/>
          </p:cNvSpPr>
          <p:nvPr>
            <p:ph type="body" sz="quarter" idx="12"/>
          </p:nvPr>
        </p:nvSpPr>
        <p:spPr/>
        <p:txBody>
          <a:bodyPr/>
          <a:lstStyle/>
          <a:p>
            <a:r>
              <a:rPr lang="en-US" dirty="0"/>
              <a:t>Requirement Interpolation – </a:t>
            </a:r>
            <a:r>
              <a:rPr lang="en-US" dirty="0" err="1"/>
              <a:t>PoI</a:t>
            </a:r>
            <a:r>
              <a:rPr lang="en-US" dirty="0"/>
              <a:t> vs WTG</a:t>
            </a:r>
          </a:p>
        </p:txBody>
      </p:sp>
      <p:sp>
        <p:nvSpPr>
          <p:cNvPr id="4" name="Marcador de texto 3">
            <a:extLst>
              <a:ext uri="{FF2B5EF4-FFF2-40B4-BE49-F238E27FC236}">
                <a16:creationId xmlns:a16="http://schemas.microsoft.com/office/drawing/2014/main" id="{F61AF301-4B3E-226D-1B81-10A65AEA94EC}"/>
              </a:ext>
            </a:extLst>
          </p:cNvPr>
          <p:cNvSpPr>
            <a:spLocks noGrp="1"/>
          </p:cNvSpPr>
          <p:nvPr>
            <p:ph type="body" sz="quarter" idx="45"/>
          </p:nvPr>
        </p:nvSpPr>
        <p:spPr/>
        <p:txBody>
          <a:bodyPr/>
          <a:lstStyle/>
          <a:p>
            <a:r>
              <a:rPr lang="en-US" sz="1800" b="1" dirty="0"/>
              <a:t>The following criteria are not defined at this stage by ERCOT / IEEE:</a:t>
            </a:r>
          </a:p>
          <a:p>
            <a:endParaRPr lang="en-US" dirty="0"/>
          </a:p>
          <a:p>
            <a:pPr algn="l"/>
            <a:r>
              <a:rPr lang="en-US" sz="1800" b="1" i="0" u="none" strike="noStrike" baseline="0" dirty="0">
                <a:latin typeface="Arial" panose="020B0604020202020204" pitchFamily="34" charset="0"/>
              </a:rPr>
              <a:t>Evaluation Criteria</a:t>
            </a:r>
          </a:p>
          <a:p>
            <a:pPr marL="285750" indent="-285750" algn="l">
              <a:buFont typeface="Arial" panose="020B0604020202020204" pitchFamily="34" charset="0"/>
              <a:buChar char="•"/>
            </a:pPr>
            <a:r>
              <a:rPr lang="en-US" sz="1600" b="0" i="0" u="none" strike="noStrike" baseline="0" dirty="0">
                <a:latin typeface="Arial" panose="020B0604020202020204" pitchFamily="34" charset="0"/>
              </a:rPr>
              <a:t>Operational Points </a:t>
            </a:r>
            <a:endParaRPr lang="en-US" sz="1600" dirty="0">
              <a:latin typeface="Arial" panose="020B0604020202020204" pitchFamily="34" charset="0"/>
            </a:endParaRPr>
          </a:p>
          <a:p>
            <a:pPr marL="285750" indent="-285750" algn="l">
              <a:buFont typeface="Arial" panose="020B0604020202020204" pitchFamily="34" charset="0"/>
              <a:buChar char="•"/>
            </a:pPr>
            <a:r>
              <a:rPr lang="en-US" sz="1600" b="0" i="0" u="none" strike="noStrike" baseline="0" dirty="0">
                <a:latin typeface="Arial" panose="020B0604020202020204" pitchFamily="34" charset="0"/>
              </a:rPr>
              <a:t>Loading Factor</a:t>
            </a:r>
          </a:p>
          <a:p>
            <a:pPr marL="285750" indent="-285750" algn="l">
              <a:buFont typeface="Arial" panose="020B0604020202020204" pitchFamily="34" charset="0"/>
              <a:buChar char="•"/>
            </a:pPr>
            <a:r>
              <a:rPr lang="en-US" sz="1600" b="0" i="0" u="none" strike="noStrike" baseline="0" dirty="0">
                <a:latin typeface="Arial" panose="020B0604020202020204" pitchFamily="34" charset="0"/>
              </a:rPr>
              <a:t>Project specific control tuning</a:t>
            </a:r>
          </a:p>
          <a:p>
            <a:pPr marL="285750" indent="-285750" algn="l">
              <a:buFont typeface="Arial" panose="020B0604020202020204" pitchFamily="34" charset="0"/>
              <a:buChar char="•"/>
            </a:pPr>
            <a:endParaRPr lang="en-US" sz="1600" b="0"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Project Specific Conditions that will affect the compliance outcome:</a:t>
            </a:r>
          </a:p>
          <a:p>
            <a:pPr marL="285750" indent="-285750" algn="l">
              <a:buFont typeface="Arial" panose="020B0604020202020204" pitchFamily="34" charset="0"/>
              <a:buChar char="•"/>
            </a:pPr>
            <a:r>
              <a:rPr lang="en-US" sz="1600" b="0" i="0" u="none" strike="noStrike" baseline="0" dirty="0">
                <a:latin typeface="Arial" panose="020B0604020202020204" pitchFamily="34" charset="0"/>
              </a:rPr>
              <a:t>Grid Stiffness</a:t>
            </a:r>
          </a:p>
          <a:p>
            <a:pPr marL="285750" indent="-285750" algn="l">
              <a:buFont typeface="Arial" panose="020B0604020202020204" pitchFamily="34" charset="0"/>
              <a:buChar char="•"/>
            </a:pPr>
            <a:r>
              <a:rPr lang="en-US" sz="1600" b="0" i="0" u="none" strike="noStrike" baseline="0" dirty="0">
                <a:latin typeface="Arial" panose="020B0604020202020204" pitchFamily="34" charset="0"/>
              </a:rPr>
              <a:t>Single Line Diagram/Reactive Compensation devices</a:t>
            </a:r>
          </a:p>
          <a:p>
            <a:pPr marL="285750" indent="-285750" algn="l">
              <a:buFont typeface="Arial" panose="020B0604020202020204" pitchFamily="34" charset="0"/>
              <a:buChar char="•"/>
            </a:pPr>
            <a:r>
              <a:rPr lang="en-US" sz="1600" b="0" i="0" u="none" strike="noStrike" baseline="0" dirty="0">
                <a:latin typeface="Arial" panose="020B0604020202020204" pitchFamily="34" charset="0"/>
              </a:rPr>
              <a:t>PPC Configuration (Control strategy)</a:t>
            </a:r>
          </a:p>
          <a:p>
            <a:pPr marL="285750" indent="-285750" algn="l">
              <a:buFont typeface="Arial" panose="020B0604020202020204" pitchFamily="34" charset="0"/>
              <a:buChar char="•"/>
            </a:pPr>
            <a:r>
              <a:rPr lang="en-US" sz="1600" b="0" i="0" u="none" strike="noStrike" baseline="0" dirty="0">
                <a:latin typeface="Arial" panose="020B0604020202020204" pitchFamily="34" charset="0"/>
              </a:rPr>
              <a:t>Nearby IBR plants</a:t>
            </a:r>
          </a:p>
          <a:p>
            <a:pPr marL="285750" indent="-285750" algn="l">
              <a:buFont typeface="Arial" panose="020B0604020202020204" pitchFamily="34" charset="0"/>
              <a:buChar char="•"/>
            </a:pPr>
            <a:r>
              <a:rPr lang="en-US" sz="1600" b="0" i="0" u="none" strike="noStrike" baseline="0" dirty="0">
                <a:latin typeface="Arial" panose="020B0604020202020204" pitchFamily="34" charset="0"/>
              </a:rPr>
              <a:t>Others</a:t>
            </a:r>
            <a:endParaRPr lang="en-US" sz="1600" dirty="0"/>
          </a:p>
        </p:txBody>
      </p:sp>
      <p:sp>
        <p:nvSpPr>
          <p:cNvPr id="6" name="Marcador de fecha 5">
            <a:extLst>
              <a:ext uri="{FF2B5EF4-FFF2-40B4-BE49-F238E27FC236}">
                <a16:creationId xmlns:a16="http://schemas.microsoft.com/office/drawing/2014/main" id="{3BB4BA03-44C8-CB58-CD10-3C57A7A00311}"/>
              </a:ext>
            </a:extLst>
          </p:cNvPr>
          <p:cNvSpPr>
            <a:spLocks noGrp="1"/>
          </p:cNvSpPr>
          <p:nvPr>
            <p:ph type="dt" sz="half" idx="94"/>
          </p:nvPr>
        </p:nvSpPr>
        <p:spPr/>
        <p:txBody>
          <a:bodyPr/>
          <a:lstStyle/>
          <a:p>
            <a:fld id="{00E01680-F83F-45D3-8ED0-FA70CEE94549}" type="datetime4">
              <a:rPr lang="en-GB" smtClean="0"/>
              <a:t>09 November 2023</a:t>
            </a:fld>
            <a:endParaRPr lang="en-GB" dirty="0"/>
          </a:p>
        </p:txBody>
      </p:sp>
      <p:sp>
        <p:nvSpPr>
          <p:cNvPr id="7" name="Marcador de pie de página 6">
            <a:extLst>
              <a:ext uri="{FF2B5EF4-FFF2-40B4-BE49-F238E27FC236}">
                <a16:creationId xmlns:a16="http://schemas.microsoft.com/office/drawing/2014/main" id="{A973C257-1362-D07F-B6F5-91919B470B74}"/>
              </a:ext>
            </a:extLst>
          </p:cNvPr>
          <p:cNvSpPr>
            <a:spLocks noGrp="1"/>
          </p:cNvSpPr>
          <p:nvPr>
            <p:ph type="ftr" sz="quarter" idx="95"/>
          </p:nvPr>
        </p:nvSpPr>
        <p:spPr/>
        <p:txBody>
          <a:bodyPr/>
          <a:lstStyle/>
          <a:p>
            <a:r>
              <a:rPr lang="en-US" b="0" i="0" dirty="0">
                <a:solidFill>
                  <a:srgbClr val="212529"/>
                </a:solidFill>
                <a:effectLst/>
                <a:latin typeface="Montserrat" panose="00000500000000000000" pitchFamily="2" charset="0"/>
              </a:rPr>
              <a:t>IBRWG Meeting</a:t>
            </a:r>
          </a:p>
        </p:txBody>
      </p:sp>
      <p:sp>
        <p:nvSpPr>
          <p:cNvPr id="8" name="Marcador de número de diapositiva 7">
            <a:extLst>
              <a:ext uri="{FF2B5EF4-FFF2-40B4-BE49-F238E27FC236}">
                <a16:creationId xmlns:a16="http://schemas.microsoft.com/office/drawing/2014/main" id="{DF2D5A26-BD77-D57F-784D-509C5B0C06EC}"/>
              </a:ext>
            </a:extLst>
          </p:cNvPr>
          <p:cNvSpPr>
            <a:spLocks noGrp="1"/>
          </p:cNvSpPr>
          <p:nvPr>
            <p:ph type="sldNum" sz="quarter" idx="96"/>
          </p:nvPr>
        </p:nvSpPr>
        <p:spPr/>
        <p:txBody>
          <a:bodyPr/>
          <a:lstStyle/>
          <a:p>
            <a:fld id="{AFCB0DEF-0313-43CE-8806-B644FC9EC852}" type="slidenum">
              <a:rPr lang="en-GB" smtClean="0"/>
              <a:pPr/>
              <a:t>5</a:t>
            </a:fld>
            <a:endParaRPr lang="en-GB" dirty="0"/>
          </a:p>
        </p:txBody>
      </p:sp>
      <p:pic>
        <p:nvPicPr>
          <p:cNvPr id="5" name="Picture 2" descr="Electricity Grid Icon Images – Browse 29,558 Stock Photos ...">
            <a:extLst>
              <a:ext uri="{FF2B5EF4-FFF2-40B4-BE49-F238E27FC236}">
                <a16:creationId xmlns:a16="http://schemas.microsoft.com/office/drawing/2014/main" id="{1919BAA2-53DA-5E85-A3A3-568E5BE7FD6E}"/>
              </a:ext>
            </a:extLst>
          </p:cNvPr>
          <p:cNvPicPr>
            <a:picLocks noChangeAspect="1" noChangeArrowheads="1"/>
          </p:cNvPicPr>
          <p:nvPr/>
        </p:nvPicPr>
        <p:blipFill rotWithShape="1">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3331" t="9817" r="23515" b="15496"/>
          <a:stretch/>
        </p:blipFill>
        <p:spPr bwMode="auto">
          <a:xfrm>
            <a:off x="9914884" y="2793105"/>
            <a:ext cx="1173247" cy="1648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Wind Energy Turbine Icon Black Style Stock Illustration 571535272 |  Shutterstock">
            <a:extLst>
              <a:ext uri="{FF2B5EF4-FFF2-40B4-BE49-F238E27FC236}">
                <a16:creationId xmlns:a16="http://schemas.microsoft.com/office/drawing/2014/main" id="{B1DA795F-1F2F-F917-24C7-8461C075CDDA}"/>
              </a:ext>
            </a:extLst>
          </p:cNvPr>
          <p:cNvPicPr>
            <a:picLocks noChangeAspect="1" noChangeArrowheads="1"/>
          </p:cNvPicPr>
          <p:nvPr/>
        </p:nvPicPr>
        <p:blipFill rotWithShape="1">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4189" r="19130" b="6821"/>
          <a:stretch/>
        </p:blipFill>
        <p:spPr bwMode="auto">
          <a:xfrm>
            <a:off x="6532991" y="2877806"/>
            <a:ext cx="860363" cy="1523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acer clic Artista Misericordioso box icon png divorcio Orgullo mucho">
            <a:extLst>
              <a:ext uri="{FF2B5EF4-FFF2-40B4-BE49-F238E27FC236}">
                <a16:creationId xmlns:a16="http://schemas.microsoft.com/office/drawing/2014/main" id="{7C22F1C6-A389-6552-17CD-8453F3E7F2BE}"/>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3578" y="3191014"/>
            <a:ext cx="1173247" cy="1173247"/>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4">
            <a:extLst>
              <a:ext uri="{FF2B5EF4-FFF2-40B4-BE49-F238E27FC236}">
                <a16:creationId xmlns:a16="http://schemas.microsoft.com/office/drawing/2014/main" id="{FB8B869E-309A-E42C-B442-9597FB4B1C7C}"/>
              </a:ext>
            </a:extLst>
          </p:cNvPr>
          <p:cNvSpPr txBox="1"/>
          <p:nvPr/>
        </p:nvSpPr>
        <p:spPr>
          <a:xfrm>
            <a:off x="6497614" y="4364261"/>
            <a:ext cx="772368" cy="279180"/>
          </a:xfrm>
          <a:prstGeom prst="rect">
            <a:avLst/>
          </a:prstGeom>
          <a:noFill/>
        </p:spPr>
        <p:txBody>
          <a:bodyPr wrap="square" lIns="90000" tIns="46800" rIns="90000" bIns="46800" rtlCol="0">
            <a:spAutoFit/>
          </a:bodyPr>
          <a:lstStyle>
            <a:defPPr>
              <a:defRPr lang="en-US"/>
            </a:defPPr>
            <a:lvl1pPr algn="ctr">
              <a:defRPr sz="1200"/>
            </a:lvl1pPr>
          </a:lstStyle>
          <a:p>
            <a:r>
              <a:rPr lang="en-US" dirty="0"/>
              <a:t>Turbines</a:t>
            </a:r>
          </a:p>
        </p:txBody>
      </p:sp>
      <p:sp>
        <p:nvSpPr>
          <p:cNvPr id="17" name="CuadroTexto 15">
            <a:extLst>
              <a:ext uri="{FF2B5EF4-FFF2-40B4-BE49-F238E27FC236}">
                <a16:creationId xmlns:a16="http://schemas.microsoft.com/office/drawing/2014/main" id="{98C1C52D-7B19-363A-7079-EE6F75446F95}"/>
              </a:ext>
            </a:extLst>
          </p:cNvPr>
          <p:cNvSpPr txBox="1"/>
          <p:nvPr/>
        </p:nvSpPr>
        <p:spPr>
          <a:xfrm>
            <a:off x="7952155" y="4201445"/>
            <a:ext cx="1403928" cy="463846"/>
          </a:xfrm>
          <a:prstGeom prst="rect">
            <a:avLst/>
          </a:prstGeom>
          <a:noFill/>
        </p:spPr>
        <p:txBody>
          <a:bodyPr wrap="square" lIns="90000" tIns="46800" rIns="90000" bIns="46800" rtlCol="0">
            <a:spAutoFit/>
          </a:bodyPr>
          <a:lstStyle/>
          <a:p>
            <a:pPr algn="ctr"/>
            <a:r>
              <a:rPr lang="en-US" sz="1200" dirty="0"/>
              <a:t>Project Specific Power Plant</a:t>
            </a:r>
          </a:p>
        </p:txBody>
      </p:sp>
      <p:sp>
        <p:nvSpPr>
          <p:cNvPr id="18" name="CuadroTexto 16">
            <a:extLst>
              <a:ext uri="{FF2B5EF4-FFF2-40B4-BE49-F238E27FC236}">
                <a16:creationId xmlns:a16="http://schemas.microsoft.com/office/drawing/2014/main" id="{6A201A52-36E9-6C21-0F2F-74F51D1889A1}"/>
              </a:ext>
            </a:extLst>
          </p:cNvPr>
          <p:cNvSpPr txBox="1"/>
          <p:nvPr/>
        </p:nvSpPr>
        <p:spPr>
          <a:xfrm>
            <a:off x="10267605" y="4416449"/>
            <a:ext cx="471901" cy="279180"/>
          </a:xfrm>
          <a:prstGeom prst="rect">
            <a:avLst/>
          </a:prstGeom>
          <a:noFill/>
        </p:spPr>
        <p:txBody>
          <a:bodyPr wrap="square" lIns="90000" tIns="46800" rIns="90000" bIns="46800" rtlCol="0">
            <a:spAutoFit/>
          </a:bodyPr>
          <a:lstStyle>
            <a:defPPr>
              <a:defRPr lang="en-US"/>
            </a:defPPr>
            <a:lvl1pPr algn="ctr">
              <a:defRPr sz="1200"/>
            </a:lvl1pPr>
          </a:lstStyle>
          <a:p>
            <a:r>
              <a:rPr lang="en-US" dirty="0"/>
              <a:t>Grid</a:t>
            </a:r>
          </a:p>
        </p:txBody>
      </p:sp>
      <p:cxnSp>
        <p:nvCxnSpPr>
          <p:cNvPr id="19" name="Conector recto de flecha 18">
            <a:extLst>
              <a:ext uri="{FF2B5EF4-FFF2-40B4-BE49-F238E27FC236}">
                <a16:creationId xmlns:a16="http://schemas.microsoft.com/office/drawing/2014/main" id="{F998B017-CFC5-80CB-FD2E-E82D08B7884E}"/>
              </a:ext>
            </a:extLst>
          </p:cNvPr>
          <p:cNvCxnSpPr>
            <a:cxnSpLocks/>
            <a:stCxn id="14" idx="3"/>
            <a:endCxn id="15" idx="1"/>
          </p:cNvCxnSpPr>
          <p:nvPr/>
        </p:nvCxnSpPr>
        <p:spPr>
          <a:xfrm>
            <a:off x="7393354" y="3639407"/>
            <a:ext cx="710224" cy="138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23">
            <a:extLst>
              <a:ext uri="{FF2B5EF4-FFF2-40B4-BE49-F238E27FC236}">
                <a16:creationId xmlns:a16="http://schemas.microsoft.com/office/drawing/2014/main" id="{7A1005A5-442C-FBDB-0075-48A7A564E553}"/>
              </a:ext>
            </a:extLst>
          </p:cNvPr>
          <p:cNvCxnSpPr>
            <a:stCxn id="15" idx="3"/>
            <a:endCxn id="5" idx="1"/>
          </p:cNvCxnSpPr>
          <p:nvPr/>
        </p:nvCxnSpPr>
        <p:spPr>
          <a:xfrm flipV="1">
            <a:off x="9276825" y="3617376"/>
            <a:ext cx="638059" cy="1602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TextBox 8">
            <a:extLst>
              <a:ext uri="{FF2B5EF4-FFF2-40B4-BE49-F238E27FC236}">
                <a16:creationId xmlns:a16="http://schemas.microsoft.com/office/drawing/2014/main" id="{AAEB3D5B-D44E-C2CE-3260-1CDEEEF1299E}"/>
              </a:ext>
            </a:extLst>
          </p:cNvPr>
          <p:cNvSpPr txBox="1"/>
          <p:nvPr/>
        </p:nvSpPr>
        <p:spPr>
          <a:xfrm>
            <a:off x="6355593" y="2493739"/>
            <a:ext cx="1037761" cy="309958"/>
          </a:xfrm>
          <a:prstGeom prst="rect">
            <a:avLst/>
          </a:prstGeom>
          <a:noFill/>
        </p:spPr>
        <p:txBody>
          <a:bodyPr wrap="square" lIns="90000" tIns="46800" rIns="90000" bIns="46800" rtlCol="0">
            <a:spAutoFit/>
          </a:bodyPr>
          <a:lstStyle>
            <a:defPPr>
              <a:defRPr lang="en-US"/>
            </a:defPPr>
            <a:lvl1pPr>
              <a:defRPr sz="1400" i="1"/>
            </a:lvl1pPr>
          </a:lstStyle>
          <a:p>
            <a:r>
              <a:rPr lang="en-US" dirty="0"/>
              <a:t>OEM - RFI</a:t>
            </a:r>
          </a:p>
        </p:txBody>
      </p:sp>
      <p:sp>
        <p:nvSpPr>
          <p:cNvPr id="10" name="TextBox 9">
            <a:extLst>
              <a:ext uri="{FF2B5EF4-FFF2-40B4-BE49-F238E27FC236}">
                <a16:creationId xmlns:a16="http://schemas.microsoft.com/office/drawing/2014/main" id="{8F1BF77F-28A7-9740-AD96-7C1CE078CEAF}"/>
              </a:ext>
            </a:extLst>
          </p:cNvPr>
          <p:cNvSpPr txBox="1"/>
          <p:nvPr/>
        </p:nvSpPr>
        <p:spPr>
          <a:xfrm>
            <a:off x="9914884" y="2355602"/>
            <a:ext cx="1563175" cy="525401"/>
          </a:xfrm>
          <a:prstGeom prst="rect">
            <a:avLst/>
          </a:prstGeom>
          <a:noFill/>
        </p:spPr>
        <p:txBody>
          <a:bodyPr wrap="square" lIns="90000" tIns="46800" rIns="90000" bIns="46800" rtlCol="0">
            <a:spAutoFit/>
          </a:bodyPr>
          <a:lstStyle/>
          <a:p>
            <a:pPr algn="l"/>
            <a:r>
              <a:rPr lang="en-US" sz="1400" i="1" dirty="0"/>
              <a:t>NOGRR-245 / IEEE 2800</a:t>
            </a:r>
          </a:p>
        </p:txBody>
      </p:sp>
      <p:pic>
        <p:nvPicPr>
          <p:cNvPr id="3074" name="Picture 2" descr="Language Icon">
            <a:extLst>
              <a:ext uri="{FF2B5EF4-FFF2-40B4-BE49-F238E27FC236}">
                <a16:creationId xmlns:a16="http://schemas.microsoft.com/office/drawing/2014/main" id="{F2A3361C-FB7C-5A09-3C16-B50E37BDFC79}"/>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13337"/>
          <a:stretch/>
        </p:blipFill>
        <p:spPr bwMode="auto">
          <a:xfrm>
            <a:off x="8343714" y="1270151"/>
            <a:ext cx="597388" cy="470794"/>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240DE4CC-4765-E32A-9A43-57D6883B4C47}"/>
              </a:ext>
            </a:extLst>
          </p:cNvPr>
          <p:cNvSpPr/>
          <p:nvPr/>
        </p:nvSpPr>
        <p:spPr>
          <a:xfrm>
            <a:off x="9645765" y="3590608"/>
            <a:ext cx="132711" cy="160262"/>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8" name="TextBox 27">
            <a:extLst>
              <a:ext uri="{FF2B5EF4-FFF2-40B4-BE49-F238E27FC236}">
                <a16:creationId xmlns:a16="http://schemas.microsoft.com/office/drawing/2014/main" id="{F2BCA9DA-24B3-4314-A32C-D0950460B318}"/>
              </a:ext>
            </a:extLst>
          </p:cNvPr>
          <p:cNvSpPr txBox="1"/>
          <p:nvPr/>
        </p:nvSpPr>
        <p:spPr>
          <a:xfrm>
            <a:off x="9477452" y="3692105"/>
            <a:ext cx="528006" cy="371513"/>
          </a:xfrm>
          <a:prstGeom prst="rect">
            <a:avLst/>
          </a:prstGeom>
          <a:noFill/>
        </p:spPr>
        <p:txBody>
          <a:bodyPr wrap="none" lIns="90000" tIns="46800" rIns="90000" bIns="46800" rtlCol="0">
            <a:spAutoFit/>
          </a:bodyPr>
          <a:lstStyle/>
          <a:p>
            <a:pPr algn="l"/>
            <a:r>
              <a:rPr lang="en-US" dirty="0" err="1">
                <a:solidFill>
                  <a:srgbClr val="E17D28"/>
                </a:solidFill>
              </a:rPr>
              <a:t>PoI</a:t>
            </a:r>
            <a:endParaRPr lang="en-US" dirty="0">
              <a:solidFill>
                <a:srgbClr val="E17D28"/>
              </a:solidFill>
            </a:endParaRPr>
          </a:p>
        </p:txBody>
      </p:sp>
      <p:sp>
        <p:nvSpPr>
          <p:cNvPr id="29" name="TextBox 28">
            <a:extLst>
              <a:ext uri="{FF2B5EF4-FFF2-40B4-BE49-F238E27FC236}">
                <a16:creationId xmlns:a16="http://schemas.microsoft.com/office/drawing/2014/main" id="{1E7F3ABD-CB7E-1A30-2D1F-B868EE0F6139}"/>
              </a:ext>
            </a:extLst>
          </p:cNvPr>
          <p:cNvSpPr txBox="1"/>
          <p:nvPr/>
        </p:nvSpPr>
        <p:spPr>
          <a:xfrm>
            <a:off x="7147002" y="1715257"/>
            <a:ext cx="3279698" cy="586957"/>
          </a:xfrm>
          <a:prstGeom prst="rect">
            <a:avLst/>
          </a:prstGeom>
          <a:noFill/>
        </p:spPr>
        <p:txBody>
          <a:bodyPr wrap="square" lIns="90000" tIns="46800" rIns="90000" bIns="46800" rtlCol="0">
            <a:spAutoFit/>
          </a:bodyPr>
          <a:lstStyle/>
          <a:p>
            <a:pPr algn="l"/>
            <a:r>
              <a:rPr lang="en-US" sz="1600" i="1" dirty="0"/>
              <a:t>Isn't straightforward to translate requirements from </a:t>
            </a:r>
            <a:r>
              <a:rPr lang="en-US" sz="1600" i="1" dirty="0" err="1"/>
              <a:t>PoI</a:t>
            </a:r>
            <a:r>
              <a:rPr lang="en-US" sz="1600" i="1" dirty="0"/>
              <a:t> to WTG_</a:t>
            </a:r>
          </a:p>
        </p:txBody>
      </p:sp>
    </p:spTree>
    <p:extLst>
      <p:ext uri="{BB962C8B-B14F-4D97-AF65-F5344CB8AC3E}">
        <p14:creationId xmlns:p14="http://schemas.microsoft.com/office/powerpoint/2010/main" val="41472685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2E7CED-C330-A6E2-CA53-648F6302D3AE}"/>
              </a:ext>
            </a:extLst>
          </p:cNvPr>
          <p:cNvPicPr>
            <a:picLocks noChangeAspect="1"/>
          </p:cNvPicPr>
          <p:nvPr>
            <p:custDataLst>
              <p:tags r:id="rId3"/>
            </p:custDataLst>
          </p:nvPr>
        </p:nvPicPr>
        <p:blipFill rotWithShape="1">
          <a:blip r:embed="rId5">
            <a:alphaModFix amt="20000"/>
          </a:blip>
          <a:srcRect t="6534" b="9070"/>
          <a:stretch/>
        </p:blipFill>
        <p:spPr>
          <a:xfrm>
            <a:off x="0" y="0"/>
            <a:ext cx="12192000" cy="6858000"/>
          </a:xfrm>
          <a:prstGeom prst="rect">
            <a:avLst/>
          </a:prstGeom>
        </p:spPr>
      </p:pic>
      <p:sp>
        <p:nvSpPr>
          <p:cNvPr id="7" name="Title 6">
            <a:extLst>
              <a:ext uri="{FF2B5EF4-FFF2-40B4-BE49-F238E27FC236}">
                <a16:creationId xmlns:a16="http://schemas.microsoft.com/office/drawing/2014/main" id="{0BDCBE76-7341-42A4-B69C-EDB22B29AEBF}"/>
              </a:ext>
            </a:extLst>
          </p:cNvPr>
          <p:cNvSpPr>
            <a:spLocks noGrp="1"/>
          </p:cNvSpPr>
          <p:nvPr>
            <p:ph type="title"/>
          </p:nvPr>
        </p:nvSpPr>
        <p:spPr/>
        <p:txBody>
          <a:bodyPr/>
          <a:lstStyle/>
          <a:p>
            <a:r>
              <a:rPr lang="en-GB" dirty="0"/>
              <a:t>Vestas Presence in ERCOT</a:t>
            </a:r>
          </a:p>
        </p:txBody>
      </p:sp>
      <p:sp>
        <p:nvSpPr>
          <p:cNvPr id="10" name="Text Placeholder 9">
            <a:extLst>
              <a:ext uri="{FF2B5EF4-FFF2-40B4-BE49-F238E27FC236}">
                <a16:creationId xmlns:a16="http://schemas.microsoft.com/office/drawing/2014/main" id="{DFBDFDB6-0607-4CD1-8FD1-8C18025FA8B9}"/>
              </a:ext>
            </a:extLst>
          </p:cNvPr>
          <p:cNvSpPr>
            <a:spLocks noGrp="1"/>
          </p:cNvSpPr>
          <p:nvPr>
            <p:ph type="body" sz="quarter" idx="12"/>
          </p:nvPr>
        </p:nvSpPr>
        <p:spPr/>
        <p:txBody>
          <a:bodyPr/>
          <a:lstStyle/>
          <a:p>
            <a:r>
              <a:rPr lang="en-GB" dirty="0"/>
              <a:t>Turbine Variants Installed</a:t>
            </a:r>
          </a:p>
        </p:txBody>
      </p:sp>
      <p:sp>
        <p:nvSpPr>
          <p:cNvPr id="11" name="Text Placeholder 10">
            <a:extLst>
              <a:ext uri="{FF2B5EF4-FFF2-40B4-BE49-F238E27FC236}">
                <a16:creationId xmlns:a16="http://schemas.microsoft.com/office/drawing/2014/main" id="{58FBDD66-387E-422A-B8B0-A8F6519AF1A0}"/>
              </a:ext>
            </a:extLst>
          </p:cNvPr>
          <p:cNvSpPr>
            <a:spLocks noGrp="1"/>
          </p:cNvSpPr>
          <p:nvPr>
            <p:ph type="body" sz="quarter" idx="45"/>
          </p:nvPr>
        </p:nvSpPr>
        <p:spPr>
          <a:xfrm>
            <a:off x="216695" y="1478705"/>
            <a:ext cx="5204391" cy="4808128"/>
          </a:xfrm>
        </p:spPr>
        <p:txBody>
          <a:bodyPr/>
          <a:lstStyle/>
          <a:p>
            <a:pPr algn="l"/>
            <a:r>
              <a:rPr lang="en-US" b="1" i="0" dirty="0">
                <a:effectLst/>
                <a:latin typeface="+mj-lt"/>
              </a:rPr>
              <a:t>Type I - Direct-Connected Induction (Asynchronous) Generator</a:t>
            </a:r>
            <a:r>
              <a:rPr lang="en-US" b="0" i="0" dirty="0">
                <a:effectLst/>
                <a:latin typeface="+mj-lt"/>
              </a:rPr>
              <a:t>: These are fixed-speed turbines with stall-regulated blades. They're directly connected to the grid and often include capacitors for reactive power compensation. They're robust but less efficient in energy capture.</a:t>
            </a:r>
          </a:p>
          <a:p>
            <a:pPr algn="l"/>
            <a:endParaRPr lang="en-US" dirty="0">
              <a:latin typeface="+mj-lt"/>
            </a:endParaRPr>
          </a:p>
          <a:p>
            <a:pPr algn="l"/>
            <a:r>
              <a:rPr lang="en-US" b="1" i="0" dirty="0">
                <a:effectLst/>
                <a:latin typeface="+mj-lt"/>
              </a:rPr>
              <a:t>Type II - Wound-Rotor Induction Generator with External Resistance Control</a:t>
            </a:r>
            <a:r>
              <a:rPr lang="en-US" b="0" i="0" dirty="0">
                <a:effectLst/>
                <a:latin typeface="+mj-lt"/>
              </a:rPr>
              <a:t>: These turbines have a variable slip enabled by external resistors and pitch-regulated blades, allowing for a wider speed range.</a:t>
            </a:r>
          </a:p>
          <a:p>
            <a:pPr algn="l"/>
            <a:endParaRPr lang="en-US" dirty="0">
              <a:latin typeface="+mj-lt"/>
            </a:endParaRPr>
          </a:p>
          <a:p>
            <a:pPr algn="l"/>
            <a:r>
              <a:rPr lang="en-US" b="1" i="0" dirty="0">
                <a:effectLst/>
                <a:latin typeface="+mj-lt"/>
              </a:rPr>
              <a:t>Type III - Doubly-Fed Asynchronous Generator (DFAG)</a:t>
            </a:r>
            <a:r>
              <a:rPr lang="en-US" b="0" i="0" dirty="0">
                <a:effectLst/>
                <a:latin typeface="+mj-lt"/>
              </a:rPr>
              <a:t>: Also known as </a:t>
            </a:r>
            <a:r>
              <a:rPr lang="en-US" b="1" i="0" dirty="0">
                <a:effectLst/>
                <a:latin typeface="+mj-lt"/>
              </a:rPr>
              <a:t>DFIG</a:t>
            </a:r>
            <a:r>
              <a:rPr lang="en-US" b="0" i="0" dirty="0">
                <a:effectLst/>
                <a:latin typeface="+mj-lt"/>
              </a:rPr>
              <a:t>, these have a wound rotor induction generator with a power converter for vector control of the rotor circuit current, enhancing operational speed range and efficiency.</a:t>
            </a:r>
          </a:p>
          <a:p>
            <a:pPr algn="l"/>
            <a:endParaRPr lang="en-US" dirty="0">
              <a:latin typeface="+mj-lt"/>
            </a:endParaRPr>
          </a:p>
          <a:p>
            <a:pPr algn="l"/>
            <a:r>
              <a:rPr lang="en-US" b="1" i="0" dirty="0">
                <a:effectLst/>
                <a:latin typeface="+mj-lt"/>
              </a:rPr>
              <a:t>Type IV - Variable Speed Turbine with Full-Rated Power Converter</a:t>
            </a:r>
            <a:r>
              <a:rPr lang="en-US" b="0" i="0" dirty="0">
                <a:effectLst/>
                <a:latin typeface="+mj-lt"/>
              </a:rPr>
              <a:t>: These employ a full-rated power converter for decoupling generator dynamics from the grid, enabling independent real and reactive power control, with either synchronous or induction generators.</a:t>
            </a:r>
          </a:p>
        </p:txBody>
      </p:sp>
      <p:sp>
        <p:nvSpPr>
          <p:cNvPr id="2" name="Footer Placeholder 1">
            <a:extLst>
              <a:ext uri="{FF2B5EF4-FFF2-40B4-BE49-F238E27FC236}">
                <a16:creationId xmlns:a16="http://schemas.microsoft.com/office/drawing/2014/main" id="{5C3E243F-E059-C96A-C36E-D7E4144796E8}"/>
              </a:ext>
            </a:extLst>
          </p:cNvPr>
          <p:cNvSpPr>
            <a:spLocks noGrp="1"/>
          </p:cNvSpPr>
          <p:nvPr>
            <p:ph type="ftr" sz="quarter" idx="47"/>
          </p:nvPr>
        </p:nvSpPr>
        <p:spPr/>
        <p:txBody>
          <a:bodyPr/>
          <a:lstStyle/>
          <a:p>
            <a:r>
              <a:rPr lang="en-US" b="0" i="0" dirty="0">
                <a:solidFill>
                  <a:srgbClr val="212529"/>
                </a:solidFill>
                <a:effectLst/>
                <a:latin typeface="Montserrat" panose="00000500000000000000" pitchFamily="2" charset="0"/>
              </a:rPr>
              <a:t>IBRWG Meeting</a:t>
            </a:r>
          </a:p>
        </p:txBody>
      </p:sp>
      <p:sp>
        <p:nvSpPr>
          <p:cNvPr id="3" name="Slide Number Placeholder 2">
            <a:extLst>
              <a:ext uri="{FF2B5EF4-FFF2-40B4-BE49-F238E27FC236}">
                <a16:creationId xmlns:a16="http://schemas.microsoft.com/office/drawing/2014/main" id="{A4CEFF7F-C44C-33A7-2988-BDEDC7E2C964}"/>
              </a:ext>
            </a:extLst>
          </p:cNvPr>
          <p:cNvSpPr>
            <a:spLocks noGrp="1"/>
          </p:cNvSpPr>
          <p:nvPr>
            <p:ph type="sldNum" sz="quarter" idx="48"/>
          </p:nvPr>
        </p:nvSpPr>
        <p:spPr/>
        <p:txBody>
          <a:bodyPr/>
          <a:lstStyle/>
          <a:p>
            <a:fld id="{AFCB0DEF-0313-43CE-8806-B644FC9EC852}" type="slidenum">
              <a:rPr lang="en-GB" smtClean="0"/>
              <a:pPr/>
              <a:t>6</a:t>
            </a:fld>
            <a:endParaRPr lang="en-GB" dirty="0"/>
          </a:p>
        </p:txBody>
      </p:sp>
      <p:sp>
        <p:nvSpPr>
          <p:cNvPr id="4" name="Date Placeholder 3">
            <a:extLst>
              <a:ext uri="{FF2B5EF4-FFF2-40B4-BE49-F238E27FC236}">
                <a16:creationId xmlns:a16="http://schemas.microsoft.com/office/drawing/2014/main" id="{657B5481-47EE-0225-B44D-3C08BF7D7CA4}"/>
              </a:ext>
            </a:extLst>
          </p:cNvPr>
          <p:cNvSpPr>
            <a:spLocks noGrp="1"/>
          </p:cNvSpPr>
          <p:nvPr>
            <p:ph type="dt" sz="half" idx="46"/>
          </p:nvPr>
        </p:nvSpPr>
        <p:spPr/>
        <p:txBody>
          <a:bodyPr/>
          <a:lstStyle/>
          <a:p>
            <a:fld id="{F071714E-D9C1-4FB2-9347-D3561D1CDCAD}" type="datetime4">
              <a:rPr lang="en-GB" smtClean="0"/>
              <a:t>09 November 2023</a:t>
            </a:fld>
            <a:endParaRPr lang="en-GB" dirty="0"/>
          </a:p>
        </p:txBody>
      </p:sp>
      <p:graphicFrame>
        <p:nvGraphicFramePr>
          <p:cNvPr id="5" name="Chart 4">
            <a:extLst>
              <a:ext uri="{FF2B5EF4-FFF2-40B4-BE49-F238E27FC236}">
                <a16:creationId xmlns:a16="http://schemas.microsoft.com/office/drawing/2014/main" id="{A08A26AE-54A1-0371-9638-1B743502CD05}"/>
              </a:ext>
            </a:extLst>
          </p:cNvPr>
          <p:cNvGraphicFramePr>
            <a:graphicFrameLocks/>
          </p:cNvGraphicFramePr>
          <p:nvPr>
            <p:extLst>
              <p:ext uri="{D42A27DB-BD31-4B8C-83A1-F6EECF244321}">
                <p14:modId xmlns:p14="http://schemas.microsoft.com/office/powerpoint/2010/main" val="3373968835"/>
              </p:ext>
            </p:extLst>
          </p:nvPr>
        </p:nvGraphicFramePr>
        <p:xfrm>
          <a:off x="5367794" y="1856182"/>
          <a:ext cx="6610349" cy="4114800"/>
        </p:xfrm>
        <a:graphic>
          <a:graphicData uri="http://schemas.openxmlformats.org/drawingml/2006/chart">
            <c:chart xmlns:c="http://schemas.openxmlformats.org/drawingml/2006/chart" xmlns:r="http://schemas.openxmlformats.org/officeDocument/2006/relationships" r:id="rId6"/>
          </a:graphicData>
        </a:graphic>
      </p:graphicFrame>
    </p:spTree>
    <p:custDataLst>
      <p:custData r:id="rId1"/>
      <p:custData r:id="rId2"/>
    </p:custDataLst>
    <p:extLst>
      <p:ext uri="{BB962C8B-B14F-4D97-AF65-F5344CB8AC3E}">
        <p14:creationId xmlns:p14="http://schemas.microsoft.com/office/powerpoint/2010/main" val="29119181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Picture 640">
            <a:extLst>
              <a:ext uri="{FF2B5EF4-FFF2-40B4-BE49-F238E27FC236}">
                <a16:creationId xmlns:a16="http://schemas.microsoft.com/office/drawing/2014/main" id="{9AE3EC83-382C-AFE4-3B41-D63B8DAE9C46}"/>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F1916813-4490-2CE4-5761-587C4A5D4089}"/>
              </a:ext>
            </a:extLst>
          </p:cNvPr>
          <p:cNvSpPr>
            <a:spLocks noGrp="1"/>
          </p:cNvSpPr>
          <p:nvPr>
            <p:ph type="ftr" sz="quarter" idx="47"/>
          </p:nvPr>
        </p:nvSpPr>
        <p:spPr/>
        <p:txBody>
          <a:bodyPr/>
          <a:lstStyle/>
          <a:p>
            <a:r>
              <a:rPr lang="en-US" b="0" i="0" dirty="0">
                <a:solidFill>
                  <a:srgbClr val="212529"/>
                </a:solidFill>
                <a:effectLst/>
                <a:latin typeface="Montserrat" panose="00000500000000000000" pitchFamily="2" charset="0"/>
              </a:rPr>
              <a:t>IBRWG Meeting</a:t>
            </a:r>
          </a:p>
        </p:txBody>
      </p:sp>
      <p:sp>
        <p:nvSpPr>
          <p:cNvPr id="7" name="Slide Number Placeholder 6">
            <a:extLst>
              <a:ext uri="{FF2B5EF4-FFF2-40B4-BE49-F238E27FC236}">
                <a16:creationId xmlns:a16="http://schemas.microsoft.com/office/drawing/2014/main" id="{4985B980-0C13-FC17-CB20-D7F35FBA0867}"/>
              </a:ext>
            </a:extLst>
          </p:cNvPr>
          <p:cNvSpPr>
            <a:spLocks noGrp="1"/>
          </p:cNvSpPr>
          <p:nvPr>
            <p:ph type="sldNum" sz="quarter" idx="48"/>
          </p:nvPr>
        </p:nvSpPr>
        <p:spPr/>
        <p:txBody>
          <a:bodyPr/>
          <a:lstStyle/>
          <a:p>
            <a:fld id="{AFCB0DEF-0313-43CE-8806-B644FC9EC852}" type="slidenum">
              <a:rPr lang="en-GB" smtClean="0"/>
              <a:pPr/>
              <a:t>7</a:t>
            </a:fld>
            <a:endParaRPr lang="en-GB" dirty="0"/>
          </a:p>
        </p:txBody>
      </p:sp>
      <p:graphicFrame>
        <p:nvGraphicFramePr>
          <p:cNvPr id="8" name="Table 7">
            <a:extLst>
              <a:ext uri="{FF2B5EF4-FFF2-40B4-BE49-F238E27FC236}">
                <a16:creationId xmlns:a16="http://schemas.microsoft.com/office/drawing/2014/main" id="{74B138AB-E688-FC04-720F-B71531F9A1B5}"/>
              </a:ext>
            </a:extLst>
          </p:cNvPr>
          <p:cNvGraphicFramePr>
            <a:graphicFrameLocks noGrp="1"/>
          </p:cNvGraphicFramePr>
          <p:nvPr>
            <p:extLst>
              <p:ext uri="{D42A27DB-BD31-4B8C-83A1-F6EECF244321}">
                <p14:modId xmlns:p14="http://schemas.microsoft.com/office/powerpoint/2010/main" val="852778718"/>
              </p:ext>
            </p:extLst>
          </p:nvPr>
        </p:nvGraphicFramePr>
        <p:xfrm>
          <a:off x="3785414" y="365125"/>
          <a:ext cx="8184336" cy="6060872"/>
        </p:xfrm>
        <a:graphic>
          <a:graphicData uri="http://schemas.openxmlformats.org/drawingml/2006/table">
            <a:tbl>
              <a:tblPr>
                <a:tableStyleId>{2D5ABB26-0587-4C30-8999-92F81FD0307C}</a:tableStyleId>
              </a:tblPr>
              <a:tblGrid>
                <a:gridCol w="3441700">
                  <a:extLst>
                    <a:ext uri="{9D8B030D-6E8A-4147-A177-3AD203B41FA5}">
                      <a16:colId xmlns:a16="http://schemas.microsoft.com/office/drawing/2014/main" val="889630996"/>
                    </a:ext>
                  </a:extLst>
                </a:gridCol>
                <a:gridCol w="1192986">
                  <a:extLst>
                    <a:ext uri="{9D8B030D-6E8A-4147-A177-3AD203B41FA5}">
                      <a16:colId xmlns:a16="http://schemas.microsoft.com/office/drawing/2014/main" val="3817086523"/>
                    </a:ext>
                  </a:extLst>
                </a:gridCol>
                <a:gridCol w="1187450">
                  <a:extLst>
                    <a:ext uri="{9D8B030D-6E8A-4147-A177-3AD203B41FA5}">
                      <a16:colId xmlns:a16="http://schemas.microsoft.com/office/drawing/2014/main" val="2727908746"/>
                    </a:ext>
                  </a:extLst>
                </a:gridCol>
                <a:gridCol w="1168400">
                  <a:extLst>
                    <a:ext uri="{9D8B030D-6E8A-4147-A177-3AD203B41FA5}">
                      <a16:colId xmlns:a16="http://schemas.microsoft.com/office/drawing/2014/main" val="2656234376"/>
                    </a:ext>
                  </a:extLst>
                </a:gridCol>
                <a:gridCol w="1193800">
                  <a:extLst>
                    <a:ext uri="{9D8B030D-6E8A-4147-A177-3AD203B41FA5}">
                      <a16:colId xmlns:a16="http://schemas.microsoft.com/office/drawing/2014/main" val="659491088"/>
                    </a:ext>
                  </a:extLst>
                </a:gridCol>
              </a:tblGrid>
              <a:tr h="636278">
                <a:tc>
                  <a:txBody>
                    <a:bodyPr/>
                    <a:lstStyle/>
                    <a:p>
                      <a:pPr algn="ctr" fontAlgn="ctr"/>
                      <a:endParaRPr lang="en-US" sz="1200" b="1" i="0" u="none" strike="noStrike" dirty="0">
                        <a:solidFill>
                          <a:schemeClr val="bg2"/>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noFill/>
                  </a:tcPr>
                </a:tc>
                <a:tc>
                  <a:txBody>
                    <a:bodyPr/>
                    <a:lstStyle/>
                    <a:p>
                      <a:pPr algn="ctr" fontAlgn="ctr"/>
                      <a:r>
                        <a:rPr lang="en-US" sz="1200" b="1" u="none" strike="noStrike" dirty="0">
                          <a:solidFill>
                            <a:schemeClr val="bg2"/>
                          </a:solidFill>
                          <a:effectLst/>
                        </a:rPr>
                        <a:t> Type 3</a:t>
                      </a:r>
                      <a:endParaRPr lang="en-US" sz="1200" b="1" i="0" u="none" strike="noStrike" dirty="0">
                        <a:solidFill>
                          <a:schemeClr val="bg2"/>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ctr" fontAlgn="ctr"/>
                      <a:r>
                        <a:rPr lang="en-US" sz="1200" b="1" u="none" strike="noStrike" dirty="0">
                          <a:solidFill>
                            <a:schemeClr val="bg2"/>
                          </a:solidFill>
                          <a:effectLst/>
                        </a:rPr>
                        <a:t>Type 4</a:t>
                      </a:r>
                      <a:endParaRPr lang="en-US" sz="1200" b="1" i="0" u="none" strike="noStrike" dirty="0">
                        <a:solidFill>
                          <a:schemeClr val="bg2"/>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ctr" fontAlgn="ctr"/>
                      <a:r>
                        <a:rPr lang="en-US" sz="1200" b="1" u="none" strike="noStrike" dirty="0">
                          <a:solidFill>
                            <a:schemeClr val="bg2"/>
                          </a:solidFill>
                          <a:effectLst/>
                        </a:rPr>
                        <a:t>Discontinued </a:t>
                      </a:r>
                    </a:p>
                    <a:p>
                      <a:pPr algn="ctr" fontAlgn="ctr"/>
                      <a:r>
                        <a:rPr lang="en-US" sz="1200" b="1" u="none" strike="noStrike" dirty="0">
                          <a:solidFill>
                            <a:schemeClr val="bg2"/>
                          </a:solidFill>
                          <a:effectLst/>
                        </a:rPr>
                        <a:t>Type 3 &amp; 4</a:t>
                      </a:r>
                      <a:endParaRPr lang="en-US" sz="1200" b="1" i="0" u="none" strike="noStrike" dirty="0">
                        <a:solidFill>
                          <a:schemeClr val="bg2"/>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ctr" fontAlgn="ctr"/>
                      <a:r>
                        <a:rPr lang="en-US" sz="1200" b="1" u="none" strike="noStrike" dirty="0">
                          <a:solidFill>
                            <a:schemeClr val="bg2"/>
                          </a:solidFill>
                          <a:effectLst/>
                        </a:rPr>
                        <a:t>Type 1 and 2</a:t>
                      </a:r>
                      <a:endParaRPr lang="en-US" sz="1200" b="1" i="0" u="none" strike="noStrike" dirty="0">
                        <a:solidFill>
                          <a:schemeClr val="bg2"/>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extLst>
                  <a:ext uri="{0D108BD9-81ED-4DB2-BD59-A6C34878D82A}">
                    <a16:rowId xmlns:a16="http://schemas.microsoft.com/office/drawing/2014/main" val="3148021899"/>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2.6.2.1 (1) Frequency Ride Through curve</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732305563"/>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2.6.2.1(3) Protection System Coordination</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2969265614"/>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2.6.2.1(3) Rate of Change of Frequency (</a:t>
                      </a:r>
                      <a:r>
                        <a:rPr lang="en-US" sz="1200" u="none" strike="noStrike" kern="1200" dirty="0" err="1">
                          <a:solidFill>
                            <a:schemeClr val="bg2"/>
                          </a:solidFill>
                          <a:effectLst/>
                          <a:latin typeface="+mn-lt"/>
                          <a:ea typeface="+mn-ea"/>
                          <a:cs typeface="+mn-cs"/>
                        </a:rPr>
                        <a:t>RoCoF</a:t>
                      </a:r>
                      <a:r>
                        <a:rPr lang="en-US" sz="1200" u="none" strike="noStrike" kern="1200" dirty="0">
                          <a:solidFill>
                            <a:schemeClr val="bg2"/>
                          </a:solidFill>
                          <a:effectLst/>
                          <a:latin typeface="+mn-lt"/>
                          <a:ea typeface="+mn-ea"/>
                          <a:cs typeface="+mn-cs"/>
                        </a:rPr>
                        <a:t>)  </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3252420922"/>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2.6.2.1 (4) Current injection settings</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3650191734"/>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2.6.2.1 (5) Controls system coordination</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2987580350"/>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2.6.2 (3) Filtered quantities/ time delay use</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1078047728"/>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2.9.1.2 (1) Table A VRT Curves</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1350468900"/>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2.9.1.2 (3) Protection System Coordination</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3148985011"/>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2.9.1.2 (4) Current injection settings</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4031947020"/>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2.9.1.2 (5) Controls system coordination</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1702541820"/>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2.9.1.2 (6) Filtered quantities/ time delay use</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3128746585"/>
                  </a:ext>
                </a:extLst>
              </a:tr>
              <a:tr h="387471">
                <a:tc>
                  <a:txBody>
                    <a:bodyPr/>
                    <a:lstStyle/>
                    <a:p>
                      <a:pPr marL="0" algn="l" defTabSz="914377" rtl="0" eaLnBrk="1" fontAlgn="ctr" latinLnBrk="0" hangingPunct="1"/>
                      <a:r>
                        <a:rPr lang="fr-FR" sz="1200" u="none" strike="noStrike" kern="1200" dirty="0">
                          <a:solidFill>
                            <a:schemeClr val="bg2"/>
                          </a:solidFill>
                          <a:effectLst/>
                          <a:latin typeface="+mn-lt"/>
                          <a:ea typeface="+mn-ea"/>
                          <a:cs typeface="+mn-cs"/>
                        </a:rPr>
                        <a:t>2.9.1.2 (7) Multiple excursion FRT</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2602161648"/>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2.9.1.2 (8) Phase Angle Jump </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1740092219"/>
                  </a:ext>
                </a:extLst>
              </a:tr>
              <a:tr h="387471">
                <a:tc>
                  <a:txBody>
                    <a:bodyPr/>
                    <a:lstStyle/>
                    <a:p>
                      <a:pPr marL="0" algn="l" defTabSz="914377" rtl="0" eaLnBrk="1" fontAlgn="ctr" latinLnBrk="0" hangingPunct="1"/>
                      <a:r>
                        <a:rPr lang="en-US" sz="1200" u="none" strike="noStrike" kern="1200" dirty="0">
                          <a:solidFill>
                            <a:schemeClr val="bg2"/>
                          </a:solidFill>
                          <a:effectLst/>
                          <a:latin typeface="+mn-lt"/>
                          <a:ea typeface="+mn-ea"/>
                          <a:cs typeface="+mn-cs"/>
                        </a:rPr>
                        <a:t>2.9.1.1 (1) Table A and C VRT Curves*</a:t>
                      </a: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solidFill>
                      <a:srgbClr val="00428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0B6BD"/>
                      </a:solidFill>
                      <a:prstDash val="solid"/>
                      <a:round/>
                      <a:headEnd type="none" w="med" len="med"/>
                      <a:tailEnd type="none" w="med" len="med"/>
                    </a:lnL>
                    <a:lnR w="6350" cap="flat" cmpd="sng" algn="ctr">
                      <a:solidFill>
                        <a:srgbClr val="B0B6BD"/>
                      </a:solidFill>
                      <a:prstDash val="solid"/>
                      <a:round/>
                      <a:headEnd type="none" w="med" len="med"/>
                      <a:tailEnd type="none" w="med" len="med"/>
                    </a:lnR>
                    <a:lnT w="6350" cap="flat" cmpd="sng" algn="ctr">
                      <a:solidFill>
                        <a:srgbClr val="B0B6BD"/>
                      </a:solidFill>
                      <a:prstDash val="solid"/>
                      <a:round/>
                      <a:headEnd type="none" w="med" len="med"/>
                      <a:tailEnd type="none" w="med" len="med"/>
                    </a:lnT>
                    <a:lnB w="6350" cap="flat" cmpd="sng" algn="ctr">
                      <a:solidFill>
                        <a:srgbClr val="B0B6BD"/>
                      </a:solidFill>
                      <a:prstDash val="solid"/>
                      <a:round/>
                      <a:headEnd type="none" w="med" len="med"/>
                      <a:tailEnd type="none" w="med" len="med"/>
                    </a:lnB>
                  </a:tcPr>
                </a:tc>
                <a:extLst>
                  <a:ext uri="{0D108BD9-81ED-4DB2-BD59-A6C34878D82A}">
                    <a16:rowId xmlns:a16="http://schemas.microsoft.com/office/drawing/2014/main" val="2979328469"/>
                  </a:ext>
                </a:extLst>
              </a:tr>
            </a:tbl>
          </a:graphicData>
        </a:graphic>
      </p:graphicFrame>
      <p:grpSp>
        <p:nvGrpSpPr>
          <p:cNvPr id="395" name="Group 394">
            <a:extLst>
              <a:ext uri="{FF2B5EF4-FFF2-40B4-BE49-F238E27FC236}">
                <a16:creationId xmlns:a16="http://schemas.microsoft.com/office/drawing/2014/main" id="{AE0F9B06-0D2C-AF8C-A3A8-0C919C3275DB}"/>
              </a:ext>
            </a:extLst>
          </p:cNvPr>
          <p:cNvGrpSpPr/>
          <p:nvPr/>
        </p:nvGrpSpPr>
        <p:grpSpPr>
          <a:xfrm>
            <a:off x="9774273" y="2983789"/>
            <a:ext cx="918232" cy="294305"/>
            <a:chOff x="1532923" y="2166548"/>
            <a:chExt cx="1091682" cy="349898"/>
          </a:xfrm>
        </p:grpSpPr>
        <p:sp>
          <p:nvSpPr>
            <p:cNvPr id="26" name="Flowchart: Terminator 25">
              <a:extLst>
                <a:ext uri="{FF2B5EF4-FFF2-40B4-BE49-F238E27FC236}">
                  <a16:creationId xmlns:a16="http://schemas.microsoft.com/office/drawing/2014/main" id="{3AE245DA-21ED-95EA-E43E-21643727E12D}"/>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F991701-E794-D395-2C7A-767AF98B9E3A}"/>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8DC8A1-30EF-D225-5C9F-1C9E708E4EB9}"/>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a:extLst>
              <a:ext uri="{FF2B5EF4-FFF2-40B4-BE49-F238E27FC236}">
                <a16:creationId xmlns:a16="http://schemas.microsoft.com/office/drawing/2014/main" id="{83C70161-9C3C-1F3E-16F7-8364C9F3DA6A}"/>
              </a:ext>
            </a:extLst>
          </p:cNvPr>
          <p:cNvGrpSpPr/>
          <p:nvPr/>
        </p:nvGrpSpPr>
        <p:grpSpPr>
          <a:xfrm>
            <a:off x="10912318" y="1044852"/>
            <a:ext cx="918232" cy="294305"/>
            <a:chOff x="1532923" y="2985606"/>
            <a:chExt cx="1091682" cy="349898"/>
          </a:xfrm>
        </p:grpSpPr>
        <p:sp>
          <p:nvSpPr>
            <p:cNvPr id="34" name="Flowchart: Terminator 33">
              <a:extLst>
                <a:ext uri="{FF2B5EF4-FFF2-40B4-BE49-F238E27FC236}">
                  <a16:creationId xmlns:a16="http://schemas.microsoft.com/office/drawing/2014/main" id="{DFDA75C4-086E-D39C-6D13-B68259A931FE}"/>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D404666-08C9-EE84-C1C9-C63E0A18EF7A}"/>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33A9CFA-417C-D6C2-5994-F35C18BD1CB3}"/>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a:extLst>
              <a:ext uri="{FF2B5EF4-FFF2-40B4-BE49-F238E27FC236}">
                <a16:creationId xmlns:a16="http://schemas.microsoft.com/office/drawing/2014/main" id="{E4629CF1-BD43-160B-71C8-7F49F06EF9AC}"/>
              </a:ext>
            </a:extLst>
          </p:cNvPr>
          <p:cNvGrpSpPr/>
          <p:nvPr/>
        </p:nvGrpSpPr>
        <p:grpSpPr>
          <a:xfrm>
            <a:off x="8563478" y="2207683"/>
            <a:ext cx="918232" cy="294305"/>
            <a:chOff x="1532923" y="2582057"/>
            <a:chExt cx="1091682" cy="349898"/>
          </a:xfrm>
        </p:grpSpPr>
        <p:sp>
          <p:nvSpPr>
            <p:cNvPr id="397" name="Flowchart: Terminator 396">
              <a:extLst>
                <a:ext uri="{FF2B5EF4-FFF2-40B4-BE49-F238E27FC236}">
                  <a16:creationId xmlns:a16="http://schemas.microsoft.com/office/drawing/2014/main" id="{5FCF4CA8-D9F3-D61B-67B5-AF97BF425328}"/>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7C650C7B-0D18-0CD3-7FF9-531A63AB70D1}"/>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B53DF12A-D1A6-3648-CF6A-3F1583E60E71}"/>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a:extLst>
              <a:ext uri="{FF2B5EF4-FFF2-40B4-BE49-F238E27FC236}">
                <a16:creationId xmlns:a16="http://schemas.microsoft.com/office/drawing/2014/main" id="{BD7CA431-5D44-C514-E947-C9E2FCA2F093}"/>
              </a:ext>
            </a:extLst>
          </p:cNvPr>
          <p:cNvGrpSpPr/>
          <p:nvPr/>
        </p:nvGrpSpPr>
        <p:grpSpPr>
          <a:xfrm>
            <a:off x="8563478" y="2595735"/>
            <a:ext cx="918232" cy="294305"/>
            <a:chOff x="1532923" y="2582057"/>
            <a:chExt cx="1091682" cy="349898"/>
          </a:xfrm>
        </p:grpSpPr>
        <p:sp>
          <p:nvSpPr>
            <p:cNvPr id="401" name="Flowchart: Terminator 400">
              <a:extLst>
                <a:ext uri="{FF2B5EF4-FFF2-40B4-BE49-F238E27FC236}">
                  <a16:creationId xmlns:a16="http://schemas.microsoft.com/office/drawing/2014/main" id="{D1091444-1CB8-3B38-FED1-7B85F98ECA45}"/>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3CDAA17B-F1A7-81C3-4213-31547611B58F}"/>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383BE7E0-C261-8891-3884-68F80494562C}"/>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403">
            <a:extLst>
              <a:ext uri="{FF2B5EF4-FFF2-40B4-BE49-F238E27FC236}">
                <a16:creationId xmlns:a16="http://schemas.microsoft.com/office/drawing/2014/main" id="{2108A7DF-8E1F-614B-EE00-5A898445A2E2}"/>
              </a:ext>
            </a:extLst>
          </p:cNvPr>
          <p:cNvGrpSpPr/>
          <p:nvPr/>
        </p:nvGrpSpPr>
        <p:grpSpPr>
          <a:xfrm>
            <a:off x="8563478" y="2983787"/>
            <a:ext cx="918232" cy="294305"/>
            <a:chOff x="1532923" y="2582057"/>
            <a:chExt cx="1091682" cy="349898"/>
          </a:xfrm>
        </p:grpSpPr>
        <p:sp>
          <p:nvSpPr>
            <p:cNvPr id="405" name="Flowchart: Terminator 404">
              <a:extLst>
                <a:ext uri="{FF2B5EF4-FFF2-40B4-BE49-F238E27FC236}">
                  <a16:creationId xmlns:a16="http://schemas.microsoft.com/office/drawing/2014/main" id="{3C3D78A3-B09B-3C14-3923-EFBC2C6E6DCF}"/>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57CDDFF3-2A6A-974A-279A-77D20CB98D5C}"/>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9883F76A-E743-724A-1451-6C0EE3EEF41C}"/>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a:extLst>
              <a:ext uri="{FF2B5EF4-FFF2-40B4-BE49-F238E27FC236}">
                <a16:creationId xmlns:a16="http://schemas.microsoft.com/office/drawing/2014/main" id="{CE6FD24E-2A87-2EB3-D2A6-5A3FA1DC4008}"/>
              </a:ext>
            </a:extLst>
          </p:cNvPr>
          <p:cNvGrpSpPr/>
          <p:nvPr/>
        </p:nvGrpSpPr>
        <p:grpSpPr>
          <a:xfrm>
            <a:off x="8563478" y="3371839"/>
            <a:ext cx="918232" cy="294305"/>
            <a:chOff x="1532923" y="2582057"/>
            <a:chExt cx="1091682" cy="349898"/>
          </a:xfrm>
        </p:grpSpPr>
        <p:sp>
          <p:nvSpPr>
            <p:cNvPr id="409" name="Flowchart: Terminator 408">
              <a:extLst>
                <a:ext uri="{FF2B5EF4-FFF2-40B4-BE49-F238E27FC236}">
                  <a16:creationId xmlns:a16="http://schemas.microsoft.com/office/drawing/2014/main" id="{5141FA4E-BB94-BB56-746F-09246B22B934}"/>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D2B08F7B-1924-DFB2-B5E4-061A7339590C}"/>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E8780EFB-A71F-906A-5AC0-453017E53AF9}"/>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411">
            <a:extLst>
              <a:ext uri="{FF2B5EF4-FFF2-40B4-BE49-F238E27FC236}">
                <a16:creationId xmlns:a16="http://schemas.microsoft.com/office/drawing/2014/main" id="{BF79E6D6-2EE4-44E9-9A8B-46F781E4B4C6}"/>
              </a:ext>
            </a:extLst>
          </p:cNvPr>
          <p:cNvGrpSpPr/>
          <p:nvPr/>
        </p:nvGrpSpPr>
        <p:grpSpPr>
          <a:xfrm>
            <a:off x="8563478" y="3759891"/>
            <a:ext cx="918232" cy="294305"/>
            <a:chOff x="1532923" y="2582057"/>
            <a:chExt cx="1091682" cy="349898"/>
          </a:xfrm>
        </p:grpSpPr>
        <p:sp>
          <p:nvSpPr>
            <p:cNvPr id="413" name="Flowchart: Terminator 412">
              <a:extLst>
                <a:ext uri="{FF2B5EF4-FFF2-40B4-BE49-F238E27FC236}">
                  <a16:creationId xmlns:a16="http://schemas.microsoft.com/office/drawing/2014/main" id="{9184C039-77D5-99EC-145B-1E53D79BF2A7}"/>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4FEE8ADE-F45D-693A-52C1-D6973D6FF4FE}"/>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8B25EE89-8D15-26CA-B744-58949DA7C47E}"/>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a:extLst>
              <a:ext uri="{FF2B5EF4-FFF2-40B4-BE49-F238E27FC236}">
                <a16:creationId xmlns:a16="http://schemas.microsoft.com/office/drawing/2014/main" id="{D7961DAF-31C6-C7CF-9068-5B8E3A92FAFA}"/>
              </a:ext>
            </a:extLst>
          </p:cNvPr>
          <p:cNvGrpSpPr/>
          <p:nvPr/>
        </p:nvGrpSpPr>
        <p:grpSpPr>
          <a:xfrm>
            <a:off x="8563478" y="4535995"/>
            <a:ext cx="918232" cy="294305"/>
            <a:chOff x="1532923" y="2582057"/>
            <a:chExt cx="1091682" cy="349898"/>
          </a:xfrm>
        </p:grpSpPr>
        <p:sp>
          <p:nvSpPr>
            <p:cNvPr id="417" name="Flowchart: Terminator 416">
              <a:extLst>
                <a:ext uri="{FF2B5EF4-FFF2-40B4-BE49-F238E27FC236}">
                  <a16:creationId xmlns:a16="http://schemas.microsoft.com/office/drawing/2014/main" id="{A797B38C-C606-EDD2-F82D-C39C86F8A2CD}"/>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C0C195DE-F406-C9DB-3C96-792FA73E7BE7}"/>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73E082C9-C560-C567-93A8-31DE6B0E5540}"/>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a:extLst>
              <a:ext uri="{FF2B5EF4-FFF2-40B4-BE49-F238E27FC236}">
                <a16:creationId xmlns:a16="http://schemas.microsoft.com/office/drawing/2014/main" id="{F3B15051-77F6-D7DB-3015-F743DE468C0C}"/>
              </a:ext>
            </a:extLst>
          </p:cNvPr>
          <p:cNvGrpSpPr/>
          <p:nvPr/>
        </p:nvGrpSpPr>
        <p:grpSpPr>
          <a:xfrm>
            <a:off x="8563478" y="6088207"/>
            <a:ext cx="918232" cy="294305"/>
            <a:chOff x="1532923" y="2582057"/>
            <a:chExt cx="1091682" cy="349898"/>
          </a:xfrm>
        </p:grpSpPr>
        <p:sp>
          <p:nvSpPr>
            <p:cNvPr id="421" name="Flowchart: Terminator 420">
              <a:extLst>
                <a:ext uri="{FF2B5EF4-FFF2-40B4-BE49-F238E27FC236}">
                  <a16:creationId xmlns:a16="http://schemas.microsoft.com/office/drawing/2014/main" id="{4DCFD31D-C95A-BE62-367B-BF78BF030457}"/>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819EBA3D-4F56-02EC-5246-2497A308459D}"/>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156EF1A2-82D7-2A86-91D0-7325F7269863}"/>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a:extLst>
              <a:ext uri="{FF2B5EF4-FFF2-40B4-BE49-F238E27FC236}">
                <a16:creationId xmlns:a16="http://schemas.microsoft.com/office/drawing/2014/main" id="{576E2076-4743-9C19-2B28-CF084FE2549A}"/>
              </a:ext>
            </a:extLst>
          </p:cNvPr>
          <p:cNvGrpSpPr/>
          <p:nvPr/>
        </p:nvGrpSpPr>
        <p:grpSpPr>
          <a:xfrm>
            <a:off x="8563478" y="4924047"/>
            <a:ext cx="918232" cy="294305"/>
            <a:chOff x="1532923" y="2582057"/>
            <a:chExt cx="1091682" cy="349898"/>
          </a:xfrm>
        </p:grpSpPr>
        <p:sp>
          <p:nvSpPr>
            <p:cNvPr id="425" name="Flowchart: Terminator 424">
              <a:extLst>
                <a:ext uri="{FF2B5EF4-FFF2-40B4-BE49-F238E27FC236}">
                  <a16:creationId xmlns:a16="http://schemas.microsoft.com/office/drawing/2014/main" id="{A860310C-7F72-68CB-9653-93228B34D235}"/>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A8D44EC2-CCF1-4FCF-CDA0-383593FF1ED7}"/>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A7A2769A-BCBC-9D58-4DF7-CE12FB740884}"/>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427">
            <a:extLst>
              <a:ext uri="{FF2B5EF4-FFF2-40B4-BE49-F238E27FC236}">
                <a16:creationId xmlns:a16="http://schemas.microsoft.com/office/drawing/2014/main" id="{7CE5871C-227F-E642-15AD-A3CF38F2453A}"/>
              </a:ext>
            </a:extLst>
          </p:cNvPr>
          <p:cNvGrpSpPr/>
          <p:nvPr/>
        </p:nvGrpSpPr>
        <p:grpSpPr>
          <a:xfrm>
            <a:off x="8563478" y="5312099"/>
            <a:ext cx="918232" cy="294305"/>
            <a:chOff x="1532923" y="2582057"/>
            <a:chExt cx="1091682" cy="349898"/>
          </a:xfrm>
        </p:grpSpPr>
        <p:sp>
          <p:nvSpPr>
            <p:cNvPr id="429" name="Flowchart: Terminator 428">
              <a:extLst>
                <a:ext uri="{FF2B5EF4-FFF2-40B4-BE49-F238E27FC236}">
                  <a16:creationId xmlns:a16="http://schemas.microsoft.com/office/drawing/2014/main" id="{7F9C40E4-EB66-4C39-A522-C00B31117805}"/>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0" name="Oval 429">
              <a:extLst>
                <a:ext uri="{FF2B5EF4-FFF2-40B4-BE49-F238E27FC236}">
                  <a16:creationId xmlns:a16="http://schemas.microsoft.com/office/drawing/2014/main" id="{4E0D2040-D743-8D99-0007-08ADACEB2548}"/>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a:extLst>
                <a:ext uri="{FF2B5EF4-FFF2-40B4-BE49-F238E27FC236}">
                  <a16:creationId xmlns:a16="http://schemas.microsoft.com/office/drawing/2014/main" id="{F5B952E6-6601-D7AB-16F6-45163E8CB905}"/>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a:extLst>
              <a:ext uri="{FF2B5EF4-FFF2-40B4-BE49-F238E27FC236}">
                <a16:creationId xmlns:a16="http://schemas.microsoft.com/office/drawing/2014/main" id="{8FA0D951-FCAE-9F40-F29C-C02EBA40ACD1}"/>
              </a:ext>
            </a:extLst>
          </p:cNvPr>
          <p:cNvGrpSpPr/>
          <p:nvPr/>
        </p:nvGrpSpPr>
        <p:grpSpPr>
          <a:xfrm>
            <a:off x="8563478" y="4147943"/>
            <a:ext cx="918232" cy="294305"/>
            <a:chOff x="1532923" y="2582057"/>
            <a:chExt cx="1091682" cy="349898"/>
          </a:xfrm>
        </p:grpSpPr>
        <p:sp>
          <p:nvSpPr>
            <p:cNvPr id="433" name="Flowchart: Terminator 432">
              <a:extLst>
                <a:ext uri="{FF2B5EF4-FFF2-40B4-BE49-F238E27FC236}">
                  <a16:creationId xmlns:a16="http://schemas.microsoft.com/office/drawing/2014/main" id="{8169244D-5061-F200-A20E-AF702B184199}"/>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F3A84BBC-0115-E0D9-C26B-FE2A768EC799}"/>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a:extLst>
                <a:ext uri="{FF2B5EF4-FFF2-40B4-BE49-F238E27FC236}">
                  <a16:creationId xmlns:a16="http://schemas.microsoft.com/office/drawing/2014/main" id="{95CC5400-BD51-3468-71B2-1D358231E65A}"/>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435">
            <a:extLst>
              <a:ext uri="{FF2B5EF4-FFF2-40B4-BE49-F238E27FC236}">
                <a16:creationId xmlns:a16="http://schemas.microsoft.com/office/drawing/2014/main" id="{E61BAE46-17D5-EAE4-018E-0558E29EED37}"/>
              </a:ext>
            </a:extLst>
          </p:cNvPr>
          <p:cNvGrpSpPr/>
          <p:nvPr/>
        </p:nvGrpSpPr>
        <p:grpSpPr>
          <a:xfrm>
            <a:off x="8563478" y="5700151"/>
            <a:ext cx="918232" cy="294305"/>
            <a:chOff x="1532923" y="2582057"/>
            <a:chExt cx="1091682" cy="349898"/>
          </a:xfrm>
        </p:grpSpPr>
        <p:sp>
          <p:nvSpPr>
            <p:cNvPr id="437" name="Flowchart: Terminator 436">
              <a:extLst>
                <a:ext uri="{FF2B5EF4-FFF2-40B4-BE49-F238E27FC236}">
                  <a16:creationId xmlns:a16="http://schemas.microsoft.com/office/drawing/2014/main" id="{602530A4-E564-33AC-713C-8E25320AD934}"/>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8" name="Oval 437">
              <a:extLst>
                <a:ext uri="{FF2B5EF4-FFF2-40B4-BE49-F238E27FC236}">
                  <a16:creationId xmlns:a16="http://schemas.microsoft.com/office/drawing/2014/main" id="{2498582A-B4A0-6090-2863-2B3E420E62E6}"/>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a:extLst>
                <a:ext uri="{FF2B5EF4-FFF2-40B4-BE49-F238E27FC236}">
                  <a16:creationId xmlns:a16="http://schemas.microsoft.com/office/drawing/2014/main" id="{59B2F1B4-4033-E6A6-8BAF-31B49D81883E}"/>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091F7776-971F-DA5F-B81F-AEDD62C4BAE7}"/>
              </a:ext>
            </a:extLst>
          </p:cNvPr>
          <p:cNvGrpSpPr/>
          <p:nvPr/>
        </p:nvGrpSpPr>
        <p:grpSpPr>
          <a:xfrm>
            <a:off x="8563478" y="1043527"/>
            <a:ext cx="918232" cy="294305"/>
            <a:chOff x="1532923" y="2582057"/>
            <a:chExt cx="1091682" cy="349898"/>
          </a:xfrm>
        </p:grpSpPr>
        <p:sp>
          <p:nvSpPr>
            <p:cNvPr id="441" name="Flowchart: Terminator 440">
              <a:extLst>
                <a:ext uri="{FF2B5EF4-FFF2-40B4-BE49-F238E27FC236}">
                  <a16:creationId xmlns:a16="http://schemas.microsoft.com/office/drawing/2014/main" id="{C79F68E5-4DD8-48D6-5424-08B34B837B37}"/>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2" name="Oval 441">
              <a:extLst>
                <a:ext uri="{FF2B5EF4-FFF2-40B4-BE49-F238E27FC236}">
                  <a16:creationId xmlns:a16="http://schemas.microsoft.com/office/drawing/2014/main" id="{9D6FD1F7-133B-0DF8-EC31-3529410F54EE}"/>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C4E81AC5-915F-D1F2-5250-C25A92060FEF}"/>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a:extLst>
              <a:ext uri="{FF2B5EF4-FFF2-40B4-BE49-F238E27FC236}">
                <a16:creationId xmlns:a16="http://schemas.microsoft.com/office/drawing/2014/main" id="{3065A92A-7740-1D79-D0B1-0A39C3524DA8}"/>
              </a:ext>
            </a:extLst>
          </p:cNvPr>
          <p:cNvGrpSpPr/>
          <p:nvPr/>
        </p:nvGrpSpPr>
        <p:grpSpPr>
          <a:xfrm>
            <a:off x="8563478" y="1431579"/>
            <a:ext cx="918232" cy="294305"/>
            <a:chOff x="1532923" y="2582057"/>
            <a:chExt cx="1091682" cy="349898"/>
          </a:xfrm>
        </p:grpSpPr>
        <p:sp>
          <p:nvSpPr>
            <p:cNvPr id="445" name="Flowchart: Terminator 444">
              <a:extLst>
                <a:ext uri="{FF2B5EF4-FFF2-40B4-BE49-F238E27FC236}">
                  <a16:creationId xmlns:a16="http://schemas.microsoft.com/office/drawing/2014/main" id="{05645FE3-F696-2449-35BD-973F1BB02811}"/>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84E58BAF-6FAF-5391-4860-474092AFDDAF}"/>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76895AE6-2D6B-1C44-0C87-472708011740}"/>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447">
            <a:extLst>
              <a:ext uri="{FF2B5EF4-FFF2-40B4-BE49-F238E27FC236}">
                <a16:creationId xmlns:a16="http://schemas.microsoft.com/office/drawing/2014/main" id="{A5D6D29D-6850-D03C-5EE4-542820E6EC5A}"/>
              </a:ext>
            </a:extLst>
          </p:cNvPr>
          <p:cNvGrpSpPr/>
          <p:nvPr/>
        </p:nvGrpSpPr>
        <p:grpSpPr>
          <a:xfrm>
            <a:off x="8563478" y="1819631"/>
            <a:ext cx="918232" cy="294305"/>
            <a:chOff x="1532923" y="2582057"/>
            <a:chExt cx="1091682" cy="349898"/>
          </a:xfrm>
        </p:grpSpPr>
        <p:sp>
          <p:nvSpPr>
            <p:cNvPr id="449" name="Flowchart: Terminator 448">
              <a:extLst>
                <a:ext uri="{FF2B5EF4-FFF2-40B4-BE49-F238E27FC236}">
                  <a16:creationId xmlns:a16="http://schemas.microsoft.com/office/drawing/2014/main" id="{A20BD9C3-B70A-11DD-CFE1-3113E97B5686}"/>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0" name="Oval 449">
              <a:extLst>
                <a:ext uri="{FF2B5EF4-FFF2-40B4-BE49-F238E27FC236}">
                  <a16:creationId xmlns:a16="http://schemas.microsoft.com/office/drawing/2014/main" id="{9DDFDC4E-4445-4386-EEC8-0F5A38139998}"/>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B10CD406-6B68-7B6E-FE83-3BE054C5BD58}"/>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a:extLst>
              <a:ext uri="{FF2B5EF4-FFF2-40B4-BE49-F238E27FC236}">
                <a16:creationId xmlns:a16="http://schemas.microsoft.com/office/drawing/2014/main" id="{9D56F60F-F93A-9937-CBE3-E92B40F6B813}"/>
              </a:ext>
            </a:extLst>
          </p:cNvPr>
          <p:cNvGrpSpPr/>
          <p:nvPr/>
        </p:nvGrpSpPr>
        <p:grpSpPr>
          <a:xfrm>
            <a:off x="9774273" y="1043529"/>
            <a:ext cx="918232" cy="294305"/>
            <a:chOff x="1532923" y="2166548"/>
            <a:chExt cx="1091682" cy="349898"/>
          </a:xfrm>
        </p:grpSpPr>
        <p:sp>
          <p:nvSpPr>
            <p:cNvPr id="453" name="Flowchart: Terminator 452">
              <a:extLst>
                <a:ext uri="{FF2B5EF4-FFF2-40B4-BE49-F238E27FC236}">
                  <a16:creationId xmlns:a16="http://schemas.microsoft.com/office/drawing/2014/main" id="{12AEA944-1F4E-3AFE-16E2-CBAAEBF9C21C}"/>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C2B1C638-D88C-1297-0967-1D66AB84E53F}"/>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A1866225-AF96-CB44-FA46-C701C3B60F31}"/>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a:extLst>
              <a:ext uri="{FF2B5EF4-FFF2-40B4-BE49-F238E27FC236}">
                <a16:creationId xmlns:a16="http://schemas.microsoft.com/office/drawing/2014/main" id="{43F6DB12-6B50-2F32-68D9-ED4EDD9724D7}"/>
              </a:ext>
            </a:extLst>
          </p:cNvPr>
          <p:cNvGrpSpPr/>
          <p:nvPr/>
        </p:nvGrpSpPr>
        <p:grpSpPr>
          <a:xfrm>
            <a:off x="9774273" y="1431581"/>
            <a:ext cx="918232" cy="294305"/>
            <a:chOff x="1532923" y="2166548"/>
            <a:chExt cx="1091682" cy="349898"/>
          </a:xfrm>
        </p:grpSpPr>
        <p:sp>
          <p:nvSpPr>
            <p:cNvPr id="457" name="Flowchart: Terminator 456">
              <a:extLst>
                <a:ext uri="{FF2B5EF4-FFF2-40B4-BE49-F238E27FC236}">
                  <a16:creationId xmlns:a16="http://schemas.microsoft.com/office/drawing/2014/main" id="{2C0C07E4-5E7F-EA68-949F-8485D7E2EA86}"/>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8" name="Oval 457">
              <a:extLst>
                <a:ext uri="{FF2B5EF4-FFF2-40B4-BE49-F238E27FC236}">
                  <a16:creationId xmlns:a16="http://schemas.microsoft.com/office/drawing/2014/main" id="{FEC40F9A-B3E2-D969-597D-CFD98135A000}"/>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DE3B6FAF-876A-CFF1-4024-D3232EE06AE3}"/>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459">
            <a:extLst>
              <a:ext uri="{FF2B5EF4-FFF2-40B4-BE49-F238E27FC236}">
                <a16:creationId xmlns:a16="http://schemas.microsoft.com/office/drawing/2014/main" id="{8DD40E08-E814-5AA1-2BDC-A040A6E476C4}"/>
              </a:ext>
            </a:extLst>
          </p:cNvPr>
          <p:cNvGrpSpPr/>
          <p:nvPr/>
        </p:nvGrpSpPr>
        <p:grpSpPr>
          <a:xfrm>
            <a:off x="9774273" y="1819633"/>
            <a:ext cx="918232" cy="294305"/>
            <a:chOff x="1532923" y="2166548"/>
            <a:chExt cx="1091682" cy="349898"/>
          </a:xfrm>
        </p:grpSpPr>
        <p:sp>
          <p:nvSpPr>
            <p:cNvPr id="461" name="Flowchart: Terminator 460">
              <a:extLst>
                <a:ext uri="{FF2B5EF4-FFF2-40B4-BE49-F238E27FC236}">
                  <a16:creationId xmlns:a16="http://schemas.microsoft.com/office/drawing/2014/main" id="{78A70B46-57FD-0A1F-6286-9C1C287AF858}"/>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2" name="Oval 461">
              <a:extLst>
                <a:ext uri="{FF2B5EF4-FFF2-40B4-BE49-F238E27FC236}">
                  <a16:creationId xmlns:a16="http://schemas.microsoft.com/office/drawing/2014/main" id="{967238CC-054F-0ACF-EFDF-9B0EF7AE7F05}"/>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CA97DB2A-6886-33D4-16A5-613900A28E5A}"/>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a:extLst>
              <a:ext uri="{FF2B5EF4-FFF2-40B4-BE49-F238E27FC236}">
                <a16:creationId xmlns:a16="http://schemas.microsoft.com/office/drawing/2014/main" id="{AE327BD9-E062-6E3F-0461-5D561041EA92}"/>
              </a:ext>
            </a:extLst>
          </p:cNvPr>
          <p:cNvGrpSpPr/>
          <p:nvPr/>
        </p:nvGrpSpPr>
        <p:grpSpPr>
          <a:xfrm>
            <a:off x="9774273" y="2595737"/>
            <a:ext cx="918232" cy="294305"/>
            <a:chOff x="1532923" y="2166548"/>
            <a:chExt cx="1091682" cy="349898"/>
          </a:xfrm>
        </p:grpSpPr>
        <p:sp>
          <p:nvSpPr>
            <p:cNvPr id="465" name="Flowchart: Terminator 464">
              <a:extLst>
                <a:ext uri="{FF2B5EF4-FFF2-40B4-BE49-F238E27FC236}">
                  <a16:creationId xmlns:a16="http://schemas.microsoft.com/office/drawing/2014/main" id="{8F90C097-E624-BB0D-C8B8-DC09C0978DD3}"/>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CD9B864E-BB00-6166-5B82-E09AC35DE65D}"/>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a:extLst>
                <a:ext uri="{FF2B5EF4-FFF2-40B4-BE49-F238E27FC236}">
                  <a16:creationId xmlns:a16="http://schemas.microsoft.com/office/drawing/2014/main" id="{BB260AC2-7484-58E1-903D-4BC111DE7CB0}"/>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a:extLst>
              <a:ext uri="{FF2B5EF4-FFF2-40B4-BE49-F238E27FC236}">
                <a16:creationId xmlns:a16="http://schemas.microsoft.com/office/drawing/2014/main" id="{BA9C7AD0-6615-BC55-9851-D6F5DE42157F}"/>
              </a:ext>
            </a:extLst>
          </p:cNvPr>
          <p:cNvGrpSpPr/>
          <p:nvPr/>
        </p:nvGrpSpPr>
        <p:grpSpPr>
          <a:xfrm>
            <a:off x="9774273" y="3759893"/>
            <a:ext cx="918232" cy="294305"/>
            <a:chOff x="1532923" y="2166548"/>
            <a:chExt cx="1091682" cy="349898"/>
          </a:xfrm>
        </p:grpSpPr>
        <p:sp>
          <p:nvSpPr>
            <p:cNvPr id="469" name="Flowchart: Terminator 468">
              <a:extLst>
                <a:ext uri="{FF2B5EF4-FFF2-40B4-BE49-F238E27FC236}">
                  <a16:creationId xmlns:a16="http://schemas.microsoft.com/office/drawing/2014/main" id="{FCA83B2D-FE2B-3523-0EA3-9D9E0CD96265}"/>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F863606C-5120-83E7-CD09-A9E93A3B32F7}"/>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a:extLst>
                <a:ext uri="{FF2B5EF4-FFF2-40B4-BE49-F238E27FC236}">
                  <a16:creationId xmlns:a16="http://schemas.microsoft.com/office/drawing/2014/main" id="{199D68A4-ACBF-1FEF-1319-94B5E0BD0729}"/>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a:extLst>
              <a:ext uri="{FF2B5EF4-FFF2-40B4-BE49-F238E27FC236}">
                <a16:creationId xmlns:a16="http://schemas.microsoft.com/office/drawing/2014/main" id="{6CC9B5A7-28EC-FBD3-26E5-48EBDC8EF90A}"/>
              </a:ext>
            </a:extLst>
          </p:cNvPr>
          <p:cNvGrpSpPr/>
          <p:nvPr/>
        </p:nvGrpSpPr>
        <p:grpSpPr>
          <a:xfrm>
            <a:off x="9774273" y="4147945"/>
            <a:ext cx="918232" cy="294305"/>
            <a:chOff x="1532923" y="2166548"/>
            <a:chExt cx="1091682" cy="349898"/>
          </a:xfrm>
        </p:grpSpPr>
        <p:sp>
          <p:nvSpPr>
            <p:cNvPr id="473" name="Flowchart: Terminator 472">
              <a:extLst>
                <a:ext uri="{FF2B5EF4-FFF2-40B4-BE49-F238E27FC236}">
                  <a16:creationId xmlns:a16="http://schemas.microsoft.com/office/drawing/2014/main" id="{344C4DEE-67ED-D951-A1C8-7999BF4287E7}"/>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4" name="Oval 473">
              <a:extLst>
                <a:ext uri="{FF2B5EF4-FFF2-40B4-BE49-F238E27FC236}">
                  <a16:creationId xmlns:a16="http://schemas.microsoft.com/office/drawing/2014/main" id="{751CE85A-6485-F706-9213-DC33784564D3}"/>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a:extLst>
                <a:ext uri="{FF2B5EF4-FFF2-40B4-BE49-F238E27FC236}">
                  <a16:creationId xmlns:a16="http://schemas.microsoft.com/office/drawing/2014/main" id="{A61A647E-FE0D-D228-3096-F32C8E2AA544}"/>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475">
            <a:extLst>
              <a:ext uri="{FF2B5EF4-FFF2-40B4-BE49-F238E27FC236}">
                <a16:creationId xmlns:a16="http://schemas.microsoft.com/office/drawing/2014/main" id="{AD4FB71C-A844-E164-6392-6B4E5EDF811C}"/>
              </a:ext>
            </a:extLst>
          </p:cNvPr>
          <p:cNvGrpSpPr/>
          <p:nvPr/>
        </p:nvGrpSpPr>
        <p:grpSpPr>
          <a:xfrm>
            <a:off x="9774273" y="2207685"/>
            <a:ext cx="918232" cy="294305"/>
            <a:chOff x="1532923" y="2166548"/>
            <a:chExt cx="1091682" cy="349898"/>
          </a:xfrm>
        </p:grpSpPr>
        <p:sp>
          <p:nvSpPr>
            <p:cNvPr id="477" name="Flowchart: Terminator 476">
              <a:extLst>
                <a:ext uri="{FF2B5EF4-FFF2-40B4-BE49-F238E27FC236}">
                  <a16:creationId xmlns:a16="http://schemas.microsoft.com/office/drawing/2014/main" id="{D8323501-7B06-BAEE-C315-A6B74690BA41}"/>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4E74E1DD-8BD9-EA2A-FEEA-B558650E285B}"/>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3937533A-36C4-4A74-B6D5-71D51D6E672B}"/>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a:extLst>
              <a:ext uri="{FF2B5EF4-FFF2-40B4-BE49-F238E27FC236}">
                <a16:creationId xmlns:a16="http://schemas.microsoft.com/office/drawing/2014/main" id="{7A58A402-661F-6FCA-97E0-6740882791F5}"/>
              </a:ext>
            </a:extLst>
          </p:cNvPr>
          <p:cNvGrpSpPr/>
          <p:nvPr/>
        </p:nvGrpSpPr>
        <p:grpSpPr>
          <a:xfrm>
            <a:off x="9774273" y="3371841"/>
            <a:ext cx="918232" cy="294305"/>
            <a:chOff x="1532923" y="2166548"/>
            <a:chExt cx="1091682" cy="349898"/>
          </a:xfrm>
        </p:grpSpPr>
        <p:sp>
          <p:nvSpPr>
            <p:cNvPr id="481" name="Flowchart: Terminator 480">
              <a:extLst>
                <a:ext uri="{FF2B5EF4-FFF2-40B4-BE49-F238E27FC236}">
                  <a16:creationId xmlns:a16="http://schemas.microsoft.com/office/drawing/2014/main" id="{72C2197F-7D8D-D9A2-C8C2-3F55C5372855}"/>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82" name="Oval 481">
              <a:extLst>
                <a:ext uri="{FF2B5EF4-FFF2-40B4-BE49-F238E27FC236}">
                  <a16:creationId xmlns:a16="http://schemas.microsoft.com/office/drawing/2014/main" id="{D4410AD9-8B35-B0D7-A385-618C51DC55BB}"/>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a:extLst>
                <a:ext uri="{FF2B5EF4-FFF2-40B4-BE49-F238E27FC236}">
                  <a16:creationId xmlns:a16="http://schemas.microsoft.com/office/drawing/2014/main" id="{79870C82-E3AF-7446-605F-F188D017B119}"/>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a:extLst>
              <a:ext uri="{FF2B5EF4-FFF2-40B4-BE49-F238E27FC236}">
                <a16:creationId xmlns:a16="http://schemas.microsoft.com/office/drawing/2014/main" id="{47423761-C88A-F727-F841-B57617C2D484}"/>
              </a:ext>
            </a:extLst>
          </p:cNvPr>
          <p:cNvGrpSpPr/>
          <p:nvPr/>
        </p:nvGrpSpPr>
        <p:grpSpPr>
          <a:xfrm>
            <a:off x="9774273" y="4535997"/>
            <a:ext cx="918232" cy="294305"/>
            <a:chOff x="1532923" y="2166548"/>
            <a:chExt cx="1091682" cy="349898"/>
          </a:xfrm>
        </p:grpSpPr>
        <p:sp>
          <p:nvSpPr>
            <p:cNvPr id="485" name="Flowchart: Terminator 484">
              <a:extLst>
                <a:ext uri="{FF2B5EF4-FFF2-40B4-BE49-F238E27FC236}">
                  <a16:creationId xmlns:a16="http://schemas.microsoft.com/office/drawing/2014/main" id="{36A479A7-BCE0-3AEA-CC46-77DEC6A32ED6}"/>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86" name="Oval 485">
              <a:extLst>
                <a:ext uri="{FF2B5EF4-FFF2-40B4-BE49-F238E27FC236}">
                  <a16:creationId xmlns:a16="http://schemas.microsoft.com/office/drawing/2014/main" id="{3AF47369-FE04-4ACB-D897-B5B12DBDCAF9}"/>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a:extLst>
                <a:ext uri="{FF2B5EF4-FFF2-40B4-BE49-F238E27FC236}">
                  <a16:creationId xmlns:a16="http://schemas.microsoft.com/office/drawing/2014/main" id="{7A1D4E06-0A95-3092-5F85-4FBD2A15390C}"/>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487">
            <a:extLst>
              <a:ext uri="{FF2B5EF4-FFF2-40B4-BE49-F238E27FC236}">
                <a16:creationId xmlns:a16="http://schemas.microsoft.com/office/drawing/2014/main" id="{BE1B1777-816C-C08F-F465-C041ABB201FA}"/>
              </a:ext>
            </a:extLst>
          </p:cNvPr>
          <p:cNvGrpSpPr/>
          <p:nvPr/>
        </p:nvGrpSpPr>
        <p:grpSpPr>
          <a:xfrm>
            <a:off x="9774273" y="4924049"/>
            <a:ext cx="918232" cy="294305"/>
            <a:chOff x="1532923" y="2166548"/>
            <a:chExt cx="1091682" cy="349898"/>
          </a:xfrm>
        </p:grpSpPr>
        <p:sp>
          <p:nvSpPr>
            <p:cNvPr id="489" name="Flowchart: Terminator 488">
              <a:extLst>
                <a:ext uri="{FF2B5EF4-FFF2-40B4-BE49-F238E27FC236}">
                  <a16:creationId xmlns:a16="http://schemas.microsoft.com/office/drawing/2014/main" id="{945130D7-F386-5B72-0164-75B4DCBEFC17}"/>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0" name="Oval 489">
              <a:extLst>
                <a:ext uri="{FF2B5EF4-FFF2-40B4-BE49-F238E27FC236}">
                  <a16:creationId xmlns:a16="http://schemas.microsoft.com/office/drawing/2014/main" id="{FEEE31EB-2A88-810D-97D6-92ACFA43E92D}"/>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a:extLst>
                <a:ext uri="{FF2B5EF4-FFF2-40B4-BE49-F238E27FC236}">
                  <a16:creationId xmlns:a16="http://schemas.microsoft.com/office/drawing/2014/main" id="{A073B915-B988-9CAB-78AC-1804BF0909DF}"/>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a:extLst>
              <a:ext uri="{FF2B5EF4-FFF2-40B4-BE49-F238E27FC236}">
                <a16:creationId xmlns:a16="http://schemas.microsoft.com/office/drawing/2014/main" id="{60641E19-13E6-5CB2-2D30-95341D38BD24}"/>
              </a:ext>
            </a:extLst>
          </p:cNvPr>
          <p:cNvGrpSpPr/>
          <p:nvPr/>
        </p:nvGrpSpPr>
        <p:grpSpPr>
          <a:xfrm>
            <a:off x="9774273" y="5312101"/>
            <a:ext cx="918232" cy="294305"/>
            <a:chOff x="1532923" y="2166548"/>
            <a:chExt cx="1091682" cy="349898"/>
          </a:xfrm>
        </p:grpSpPr>
        <p:sp>
          <p:nvSpPr>
            <p:cNvPr id="493" name="Flowchart: Terminator 492">
              <a:extLst>
                <a:ext uri="{FF2B5EF4-FFF2-40B4-BE49-F238E27FC236}">
                  <a16:creationId xmlns:a16="http://schemas.microsoft.com/office/drawing/2014/main" id="{C8824F22-2256-DDC1-DD6E-EFE8CB146840}"/>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4" name="Oval 493">
              <a:extLst>
                <a:ext uri="{FF2B5EF4-FFF2-40B4-BE49-F238E27FC236}">
                  <a16:creationId xmlns:a16="http://schemas.microsoft.com/office/drawing/2014/main" id="{858C2B1B-E9DF-0168-BB17-4FB470E549ED}"/>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a:extLst>
                <a:ext uri="{FF2B5EF4-FFF2-40B4-BE49-F238E27FC236}">
                  <a16:creationId xmlns:a16="http://schemas.microsoft.com/office/drawing/2014/main" id="{0462E24A-8330-68C2-8925-4A47E5124C2B}"/>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495">
            <a:extLst>
              <a:ext uri="{FF2B5EF4-FFF2-40B4-BE49-F238E27FC236}">
                <a16:creationId xmlns:a16="http://schemas.microsoft.com/office/drawing/2014/main" id="{ECA9F535-CE75-2348-13C3-678ED3C30C10}"/>
              </a:ext>
            </a:extLst>
          </p:cNvPr>
          <p:cNvGrpSpPr/>
          <p:nvPr/>
        </p:nvGrpSpPr>
        <p:grpSpPr>
          <a:xfrm>
            <a:off x="9774273" y="5700153"/>
            <a:ext cx="918232" cy="294305"/>
            <a:chOff x="1532923" y="2166548"/>
            <a:chExt cx="1091682" cy="349898"/>
          </a:xfrm>
        </p:grpSpPr>
        <p:sp>
          <p:nvSpPr>
            <p:cNvPr id="497" name="Flowchart: Terminator 496">
              <a:extLst>
                <a:ext uri="{FF2B5EF4-FFF2-40B4-BE49-F238E27FC236}">
                  <a16:creationId xmlns:a16="http://schemas.microsoft.com/office/drawing/2014/main" id="{1B61641C-0946-A9AB-3527-F3C1FC11B7E3}"/>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8" name="Oval 497">
              <a:extLst>
                <a:ext uri="{FF2B5EF4-FFF2-40B4-BE49-F238E27FC236}">
                  <a16:creationId xmlns:a16="http://schemas.microsoft.com/office/drawing/2014/main" id="{BB62A653-8AE4-2858-B84D-53E9F49EB399}"/>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a:extLst>
                <a:ext uri="{FF2B5EF4-FFF2-40B4-BE49-F238E27FC236}">
                  <a16:creationId xmlns:a16="http://schemas.microsoft.com/office/drawing/2014/main" id="{889024AF-C704-129D-8006-89957F9C9F4C}"/>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499">
            <a:extLst>
              <a:ext uri="{FF2B5EF4-FFF2-40B4-BE49-F238E27FC236}">
                <a16:creationId xmlns:a16="http://schemas.microsoft.com/office/drawing/2014/main" id="{380D43E7-C1C6-C1E3-C6AD-AB3C4C80F7CA}"/>
              </a:ext>
            </a:extLst>
          </p:cNvPr>
          <p:cNvGrpSpPr/>
          <p:nvPr/>
        </p:nvGrpSpPr>
        <p:grpSpPr>
          <a:xfrm>
            <a:off x="9774273" y="6088207"/>
            <a:ext cx="918232" cy="294305"/>
            <a:chOff x="1532923" y="2166548"/>
            <a:chExt cx="1091682" cy="349898"/>
          </a:xfrm>
        </p:grpSpPr>
        <p:sp>
          <p:nvSpPr>
            <p:cNvPr id="501" name="Flowchart: Terminator 500">
              <a:extLst>
                <a:ext uri="{FF2B5EF4-FFF2-40B4-BE49-F238E27FC236}">
                  <a16:creationId xmlns:a16="http://schemas.microsoft.com/office/drawing/2014/main" id="{683B4F9D-3470-4BB1-C6BB-AE7CC3836741}"/>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02" name="Oval 501">
              <a:extLst>
                <a:ext uri="{FF2B5EF4-FFF2-40B4-BE49-F238E27FC236}">
                  <a16:creationId xmlns:a16="http://schemas.microsoft.com/office/drawing/2014/main" id="{0B7B3563-679E-FA5D-A4F4-AA416EB6B254}"/>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a:extLst>
                <a:ext uri="{FF2B5EF4-FFF2-40B4-BE49-F238E27FC236}">
                  <a16:creationId xmlns:a16="http://schemas.microsoft.com/office/drawing/2014/main" id="{9729652A-F428-9FF3-AA65-CC8BBEBF4492}"/>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a:extLst>
              <a:ext uri="{FF2B5EF4-FFF2-40B4-BE49-F238E27FC236}">
                <a16:creationId xmlns:a16="http://schemas.microsoft.com/office/drawing/2014/main" id="{A3469BEA-C37D-257C-8928-231AE7FDE7E5}"/>
              </a:ext>
            </a:extLst>
          </p:cNvPr>
          <p:cNvGrpSpPr/>
          <p:nvPr/>
        </p:nvGrpSpPr>
        <p:grpSpPr>
          <a:xfrm>
            <a:off x="10912318" y="6087787"/>
            <a:ext cx="918232" cy="294305"/>
            <a:chOff x="1532923" y="2985606"/>
            <a:chExt cx="1091682" cy="349898"/>
          </a:xfrm>
        </p:grpSpPr>
        <p:sp>
          <p:nvSpPr>
            <p:cNvPr id="505" name="Flowchart: Terminator 504">
              <a:extLst>
                <a:ext uri="{FF2B5EF4-FFF2-40B4-BE49-F238E27FC236}">
                  <a16:creationId xmlns:a16="http://schemas.microsoft.com/office/drawing/2014/main" id="{BD09F422-02F3-CBC9-A33D-B3B1847E5D17}"/>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06" name="Oval 505">
              <a:extLst>
                <a:ext uri="{FF2B5EF4-FFF2-40B4-BE49-F238E27FC236}">
                  <a16:creationId xmlns:a16="http://schemas.microsoft.com/office/drawing/2014/main" id="{D00F4AC7-2F21-4FFB-672F-2FABA05C2F03}"/>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a:extLst>
                <a:ext uri="{FF2B5EF4-FFF2-40B4-BE49-F238E27FC236}">
                  <a16:creationId xmlns:a16="http://schemas.microsoft.com/office/drawing/2014/main" id="{6C12FF84-4FD6-1EAE-CB31-0A6874A2AF25}"/>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a:extLst>
              <a:ext uri="{FF2B5EF4-FFF2-40B4-BE49-F238E27FC236}">
                <a16:creationId xmlns:a16="http://schemas.microsoft.com/office/drawing/2014/main" id="{281C1E1F-C114-A198-7E16-96B6D3592E34}"/>
              </a:ext>
            </a:extLst>
          </p:cNvPr>
          <p:cNvGrpSpPr/>
          <p:nvPr/>
        </p:nvGrpSpPr>
        <p:grpSpPr>
          <a:xfrm>
            <a:off x="10912318" y="1432770"/>
            <a:ext cx="918232" cy="294305"/>
            <a:chOff x="1532923" y="2985606"/>
            <a:chExt cx="1091682" cy="349898"/>
          </a:xfrm>
        </p:grpSpPr>
        <p:sp>
          <p:nvSpPr>
            <p:cNvPr id="509" name="Flowchart: Terminator 508">
              <a:extLst>
                <a:ext uri="{FF2B5EF4-FFF2-40B4-BE49-F238E27FC236}">
                  <a16:creationId xmlns:a16="http://schemas.microsoft.com/office/drawing/2014/main" id="{CDEACA09-012F-C52E-9555-EDA6C7076DD8}"/>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0" name="Oval 509">
              <a:extLst>
                <a:ext uri="{FF2B5EF4-FFF2-40B4-BE49-F238E27FC236}">
                  <a16:creationId xmlns:a16="http://schemas.microsoft.com/office/drawing/2014/main" id="{1414CAE7-AF01-3F91-7A3A-E4916A0404F7}"/>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a:extLst>
                <a:ext uri="{FF2B5EF4-FFF2-40B4-BE49-F238E27FC236}">
                  <a16:creationId xmlns:a16="http://schemas.microsoft.com/office/drawing/2014/main" id="{929D9C98-825A-0037-593E-441E82B7386A}"/>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id="{F0EC2293-8D70-0D34-586D-05F584BB39BF}"/>
              </a:ext>
            </a:extLst>
          </p:cNvPr>
          <p:cNvGrpSpPr/>
          <p:nvPr/>
        </p:nvGrpSpPr>
        <p:grpSpPr>
          <a:xfrm>
            <a:off x="10912318" y="2596524"/>
            <a:ext cx="918232" cy="294305"/>
            <a:chOff x="1532923" y="2985606"/>
            <a:chExt cx="1091682" cy="349898"/>
          </a:xfrm>
        </p:grpSpPr>
        <p:sp>
          <p:nvSpPr>
            <p:cNvPr id="517" name="Flowchart: Terminator 516">
              <a:extLst>
                <a:ext uri="{FF2B5EF4-FFF2-40B4-BE49-F238E27FC236}">
                  <a16:creationId xmlns:a16="http://schemas.microsoft.com/office/drawing/2014/main" id="{CA809864-5346-CF4F-56E7-41FF4F1AC39E}"/>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8" name="Oval 517">
              <a:extLst>
                <a:ext uri="{FF2B5EF4-FFF2-40B4-BE49-F238E27FC236}">
                  <a16:creationId xmlns:a16="http://schemas.microsoft.com/office/drawing/2014/main" id="{BDFFA6CB-F634-C0E1-68AC-02347CD5DB86}"/>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a:extLst>
                <a:ext uri="{FF2B5EF4-FFF2-40B4-BE49-F238E27FC236}">
                  <a16:creationId xmlns:a16="http://schemas.microsoft.com/office/drawing/2014/main" id="{9028128C-A073-0115-D23A-2F6BB91A5D52}"/>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519">
            <a:extLst>
              <a:ext uri="{FF2B5EF4-FFF2-40B4-BE49-F238E27FC236}">
                <a16:creationId xmlns:a16="http://schemas.microsoft.com/office/drawing/2014/main" id="{2D490120-5836-0EF4-FB2B-FAA248955FAA}"/>
              </a:ext>
            </a:extLst>
          </p:cNvPr>
          <p:cNvGrpSpPr/>
          <p:nvPr/>
        </p:nvGrpSpPr>
        <p:grpSpPr>
          <a:xfrm>
            <a:off x="10912318" y="2984442"/>
            <a:ext cx="918232" cy="294305"/>
            <a:chOff x="1532923" y="2985606"/>
            <a:chExt cx="1091682" cy="349898"/>
          </a:xfrm>
        </p:grpSpPr>
        <p:sp>
          <p:nvSpPr>
            <p:cNvPr id="521" name="Flowchart: Terminator 520">
              <a:extLst>
                <a:ext uri="{FF2B5EF4-FFF2-40B4-BE49-F238E27FC236}">
                  <a16:creationId xmlns:a16="http://schemas.microsoft.com/office/drawing/2014/main" id="{5E30A364-38BB-7668-7969-5963598DE526}"/>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2" name="Oval 521">
              <a:extLst>
                <a:ext uri="{FF2B5EF4-FFF2-40B4-BE49-F238E27FC236}">
                  <a16:creationId xmlns:a16="http://schemas.microsoft.com/office/drawing/2014/main" id="{07CBB461-0BC4-804B-C339-74F6A28ACCFE}"/>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a:extLst>
                <a:ext uri="{FF2B5EF4-FFF2-40B4-BE49-F238E27FC236}">
                  <a16:creationId xmlns:a16="http://schemas.microsoft.com/office/drawing/2014/main" id="{D5992500-622B-88E1-7BD3-B9B8502C1E6B}"/>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523">
            <a:extLst>
              <a:ext uri="{FF2B5EF4-FFF2-40B4-BE49-F238E27FC236}">
                <a16:creationId xmlns:a16="http://schemas.microsoft.com/office/drawing/2014/main" id="{319DB93E-9226-9461-FC5B-E907B6716078}"/>
              </a:ext>
            </a:extLst>
          </p:cNvPr>
          <p:cNvGrpSpPr/>
          <p:nvPr/>
        </p:nvGrpSpPr>
        <p:grpSpPr>
          <a:xfrm>
            <a:off x="10912318" y="1820688"/>
            <a:ext cx="918232" cy="294305"/>
            <a:chOff x="1532923" y="2985606"/>
            <a:chExt cx="1091682" cy="349898"/>
          </a:xfrm>
        </p:grpSpPr>
        <p:sp>
          <p:nvSpPr>
            <p:cNvPr id="525" name="Flowchart: Terminator 524">
              <a:extLst>
                <a:ext uri="{FF2B5EF4-FFF2-40B4-BE49-F238E27FC236}">
                  <a16:creationId xmlns:a16="http://schemas.microsoft.com/office/drawing/2014/main" id="{0F4B749E-CD33-E7EE-46CB-D1CFE33F5185}"/>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6" name="Oval 525">
              <a:extLst>
                <a:ext uri="{FF2B5EF4-FFF2-40B4-BE49-F238E27FC236}">
                  <a16:creationId xmlns:a16="http://schemas.microsoft.com/office/drawing/2014/main" id="{C4593A16-C462-E88B-2207-6FCDD6493CD8}"/>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a:extLst>
                <a:ext uri="{FF2B5EF4-FFF2-40B4-BE49-F238E27FC236}">
                  <a16:creationId xmlns:a16="http://schemas.microsoft.com/office/drawing/2014/main" id="{2DA6711A-F361-5D17-7797-4AA2ED132EDA}"/>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527">
            <a:extLst>
              <a:ext uri="{FF2B5EF4-FFF2-40B4-BE49-F238E27FC236}">
                <a16:creationId xmlns:a16="http://schemas.microsoft.com/office/drawing/2014/main" id="{B83A6DB8-B38A-4978-E7E5-7C19E0CE4BA4}"/>
              </a:ext>
            </a:extLst>
          </p:cNvPr>
          <p:cNvGrpSpPr/>
          <p:nvPr/>
        </p:nvGrpSpPr>
        <p:grpSpPr>
          <a:xfrm>
            <a:off x="10912318" y="2208606"/>
            <a:ext cx="918232" cy="294305"/>
            <a:chOff x="1532923" y="2985606"/>
            <a:chExt cx="1091682" cy="349898"/>
          </a:xfrm>
        </p:grpSpPr>
        <p:sp>
          <p:nvSpPr>
            <p:cNvPr id="529" name="Flowchart: Terminator 528">
              <a:extLst>
                <a:ext uri="{FF2B5EF4-FFF2-40B4-BE49-F238E27FC236}">
                  <a16:creationId xmlns:a16="http://schemas.microsoft.com/office/drawing/2014/main" id="{C2D05B2E-46EB-C54B-78FC-2CAD23784578}"/>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0" name="Oval 529">
              <a:extLst>
                <a:ext uri="{FF2B5EF4-FFF2-40B4-BE49-F238E27FC236}">
                  <a16:creationId xmlns:a16="http://schemas.microsoft.com/office/drawing/2014/main" id="{5A4A0F52-3CE5-E3E4-BCF5-B44B6D51960F}"/>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a:extLst>
                <a:ext uri="{FF2B5EF4-FFF2-40B4-BE49-F238E27FC236}">
                  <a16:creationId xmlns:a16="http://schemas.microsoft.com/office/drawing/2014/main" id="{FDB53EB2-B6A0-D984-396F-47378B914F46}"/>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a:extLst>
              <a:ext uri="{FF2B5EF4-FFF2-40B4-BE49-F238E27FC236}">
                <a16:creationId xmlns:a16="http://schemas.microsoft.com/office/drawing/2014/main" id="{971D040B-CE3C-38DE-5461-BED1947FE0E9}"/>
              </a:ext>
            </a:extLst>
          </p:cNvPr>
          <p:cNvGrpSpPr/>
          <p:nvPr/>
        </p:nvGrpSpPr>
        <p:grpSpPr>
          <a:xfrm>
            <a:off x="10912318" y="3372360"/>
            <a:ext cx="918232" cy="294305"/>
            <a:chOff x="1532923" y="2985606"/>
            <a:chExt cx="1091682" cy="349898"/>
          </a:xfrm>
        </p:grpSpPr>
        <p:sp>
          <p:nvSpPr>
            <p:cNvPr id="533" name="Flowchart: Terminator 532">
              <a:extLst>
                <a:ext uri="{FF2B5EF4-FFF2-40B4-BE49-F238E27FC236}">
                  <a16:creationId xmlns:a16="http://schemas.microsoft.com/office/drawing/2014/main" id="{1655FE26-EEEF-6750-492A-B93AE877F312}"/>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4" name="Oval 533">
              <a:extLst>
                <a:ext uri="{FF2B5EF4-FFF2-40B4-BE49-F238E27FC236}">
                  <a16:creationId xmlns:a16="http://schemas.microsoft.com/office/drawing/2014/main" id="{9EFE9E19-2B81-5111-C616-0F582FDF9CCB}"/>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a:extLst>
                <a:ext uri="{FF2B5EF4-FFF2-40B4-BE49-F238E27FC236}">
                  <a16:creationId xmlns:a16="http://schemas.microsoft.com/office/drawing/2014/main" id="{F7692107-B633-E2EB-7837-0435BC6016B1}"/>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6" name="Group 535">
            <a:extLst>
              <a:ext uri="{FF2B5EF4-FFF2-40B4-BE49-F238E27FC236}">
                <a16:creationId xmlns:a16="http://schemas.microsoft.com/office/drawing/2014/main" id="{8D723BC1-54F8-A1B4-05D2-627ACF62C2C4}"/>
              </a:ext>
            </a:extLst>
          </p:cNvPr>
          <p:cNvGrpSpPr/>
          <p:nvPr/>
        </p:nvGrpSpPr>
        <p:grpSpPr>
          <a:xfrm>
            <a:off x="10912318" y="4148196"/>
            <a:ext cx="918232" cy="294305"/>
            <a:chOff x="1532923" y="2985606"/>
            <a:chExt cx="1091682" cy="349898"/>
          </a:xfrm>
        </p:grpSpPr>
        <p:sp>
          <p:nvSpPr>
            <p:cNvPr id="537" name="Flowchart: Terminator 536">
              <a:extLst>
                <a:ext uri="{FF2B5EF4-FFF2-40B4-BE49-F238E27FC236}">
                  <a16:creationId xmlns:a16="http://schemas.microsoft.com/office/drawing/2014/main" id="{528C37AE-961C-5D01-04E9-2CC2A5C3FA32}"/>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8" name="Oval 537">
              <a:extLst>
                <a:ext uri="{FF2B5EF4-FFF2-40B4-BE49-F238E27FC236}">
                  <a16:creationId xmlns:a16="http://schemas.microsoft.com/office/drawing/2014/main" id="{BD79BE32-FDF5-C7E5-D3D6-412E72765462}"/>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a:extLst>
                <a:ext uri="{FF2B5EF4-FFF2-40B4-BE49-F238E27FC236}">
                  <a16:creationId xmlns:a16="http://schemas.microsoft.com/office/drawing/2014/main" id="{7131C52A-E361-BA41-E7A1-06EAF7A542AF}"/>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71FDFD0F-8044-282A-F1EB-23A31846EDDA}"/>
              </a:ext>
            </a:extLst>
          </p:cNvPr>
          <p:cNvGrpSpPr/>
          <p:nvPr/>
        </p:nvGrpSpPr>
        <p:grpSpPr>
          <a:xfrm>
            <a:off x="10912318" y="3760278"/>
            <a:ext cx="918232" cy="294305"/>
            <a:chOff x="1532923" y="2985606"/>
            <a:chExt cx="1091682" cy="349898"/>
          </a:xfrm>
        </p:grpSpPr>
        <p:sp>
          <p:nvSpPr>
            <p:cNvPr id="541" name="Flowchart: Terminator 540">
              <a:extLst>
                <a:ext uri="{FF2B5EF4-FFF2-40B4-BE49-F238E27FC236}">
                  <a16:creationId xmlns:a16="http://schemas.microsoft.com/office/drawing/2014/main" id="{48A6D33B-1107-F40B-D41A-8137724300D4}"/>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6C9F3278-0305-838E-3F95-F08E15589989}"/>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a:extLst>
                <a:ext uri="{FF2B5EF4-FFF2-40B4-BE49-F238E27FC236}">
                  <a16:creationId xmlns:a16="http://schemas.microsoft.com/office/drawing/2014/main" id="{A38A0BD8-37FC-CC1E-940E-A3E580C06328}"/>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543">
            <a:extLst>
              <a:ext uri="{FF2B5EF4-FFF2-40B4-BE49-F238E27FC236}">
                <a16:creationId xmlns:a16="http://schemas.microsoft.com/office/drawing/2014/main" id="{5C7F2CB3-ED46-968E-F00C-A76D640162FD}"/>
              </a:ext>
            </a:extLst>
          </p:cNvPr>
          <p:cNvGrpSpPr/>
          <p:nvPr/>
        </p:nvGrpSpPr>
        <p:grpSpPr>
          <a:xfrm>
            <a:off x="10912318" y="4536114"/>
            <a:ext cx="918232" cy="294305"/>
            <a:chOff x="1532923" y="2985606"/>
            <a:chExt cx="1091682" cy="349898"/>
          </a:xfrm>
        </p:grpSpPr>
        <p:sp>
          <p:nvSpPr>
            <p:cNvPr id="545" name="Flowchart: Terminator 544">
              <a:extLst>
                <a:ext uri="{FF2B5EF4-FFF2-40B4-BE49-F238E27FC236}">
                  <a16:creationId xmlns:a16="http://schemas.microsoft.com/office/drawing/2014/main" id="{3A62432F-67FD-BA09-1FB2-AF88AFFE2802}"/>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46" name="Oval 545">
              <a:extLst>
                <a:ext uri="{FF2B5EF4-FFF2-40B4-BE49-F238E27FC236}">
                  <a16:creationId xmlns:a16="http://schemas.microsoft.com/office/drawing/2014/main" id="{2FDD7A24-9DB5-821D-9489-218AF0EF38BC}"/>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a:extLst>
                <a:ext uri="{FF2B5EF4-FFF2-40B4-BE49-F238E27FC236}">
                  <a16:creationId xmlns:a16="http://schemas.microsoft.com/office/drawing/2014/main" id="{48CAA2FD-CB7E-64F5-9FA2-87FC9A3E4ECC}"/>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547">
            <a:extLst>
              <a:ext uri="{FF2B5EF4-FFF2-40B4-BE49-F238E27FC236}">
                <a16:creationId xmlns:a16="http://schemas.microsoft.com/office/drawing/2014/main" id="{9E867DC0-8593-E89E-DAA4-F21D3FB6C62C}"/>
              </a:ext>
            </a:extLst>
          </p:cNvPr>
          <p:cNvGrpSpPr/>
          <p:nvPr/>
        </p:nvGrpSpPr>
        <p:grpSpPr>
          <a:xfrm>
            <a:off x="10912318" y="5699868"/>
            <a:ext cx="918232" cy="294305"/>
            <a:chOff x="1532923" y="2985606"/>
            <a:chExt cx="1091682" cy="349898"/>
          </a:xfrm>
        </p:grpSpPr>
        <p:sp>
          <p:nvSpPr>
            <p:cNvPr id="549" name="Flowchart: Terminator 548">
              <a:extLst>
                <a:ext uri="{FF2B5EF4-FFF2-40B4-BE49-F238E27FC236}">
                  <a16:creationId xmlns:a16="http://schemas.microsoft.com/office/drawing/2014/main" id="{DCC8A4AB-C02D-8627-6C0F-6A9B5E319899}"/>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0" name="Oval 549">
              <a:extLst>
                <a:ext uri="{FF2B5EF4-FFF2-40B4-BE49-F238E27FC236}">
                  <a16:creationId xmlns:a16="http://schemas.microsoft.com/office/drawing/2014/main" id="{E24EB07D-A08A-68E3-1976-F224485E899D}"/>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a:extLst>
                <a:ext uri="{FF2B5EF4-FFF2-40B4-BE49-F238E27FC236}">
                  <a16:creationId xmlns:a16="http://schemas.microsoft.com/office/drawing/2014/main" id="{4BA9B5DF-368F-4468-459B-A30B04FED933}"/>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551">
            <a:extLst>
              <a:ext uri="{FF2B5EF4-FFF2-40B4-BE49-F238E27FC236}">
                <a16:creationId xmlns:a16="http://schemas.microsoft.com/office/drawing/2014/main" id="{05508930-B00D-4621-76AA-53DE89F3B82A}"/>
              </a:ext>
            </a:extLst>
          </p:cNvPr>
          <p:cNvGrpSpPr/>
          <p:nvPr/>
        </p:nvGrpSpPr>
        <p:grpSpPr>
          <a:xfrm>
            <a:off x="10912318" y="4924032"/>
            <a:ext cx="918232" cy="294305"/>
            <a:chOff x="1532923" y="2985606"/>
            <a:chExt cx="1091682" cy="349898"/>
          </a:xfrm>
        </p:grpSpPr>
        <p:sp>
          <p:nvSpPr>
            <p:cNvPr id="553" name="Flowchart: Terminator 552">
              <a:extLst>
                <a:ext uri="{FF2B5EF4-FFF2-40B4-BE49-F238E27FC236}">
                  <a16:creationId xmlns:a16="http://schemas.microsoft.com/office/drawing/2014/main" id="{1EE76EC4-D262-BCD6-87C2-46EDF71ACAAB}"/>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4" name="Oval 553">
              <a:extLst>
                <a:ext uri="{FF2B5EF4-FFF2-40B4-BE49-F238E27FC236}">
                  <a16:creationId xmlns:a16="http://schemas.microsoft.com/office/drawing/2014/main" id="{B7D7157B-DC5E-B9C8-A184-36CA0486E5AB}"/>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a:extLst>
                <a:ext uri="{FF2B5EF4-FFF2-40B4-BE49-F238E27FC236}">
                  <a16:creationId xmlns:a16="http://schemas.microsoft.com/office/drawing/2014/main" id="{780349F5-0B4A-2FD7-95C0-CF0B0B45371B}"/>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555">
            <a:extLst>
              <a:ext uri="{FF2B5EF4-FFF2-40B4-BE49-F238E27FC236}">
                <a16:creationId xmlns:a16="http://schemas.microsoft.com/office/drawing/2014/main" id="{E505B685-BC47-515C-0AE2-34DCFDF1AC31}"/>
              </a:ext>
            </a:extLst>
          </p:cNvPr>
          <p:cNvGrpSpPr/>
          <p:nvPr/>
        </p:nvGrpSpPr>
        <p:grpSpPr>
          <a:xfrm>
            <a:off x="10912318" y="5311950"/>
            <a:ext cx="918232" cy="294305"/>
            <a:chOff x="1532923" y="2985606"/>
            <a:chExt cx="1091682" cy="349898"/>
          </a:xfrm>
        </p:grpSpPr>
        <p:sp>
          <p:nvSpPr>
            <p:cNvPr id="557" name="Flowchart: Terminator 556">
              <a:extLst>
                <a:ext uri="{FF2B5EF4-FFF2-40B4-BE49-F238E27FC236}">
                  <a16:creationId xmlns:a16="http://schemas.microsoft.com/office/drawing/2014/main" id="{0BDDA720-6A63-8F79-A7E0-6681D6952E1F}"/>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8" name="Oval 557">
              <a:extLst>
                <a:ext uri="{FF2B5EF4-FFF2-40B4-BE49-F238E27FC236}">
                  <a16:creationId xmlns:a16="http://schemas.microsoft.com/office/drawing/2014/main" id="{F0447EE9-CF49-BFAE-C28C-CD36A3617ED4}"/>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a:extLst>
                <a:ext uri="{FF2B5EF4-FFF2-40B4-BE49-F238E27FC236}">
                  <a16:creationId xmlns:a16="http://schemas.microsoft.com/office/drawing/2014/main" id="{335B07BB-1E35-56D4-9AE8-CE9DED10D602}"/>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563">
            <a:extLst>
              <a:ext uri="{FF2B5EF4-FFF2-40B4-BE49-F238E27FC236}">
                <a16:creationId xmlns:a16="http://schemas.microsoft.com/office/drawing/2014/main" id="{A7BA5FD4-5C5B-D560-22FA-05EA5EB8976C}"/>
              </a:ext>
            </a:extLst>
          </p:cNvPr>
          <p:cNvGrpSpPr/>
          <p:nvPr/>
        </p:nvGrpSpPr>
        <p:grpSpPr>
          <a:xfrm>
            <a:off x="7384417" y="2207683"/>
            <a:ext cx="918232" cy="294305"/>
            <a:chOff x="1532923" y="2582057"/>
            <a:chExt cx="1091682" cy="349898"/>
          </a:xfrm>
        </p:grpSpPr>
        <p:sp>
          <p:nvSpPr>
            <p:cNvPr id="565" name="Flowchart: Terminator 564">
              <a:extLst>
                <a:ext uri="{FF2B5EF4-FFF2-40B4-BE49-F238E27FC236}">
                  <a16:creationId xmlns:a16="http://schemas.microsoft.com/office/drawing/2014/main" id="{C9C568E4-BB7D-7B92-A51E-4AC98468A2DA}"/>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66" name="Oval 565">
              <a:extLst>
                <a:ext uri="{FF2B5EF4-FFF2-40B4-BE49-F238E27FC236}">
                  <a16:creationId xmlns:a16="http://schemas.microsoft.com/office/drawing/2014/main" id="{BF9EBC6A-38C5-AC02-33E2-C0849422E982}"/>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CB5A7BB0-671E-BB02-C03E-4D37911C92B3}"/>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567">
            <a:extLst>
              <a:ext uri="{FF2B5EF4-FFF2-40B4-BE49-F238E27FC236}">
                <a16:creationId xmlns:a16="http://schemas.microsoft.com/office/drawing/2014/main" id="{5ED1EFC9-83C4-70E6-D70F-06557AB29628}"/>
              </a:ext>
            </a:extLst>
          </p:cNvPr>
          <p:cNvGrpSpPr/>
          <p:nvPr/>
        </p:nvGrpSpPr>
        <p:grpSpPr>
          <a:xfrm>
            <a:off x="7384417" y="2595735"/>
            <a:ext cx="918232" cy="294305"/>
            <a:chOff x="1532923" y="2582057"/>
            <a:chExt cx="1091682" cy="349898"/>
          </a:xfrm>
        </p:grpSpPr>
        <p:sp>
          <p:nvSpPr>
            <p:cNvPr id="569" name="Flowchart: Terminator 568">
              <a:extLst>
                <a:ext uri="{FF2B5EF4-FFF2-40B4-BE49-F238E27FC236}">
                  <a16:creationId xmlns:a16="http://schemas.microsoft.com/office/drawing/2014/main" id="{83659690-5F63-45BA-E093-F8B1ABAE16F6}"/>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0" name="Oval 569">
              <a:extLst>
                <a:ext uri="{FF2B5EF4-FFF2-40B4-BE49-F238E27FC236}">
                  <a16:creationId xmlns:a16="http://schemas.microsoft.com/office/drawing/2014/main" id="{F57BB3AA-DC4A-1809-B7C9-4B208D051AE3}"/>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a:extLst>
                <a:ext uri="{FF2B5EF4-FFF2-40B4-BE49-F238E27FC236}">
                  <a16:creationId xmlns:a16="http://schemas.microsoft.com/office/drawing/2014/main" id="{0B9D156B-D864-B3E1-C36F-6ECD4208A1F9}"/>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571">
            <a:extLst>
              <a:ext uri="{FF2B5EF4-FFF2-40B4-BE49-F238E27FC236}">
                <a16:creationId xmlns:a16="http://schemas.microsoft.com/office/drawing/2014/main" id="{B6437D27-0A35-1C1F-B217-EDBEC64C98CC}"/>
              </a:ext>
            </a:extLst>
          </p:cNvPr>
          <p:cNvGrpSpPr/>
          <p:nvPr/>
        </p:nvGrpSpPr>
        <p:grpSpPr>
          <a:xfrm>
            <a:off x="7384417" y="2983787"/>
            <a:ext cx="918232" cy="294305"/>
            <a:chOff x="1532923" y="2582057"/>
            <a:chExt cx="1091682" cy="349898"/>
          </a:xfrm>
        </p:grpSpPr>
        <p:sp>
          <p:nvSpPr>
            <p:cNvPr id="573" name="Flowchart: Terminator 572">
              <a:extLst>
                <a:ext uri="{FF2B5EF4-FFF2-40B4-BE49-F238E27FC236}">
                  <a16:creationId xmlns:a16="http://schemas.microsoft.com/office/drawing/2014/main" id="{30C0837B-A883-77E4-D4FB-1B87BD06D1C7}"/>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4" name="Oval 573">
              <a:extLst>
                <a:ext uri="{FF2B5EF4-FFF2-40B4-BE49-F238E27FC236}">
                  <a16:creationId xmlns:a16="http://schemas.microsoft.com/office/drawing/2014/main" id="{0AFB827E-BDA4-4E13-4C4D-3D856D896E9D}"/>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a:extLst>
                <a:ext uri="{FF2B5EF4-FFF2-40B4-BE49-F238E27FC236}">
                  <a16:creationId xmlns:a16="http://schemas.microsoft.com/office/drawing/2014/main" id="{0D5D3970-AF99-BC27-F676-67AC2264FAC6}"/>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575">
            <a:extLst>
              <a:ext uri="{FF2B5EF4-FFF2-40B4-BE49-F238E27FC236}">
                <a16:creationId xmlns:a16="http://schemas.microsoft.com/office/drawing/2014/main" id="{D21A26D4-CE1C-7E3D-2330-EEFE62D581BB}"/>
              </a:ext>
            </a:extLst>
          </p:cNvPr>
          <p:cNvGrpSpPr/>
          <p:nvPr/>
        </p:nvGrpSpPr>
        <p:grpSpPr>
          <a:xfrm>
            <a:off x="7384417" y="3371839"/>
            <a:ext cx="918232" cy="294305"/>
            <a:chOff x="1532923" y="2582057"/>
            <a:chExt cx="1091682" cy="349898"/>
          </a:xfrm>
        </p:grpSpPr>
        <p:sp>
          <p:nvSpPr>
            <p:cNvPr id="577" name="Flowchart: Terminator 576">
              <a:extLst>
                <a:ext uri="{FF2B5EF4-FFF2-40B4-BE49-F238E27FC236}">
                  <a16:creationId xmlns:a16="http://schemas.microsoft.com/office/drawing/2014/main" id="{56B2AABA-587B-D4EF-C101-EDC0436EED9A}"/>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8" name="Oval 577">
              <a:extLst>
                <a:ext uri="{FF2B5EF4-FFF2-40B4-BE49-F238E27FC236}">
                  <a16:creationId xmlns:a16="http://schemas.microsoft.com/office/drawing/2014/main" id="{C0CBDF02-7066-D60E-9B3F-F1BC19642318}"/>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a:extLst>
                <a:ext uri="{FF2B5EF4-FFF2-40B4-BE49-F238E27FC236}">
                  <a16:creationId xmlns:a16="http://schemas.microsoft.com/office/drawing/2014/main" id="{7346302E-A34B-7D5E-A909-9D29B6A4FE07}"/>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579">
            <a:extLst>
              <a:ext uri="{FF2B5EF4-FFF2-40B4-BE49-F238E27FC236}">
                <a16:creationId xmlns:a16="http://schemas.microsoft.com/office/drawing/2014/main" id="{087BEC6A-7515-AE1C-75B0-C14BDC96BDBE}"/>
              </a:ext>
            </a:extLst>
          </p:cNvPr>
          <p:cNvGrpSpPr/>
          <p:nvPr/>
        </p:nvGrpSpPr>
        <p:grpSpPr>
          <a:xfrm>
            <a:off x="7384417" y="3759891"/>
            <a:ext cx="918232" cy="294305"/>
            <a:chOff x="1532923" y="2582057"/>
            <a:chExt cx="1091682" cy="349898"/>
          </a:xfrm>
        </p:grpSpPr>
        <p:sp>
          <p:nvSpPr>
            <p:cNvPr id="581" name="Flowchart: Terminator 580">
              <a:extLst>
                <a:ext uri="{FF2B5EF4-FFF2-40B4-BE49-F238E27FC236}">
                  <a16:creationId xmlns:a16="http://schemas.microsoft.com/office/drawing/2014/main" id="{C72AF911-D1E4-B2A1-53A0-6139C3C2F6EA}"/>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82" name="Oval 581">
              <a:extLst>
                <a:ext uri="{FF2B5EF4-FFF2-40B4-BE49-F238E27FC236}">
                  <a16:creationId xmlns:a16="http://schemas.microsoft.com/office/drawing/2014/main" id="{811D25E6-B74B-4C2D-3708-861A393A29C8}"/>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a:extLst>
                <a:ext uri="{FF2B5EF4-FFF2-40B4-BE49-F238E27FC236}">
                  <a16:creationId xmlns:a16="http://schemas.microsoft.com/office/drawing/2014/main" id="{EBD791A9-C171-634D-85A7-02BA1BE87A3F}"/>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4" name="Group 583">
            <a:extLst>
              <a:ext uri="{FF2B5EF4-FFF2-40B4-BE49-F238E27FC236}">
                <a16:creationId xmlns:a16="http://schemas.microsoft.com/office/drawing/2014/main" id="{DD5C5AFF-AEEF-CFBF-814E-B1644CCFD50A}"/>
              </a:ext>
            </a:extLst>
          </p:cNvPr>
          <p:cNvGrpSpPr/>
          <p:nvPr/>
        </p:nvGrpSpPr>
        <p:grpSpPr>
          <a:xfrm>
            <a:off x="7384417" y="4535995"/>
            <a:ext cx="918232" cy="294305"/>
            <a:chOff x="1532923" y="2582057"/>
            <a:chExt cx="1091682" cy="349898"/>
          </a:xfrm>
        </p:grpSpPr>
        <p:sp>
          <p:nvSpPr>
            <p:cNvPr id="585" name="Flowchart: Terminator 584">
              <a:extLst>
                <a:ext uri="{FF2B5EF4-FFF2-40B4-BE49-F238E27FC236}">
                  <a16:creationId xmlns:a16="http://schemas.microsoft.com/office/drawing/2014/main" id="{B214301D-D729-820E-9A62-408600F554E1}"/>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86" name="Oval 585">
              <a:extLst>
                <a:ext uri="{FF2B5EF4-FFF2-40B4-BE49-F238E27FC236}">
                  <a16:creationId xmlns:a16="http://schemas.microsoft.com/office/drawing/2014/main" id="{B8E0EA36-7332-D964-8228-3545180A4117}"/>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a:extLst>
                <a:ext uri="{FF2B5EF4-FFF2-40B4-BE49-F238E27FC236}">
                  <a16:creationId xmlns:a16="http://schemas.microsoft.com/office/drawing/2014/main" id="{ECFBA80C-3C2E-CDF5-39D0-30CA67D38A58}"/>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591">
            <a:extLst>
              <a:ext uri="{FF2B5EF4-FFF2-40B4-BE49-F238E27FC236}">
                <a16:creationId xmlns:a16="http://schemas.microsoft.com/office/drawing/2014/main" id="{594591A6-B805-2473-24AA-7474D30D8506}"/>
              </a:ext>
            </a:extLst>
          </p:cNvPr>
          <p:cNvGrpSpPr/>
          <p:nvPr/>
        </p:nvGrpSpPr>
        <p:grpSpPr>
          <a:xfrm>
            <a:off x="7384417" y="4924047"/>
            <a:ext cx="918232" cy="294305"/>
            <a:chOff x="1532923" y="2582057"/>
            <a:chExt cx="1091682" cy="349898"/>
          </a:xfrm>
        </p:grpSpPr>
        <p:sp>
          <p:nvSpPr>
            <p:cNvPr id="593" name="Flowchart: Terminator 592">
              <a:extLst>
                <a:ext uri="{FF2B5EF4-FFF2-40B4-BE49-F238E27FC236}">
                  <a16:creationId xmlns:a16="http://schemas.microsoft.com/office/drawing/2014/main" id="{5BE7BC9E-6A26-3F46-0B7E-9FCDB6DB2364}"/>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4" name="Oval 593">
              <a:extLst>
                <a:ext uri="{FF2B5EF4-FFF2-40B4-BE49-F238E27FC236}">
                  <a16:creationId xmlns:a16="http://schemas.microsoft.com/office/drawing/2014/main" id="{831EEA67-6AB6-C6C7-34FA-4DBF114C498C}"/>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a:extLst>
                <a:ext uri="{FF2B5EF4-FFF2-40B4-BE49-F238E27FC236}">
                  <a16:creationId xmlns:a16="http://schemas.microsoft.com/office/drawing/2014/main" id="{C4C53675-4957-C8D0-148F-FE9251799A89}"/>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595">
            <a:extLst>
              <a:ext uri="{FF2B5EF4-FFF2-40B4-BE49-F238E27FC236}">
                <a16:creationId xmlns:a16="http://schemas.microsoft.com/office/drawing/2014/main" id="{DCBCE348-62C8-2858-D31D-D4B64417C859}"/>
              </a:ext>
            </a:extLst>
          </p:cNvPr>
          <p:cNvGrpSpPr/>
          <p:nvPr/>
        </p:nvGrpSpPr>
        <p:grpSpPr>
          <a:xfrm>
            <a:off x="7384417" y="5312099"/>
            <a:ext cx="918232" cy="294305"/>
            <a:chOff x="1532923" y="2582057"/>
            <a:chExt cx="1091682" cy="349898"/>
          </a:xfrm>
        </p:grpSpPr>
        <p:sp>
          <p:nvSpPr>
            <p:cNvPr id="597" name="Flowchart: Terminator 596">
              <a:extLst>
                <a:ext uri="{FF2B5EF4-FFF2-40B4-BE49-F238E27FC236}">
                  <a16:creationId xmlns:a16="http://schemas.microsoft.com/office/drawing/2014/main" id="{79B8D921-17A8-8626-1DD0-8003FF34725A}"/>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8" name="Oval 597">
              <a:extLst>
                <a:ext uri="{FF2B5EF4-FFF2-40B4-BE49-F238E27FC236}">
                  <a16:creationId xmlns:a16="http://schemas.microsoft.com/office/drawing/2014/main" id="{84D8C3CE-9CE1-66D4-EBC8-4ED6F610D2C4}"/>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a:extLst>
                <a:ext uri="{FF2B5EF4-FFF2-40B4-BE49-F238E27FC236}">
                  <a16:creationId xmlns:a16="http://schemas.microsoft.com/office/drawing/2014/main" id="{44A46F89-F3A2-F05F-3FF1-AC581C587E41}"/>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599">
            <a:extLst>
              <a:ext uri="{FF2B5EF4-FFF2-40B4-BE49-F238E27FC236}">
                <a16:creationId xmlns:a16="http://schemas.microsoft.com/office/drawing/2014/main" id="{E4A795AE-A712-53CE-3A5B-EF19D78B9E87}"/>
              </a:ext>
            </a:extLst>
          </p:cNvPr>
          <p:cNvGrpSpPr/>
          <p:nvPr/>
        </p:nvGrpSpPr>
        <p:grpSpPr>
          <a:xfrm>
            <a:off x="7384417" y="4147943"/>
            <a:ext cx="918232" cy="294305"/>
            <a:chOff x="1532923" y="2582057"/>
            <a:chExt cx="1091682" cy="349898"/>
          </a:xfrm>
        </p:grpSpPr>
        <p:sp>
          <p:nvSpPr>
            <p:cNvPr id="601" name="Flowchart: Terminator 600">
              <a:extLst>
                <a:ext uri="{FF2B5EF4-FFF2-40B4-BE49-F238E27FC236}">
                  <a16:creationId xmlns:a16="http://schemas.microsoft.com/office/drawing/2014/main" id="{5543B765-7A06-0FA6-3E15-F4F5514D631F}"/>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02" name="Oval 601">
              <a:extLst>
                <a:ext uri="{FF2B5EF4-FFF2-40B4-BE49-F238E27FC236}">
                  <a16:creationId xmlns:a16="http://schemas.microsoft.com/office/drawing/2014/main" id="{AB26A9ED-EEE7-9266-DBAE-A9CE0B64CD29}"/>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a:extLst>
                <a:ext uri="{FF2B5EF4-FFF2-40B4-BE49-F238E27FC236}">
                  <a16:creationId xmlns:a16="http://schemas.microsoft.com/office/drawing/2014/main" id="{90D7945E-3A64-2C75-7F4C-DF39AE3CCCB1}"/>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603">
            <a:extLst>
              <a:ext uri="{FF2B5EF4-FFF2-40B4-BE49-F238E27FC236}">
                <a16:creationId xmlns:a16="http://schemas.microsoft.com/office/drawing/2014/main" id="{8044BE17-CA80-BDBC-5E26-AD0CBB8750F4}"/>
              </a:ext>
            </a:extLst>
          </p:cNvPr>
          <p:cNvGrpSpPr/>
          <p:nvPr/>
        </p:nvGrpSpPr>
        <p:grpSpPr>
          <a:xfrm>
            <a:off x="7384417" y="5700151"/>
            <a:ext cx="918232" cy="294305"/>
            <a:chOff x="1532923" y="2582057"/>
            <a:chExt cx="1091682" cy="349898"/>
          </a:xfrm>
        </p:grpSpPr>
        <p:sp>
          <p:nvSpPr>
            <p:cNvPr id="605" name="Flowchart: Terminator 604">
              <a:extLst>
                <a:ext uri="{FF2B5EF4-FFF2-40B4-BE49-F238E27FC236}">
                  <a16:creationId xmlns:a16="http://schemas.microsoft.com/office/drawing/2014/main" id="{33225F2C-1C0B-7027-68B3-6EF3E4CB2ACE}"/>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06" name="Oval 605">
              <a:extLst>
                <a:ext uri="{FF2B5EF4-FFF2-40B4-BE49-F238E27FC236}">
                  <a16:creationId xmlns:a16="http://schemas.microsoft.com/office/drawing/2014/main" id="{42ABB786-79F0-66CA-BDE7-72F4E6D49DD4}"/>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a:extLst>
                <a:ext uri="{FF2B5EF4-FFF2-40B4-BE49-F238E27FC236}">
                  <a16:creationId xmlns:a16="http://schemas.microsoft.com/office/drawing/2014/main" id="{CF8ADF03-8237-93A5-97BA-80A91C1AC0E3}"/>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607">
            <a:extLst>
              <a:ext uri="{FF2B5EF4-FFF2-40B4-BE49-F238E27FC236}">
                <a16:creationId xmlns:a16="http://schemas.microsoft.com/office/drawing/2014/main" id="{5C791B14-5225-95B0-25A5-5C440FE92910}"/>
              </a:ext>
            </a:extLst>
          </p:cNvPr>
          <p:cNvGrpSpPr/>
          <p:nvPr/>
        </p:nvGrpSpPr>
        <p:grpSpPr>
          <a:xfrm>
            <a:off x="7384417" y="1043527"/>
            <a:ext cx="918232" cy="294305"/>
            <a:chOff x="1532923" y="2582057"/>
            <a:chExt cx="1091682" cy="349898"/>
          </a:xfrm>
        </p:grpSpPr>
        <p:sp>
          <p:nvSpPr>
            <p:cNvPr id="609" name="Flowchart: Terminator 608">
              <a:extLst>
                <a:ext uri="{FF2B5EF4-FFF2-40B4-BE49-F238E27FC236}">
                  <a16:creationId xmlns:a16="http://schemas.microsoft.com/office/drawing/2014/main" id="{C08CF738-8981-AE97-9A66-FAE9D1B8AC0A}"/>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0" name="Oval 609">
              <a:extLst>
                <a:ext uri="{FF2B5EF4-FFF2-40B4-BE49-F238E27FC236}">
                  <a16:creationId xmlns:a16="http://schemas.microsoft.com/office/drawing/2014/main" id="{3C7AC356-9C97-E25A-8189-E0847910D714}"/>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a:extLst>
                <a:ext uri="{FF2B5EF4-FFF2-40B4-BE49-F238E27FC236}">
                  <a16:creationId xmlns:a16="http://schemas.microsoft.com/office/drawing/2014/main" id="{B3F18B55-CB1C-0DD5-A9D0-C6BA2341A936}"/>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611">
            <a:extLst>
              <a:ext uri="{FF2B5EF4-FFF2-40B4-BE49-F238E27FC236}">
                <a16:creationId xmlns:a16="http://schemas.microsoft.com/office/drawing/2014/main" id="{E08CAD8E-D8EF-2B51-0D18-FE282622D6DA}"/>
              </a:ext>
            </a:extLst>
          </p:cNvPr>
          <p:cNvGrpSpPr/>
          <p:nvPr/>
        </p:nvGrpSpPr>
        <p:grpSpPr>
          <a:xfrm>
            <a:off x="7384417" y="1431579"/>
            <a:ext cx="918232" cy="294305"/>
            <a:chOff x="1532923" y="2582057"/>
            <a:chExt cx="1091682" cy="349898"/>
          </a:xfrm>
        </p:grpSpPr>
        <p:sp>
          <p:nvSpPr>
            <p:cNvPr id="613" name="Flowchart: Terminator 612">
              <a:extLst>
                <a:ext uri="{FF2B5EF4-FFF2-40B4-BE49-F238E27FC236}">
                  <a16:creationId xmlns:a16="http://schemas.microsoft.com/office/drawing/2014/main" id="{A3C53275-7D08-6DE7-A132-391F674584F9}"/>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4" name="Oval 613">
              <a:extLst>
                <a:ext uri="{FF2B5EF4-FFF2-40B4-BE49-F238E27FC236}">
                  <a16:creationId xmlns:a16="http://schemas.microsoft.com/office/drawing/2014/main" id="{F929D9B4-914E-5FF8-EA55-6FD4E019E1E4}"/>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a:extLst>
                <a:ext uri="{FF2B5EF4-FFF2-40B4-BE49-F238E27FC236}">
                  <a16:creationId xmlns:a16="http://schemas.microsoft.com/office/drawing/2014/main" id="{BF037F8E-E724-C54D-1B3D-46529742640F}"/>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615">
            <a:extLst>
              <a:ext uri="{FF2B5EF4-FFF2-40B4-BE49-F238E27FC236}">
                <a16:creationId xmlns:a16="http://schemas.microsoft.com/office/drawing/2014/main" id="{8E33CC88-993A-8551-0B31-0910A5A7E160}"/>
              </a:ext>
            </a:extLst>
          </p:cNvPr>
          <p:cNvGrpSpPr/>
          <p:nvPr/>
        </p:nvGrpSpPr>
        <p:grpSpPr>
          <a:xfrm>
            <a:off x="7384417" y="1819631"/>
            <a:ext cx="918232" cy="294305"/>
            <a:chOff x="1532923" y="2582057"/>
            <a:chExt cx="1091682" cy="349898"/>
          </a:xfrm>
        </p:grpSpPr>
        <p:sp>
          <p:nvSpPr>
            <p:cNvPr id="617" name="Flowchart: Terminator 616">
              <a:extLst>
                <a:ext uri="{FF2B5EF4-FFF2-40B4-BE49-F238E27FC236}">
                  <a16:creationId xmlns:a16="http://schemas.microsoft.com/office/drawing/2014/main" id="{FE2335EE-EDA2-6D64-D847-E0BB05F93E8A}"/>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8" name="Oval 617">
              <a:extLst>
                <a:ext uri="{FF2B5EF4-FFF2-40B4-BE49-F238E27FC236}">
                  <a16:creationId xmlns:a16="http://schemas.microsoft.com/office/drawing/2014/main" id="{95B0CDAE-3F2E-696C-CB63-ED4C2C9F88EC}"/>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a:extLst>
                <a:ext uri="{FF2B5EF4-FFF2-40B4-BE49-F238E27FC236}">
                  <a16:creationId xmlns:a16="http://schemas.microsoft.com/office/drawing/2014/main" id="{F3445641-304B-DB47-31B1-5BC8744BC122}"/>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619">
            <a:extLst>
              <a:ext uri="{FF2B5EF4-FFF2-40B4-BE49-F238E27FC236}">
                <a16:creationId xmlns:a16="http://schemas.microsoft.com/office/drawing/2014/main" id="{F0EF643A-DC64-A774-B61D-91392CAA879A}"/>
              </a:ext>
            </a:extLst>
          </p:cNvPr>
          <p:cNvGrpSpPr/>
          <p:nvPr/>
        </p:nvGrpSpPr>
        <p:grpSpPr>
          <a:xfrm>
            <a:off x="7384417" y="6086464"/>
            <a:ext cx="918232" cy="294305"/>
            <a:chOff x="1532923" y="2985606"/>
            <a:chExt cx="1091682" cy="349898"/>
          </a:xfrm>
        </p:grpSpPr>
        <p:sp>
          <p:nvSpPr>
            <p:cNvPr id="621" name="Flowchart: Terminator 620">
              <a:extLst>
                <a:ext uri="{FF2B5EF4-FFF2-40B4-BE49-F238E27FC236}">
                  <a16:creationId xmlns:a16="http://schemas.microsoft.com/office/drawing/2014/main" id="{F099C8DF-2FF4-E1B8-AF67-65FBEC4AB678}"/>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2" name="Oval 621">
              <a:extLst>
                <a:ext uri="{FF2B5EF4-FFF2-40B4-BE49-F238E27FC236}">
                  <a16:creationId xmlns:a16="http://schemas.microsoft.com/office/drawing/2014/main" id="{27BAE3D5-67D7-1AD9-C1A4-863B4C24C5AC}"/>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a:extLst>
                <a:ext uri="{FF2B5EF4-FFF2-40B4-BE49-F238E27FC236}">
                  <a16:creationId xmlns:a16="http://schemas.microsoft.com/office/drawing/2014/main" id="{51274229-A8E8-4051-31BD-B26E7357EE3F}"/>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 name="Rectangle 623">
            <a:extLst>
              <a:ext uri="{FF2B5EF4-FFF2-40B4-BE49-F238E27FC236}">
                <a16:creationId xmlns:a16="http://schemas.microsoft.com/office/drawing/2014/main" id="{9C10F8CC-01D3-A535-F252-4EDC380D4060}"/>
              </a:ext>
            </a:extLst>
          </p:cNvPr>
          <p:cNvSpPr/>
          <p:nvPr/>
        </p:nvSpPr>
        <p:spPr>
          <a:xfrm>
            <a:off x="3772555" y="317501"/>
            <a:ext cx="45719" cy="678402"/>
          </a:xfrm>
          <a:prstGeom prst="rect">
            <a:avLst/>
          </a:prstGeom>
          <a:solidFill>
            <a:srgbClr val="F4F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CF7BB-D814-4242-594E-895C9B16AD41}"/>
              </a:ext>
            </a:extLst>
          </p:cNvPr>
          <p:cNvSpPr>
            <a:spLocks noGrp="1"/>
          </p:cNvSpPr>
          <p:nvPr>
            <p:ph type="title"/>
          </p:nvPr>
        </p:nvSpPr>
        <p:spPr>
          <a:xfrm>
            <a:off x="215998" y="365125"/>
            <a:ext cx="11753752" cy="461961"/>
          </a:xfrm>
        </p:spPr>
        <p:txBody>
          <a:bodyPr/>
          <a:lstStyle/>
          <a:p>
            <a:r>
              <a:rPr lang="en-US" dirty="0"/>
              <a:t>Vestas assessment of Installed fleet in ERCOT</a:t>
            </a:r>
          </a:p>
        </p:txBody>
      </p:sp>
      <p:grpSp>
        <p:nvGrpSpPr>
          <p:cNvPr id="627" name="Group 626">
            <a:extLst>
              <a:ext uri="{FF2B5EF4-FFF2-40B4-BE49-F238E27FC236}">
                <a16:creationId xmlns:a16="http://schemas.microsoft.com/office/drawing/2014/main" id="{F986CBFD-DC20-C23A-A4A5-8EC5DE2D4C71}"/>
              </a:ext>
            </a:extLst>
          </p:cNvPr>
          <p:cNvGrpSpPr/>
          <p:nvPr/>
        </p:nvGrpSpPr>
        <p:grpSpPr>
          <a:xfrm>
            <a:off x="459082" y="4717975"/>
            <a:ext cx="918232" cy="294305"/>
            <a:chOff x="1532923" y="2582057"/>
            <a:chExt cx="1091682" cy="349898"/>
          </a:xfrm>
        </p:grpSpPr>
        <p:sp>
          <p:nvSpPr>
            <p:cNvPr id="628" name="Flowchart: Terminator 627">
              <a:extLst>
                <a:ext uri="{FF2B5EF4-FFF2-40B4-BE49-F238E27FC236}">
                  <a16:creationId xmlns:a16="http://schemas.microsoft.com/office/drawing/2014/main" id="{D21F3FC7-FB8B-F77D-5CD3-B7F1EC943B5E}"/>
                </a:ext>
              </a:extLst>
            </p:cNvPr>
            <p:cNvSpPr/>
            <p:nvPr/>
          </p:nvSpPr>
          <p:spPr>
            <a:xfrm>
              <a:off x="1532923" y="2582057"/>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9" name="Oval 628">
              <a:extLst>
                <a:ext uri="{FF2B5EF4-FFF2-40B4-BE49-F238E27FC236}">
                  <a16:creationId xmlns:a16="http://schemas.microsoft.com/office/drawing/2014/main" id="{C8090E89-2FC4-E808-3523-884B62A534AF}"/>
                </a:ext>
              </a:extLst>
            </p:cNvPr>
            <p:cNvSpPr/>
            <p:nvPr/>
          </p:nvSpPr>
          <p:spPr>
            <a:xfrm>
              <a:off x="1602655" y="2633306"/>
              <a:ext cx="261257" cy="2432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a:extLst>
                <a:ext uri="{FF2B5EF4-FFF2-40B4-BE49-F238E27FC236}">
                  <a16:creationId xmlns:a16="http://schemas.microsoft.com/office/drawing/2014/main" id="{1B36C462-CC46-6582-F439-2336DFF57781}"/>
                </a:ext>
              </a:extLst>
            </p:cNvPr>
            <p:cNvSpPr/>
            <p:nvPr/>
          </p:nvSpPr>
          <p:spPr>
            <a:xfrm>
              <a:off x="1733283" y="2686957"/>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C827B057-9CD4-3F99-FC46-C7F58C13F334}"/>
              </a:ext>
            </a:extLst>
          </p:cNvPr>
          <p:cNvGrpSpPr/>
          <p:nvPr/>
        </p:nvGrpSpPr>
        <p:grpSpPr>
          <a:xfrm>
            <a:off x="459082" y="5255939"/>
            <a:ext cx="918232" cy="294305"/>
            <a:chOff x="1532923" y="2166548"/>
            <a:chExt cx="1091682" cy="349898"/>
          </a:xfrm>
        </p:grpSpPr>
        <p:sp>
          <p:nvSpPr>
            <p:cNvPr id="632" name="Flowchart: Terminator 631">
              <a:extLst>
                <a:ext uri="{FF2B5EF4-FFF2-40B4-BE49-F238E27FC236}">
                  <a16:creationId xmlns:a16="http://schemas.microsoft.com/office/drawing/2014/main" id="{45D4D060-C554-BE89-15DF-6FC6E74E39B1}"/>
                </a:ext>
              </a:extLst>
            </p:cNvPr>
            <p:cNvSpPr/>
            <p:nvPr/>
          </p:nvSpPr>
          <p:spPr>
            <a:xfrm>
              <a:off x="1532923" y="2166548"/>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3" name="Oval 632">
              <a:extLst>
                <a:ext uri="{FF2B5EF4-FFF2-40B4-BE49-F238E27FC236}">
                  <a16:creationId xmlns:a16="http://schemas.microsoft.com/office/drawing/2014/main" id="{1EC4B63B-2738-01D3-1774-CDE156E65F6C}"/>
                </a:ext>
              </a:extLst>
            </p:cNvPr>
            <p:cNvSpPr/>
            <p:nvPr/>
          </p:nvSpPr>
          <p:spPr>
            <a:xfrm>
              <a:off x="1928950" y="2219867"/>
              <a:ext cx="261257" cy="2432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a:extLst>
                <a:ext uri="{FF2B5EF4-FFF2-40B4-BE49-F238E27FC236}">
                  <a16:creationId xmlns:a16="http://schemas.microsoft.com/office/drawing/2014/main" id="{8F30DF70-6804-8409-A4F8-C678A86E5BE6}"/>
                </a:ext>
              </a:extLst>
            </p:cNvPr>
            <p:cNvSpPr/>
            <p:nvPr/>
          </p:nvSpPr>
          <p:spPr>
            <a:xfrm>
              <a:off x="2059578" y="2273518"/>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A6074662-8B6F-B563-CD91-367DA22445B4}"/>
              </a:ext>
            </a:extLst>
          </p:cNvPr>
          <p:cNvGrpSpPr/>
          <p:nvPr/>
        </p:nvGrpSpPr>
        <p:grpSpPr>
          <a:xfrm>
            <a:off x="459082" y="5793902"/>
            <a:ext cx="918232" cy="294305"/>
            <a:chOff x="1532923" y="2985606"/>
            <a:chExt cx="1091682" cy="349898"/>
          </a:xfrm>
        </p:grpSpPr>
        <p:sp>
          <p:nvSpPr>
            <p:cNvPr id="636" name="Flowchart: Terminator 635">
              <a:extLst>
                <a:ext uri="{FF2B5EF4-FFF2-40B4-BE49-F238E27FC236}">
                  <a16:creationId xmlns:a16="http://schemas.microsoft.com/office/drawing/2014/main" id="{8A88FF23-B365-1E0C-427C-73214FAC4EF1}"/>
                </a:ext>
              </a:extLst>
            </p:cNvPr>
            <p:cNvSpPr/>
            <p:nvPr/>
          </p:nvSpPr>
          <p:spPr>
            <a:xfrm>
              <a:off x="1532923" y="2985606"/>
              <a:ext cx="1091682" cy="349898"/>
            </a:xfrm>
            <a:prstGeom prst="flowChartTerminator">
              <a:avLst/>
            </a:prstGeom>
            <a:solidFill>
              <a:srgbClr val="A2A9B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89D14B3E-E8F3-5F42-F1E8-229E0D34D6C0}"/>
                </a:ext>
              </a:extLst>
            </p:cNvPr>
            <p:cNvSpPr/>
            <p:nvPr/>
          </p:nvSpPr>
          <p:spPr>
            <a:xfrm>
              <a:off x="2292585" y="3038925"/>
              <a:ext cx="261257" cy="243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a:extLst>
                <a:ext uri="{FF2B5EF4-FFF2-40B4-BE49-F238E27FC236}">
                  <a16:creationId xmlns:a16="http://schemas.microsoft.com/office/drawing/2014/main" id="{C6F0B8A5-47ED-8A03-C4BD-1C341A177FC6}"/>
                </a:ext>
              </a:extLst>
            </p:cNvPr>
            <p:cNvSpPr/>
            <p:nvPr/>
          </p:nvSpPr>
          <p:spPr>
            <a:xfrm>
              <a:off x="2423213" y="3092576"/>
              <a:ext cx="108857" cy="144179"/>
            </a:xfrm>
            <a:prstGeom prst="ellipse">
              <a:avLst/>
            </a:prstGeom>
            <a:solidFill>
              <a:schemeClr val="bg1"/>
            </a:solidFill>
            <a:ln>
              <a:solidFill>
                <a:schemeClr val="bg1">
                  <a:alpha val="79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0" name="TextBox 639">
            <a:extLst>
              <a:ext uri="{FF2B5EF4-FFF2-40B4-BE49-F238E27FC236}">
                <a16:creationId xmlns:a16="http://schemas.microsoft.com/office/drawing/2014/main" id="{ED06D9C7-6BD4-11DE-6B2F-5E3ACC51A17E}"/>
              </a:ext>
            </a:extLst>
          </p:cNvPr>
          <p:cNvSpPr txBox="1"/>
          <p:nvPr/>
        </p:nvSpPr>
        <p:spPr>
          <a:xfrm>
            <a:off x="1577985" y="4457018"/>
            <a:ext cx="1822536" cy="1670587"/>
          </a:xfrm>
          <a:prstGeom prst="rect">
            <a:avLst/>
          </a:prstGeom>
          <a:noFill/>
        </p:spPr>
        <p:txBody>
          <a:bodyPr wrap="square" lIns="90000" tIns="46800" rIns="90000" bIns="46800" rtlCol="0">
            <a:spAutoFit/>
          </a:bodyPr>
          <a:lstStyle/>
          <a:p>
            <a:pPr algn="l">
              <a:lnSpc>
                <a:spcPct val="200000"/>
              </a:lnSpc>
            </a:pPr>
            <a:r>
              <a:rPr lang="en-US" dirty="0"/>
              <a:t>Pass</a:t>
            </a:r>
          </a:p>
          <a:p>
            <a:pPr algn="l">
              <a:lnSpc>
                <a:spcPct val="200000"/>
              </a:lnSpc>
            </a:pPr>
            <a:r>
              <a:rPr lang="en-US" dirty="0"/>
              <a:t>Not Assessed</a:t>
            </a:r>
            <a:br>
              <a:rPr lang="en-US" dirty="0"/>
            </a:br>
            <a:r>
              <a:rPr lang="en-US" dirty="0"/>
              <a:t>Fail</a:t>
            </a:r>
          </a:p>
        </p:txBody>
      </p:sp>
      <p:sp>
        <p:nvSpPr>
          <p:cNvPr id="642" name="Marcador de texto 2">
            <a:extLst>
              <a:ext uri="{FF2B5EF4-FFF2-40B4-BE49-F238E27FC236}">
                <a16:creationId xmlns:a16="http://schemas.microsoft.com/office/drawing/2014/main" id="{BD81C9DF-06A1-5766-175C-8C132EB10E31}"/>
              </a:ext>
            </a:extLst>
          </p:cNvPr>
          <p:cNvSpPr>
            <a:spLocks noGrp="1"/>
          </p:cNvSpPr>
          <p:nvPr>
            <p:ph type="body" sz="quarter" idx="12"/>
          </p:nvPr>
        </p:nvSpPr>
        <p:spPr>
          <a:xfrm>
            <a:off x="216694" y="923703"/>
            <a:ext cx="11694309" cy="458385"/>
          </a:xfrm>
        </p:spPr>
        <p:txBody>
          <a:bodyPr/>
          <a:lstStyle/>
          <a:p>
            <a:r>
              <a:rPr lang="en-US" dirty="0"/>
              <a:t>NOGRR-245</a:t>
            </a:r>
          </a:p>
        </p:txBody>
      </p:sp>
      <p:sp>
        <p:nvSpPr>
          <p:cNvPr id="644" name="TextBox 643">
            <a:extLst>
              <a:ext uri="{FF2B5EF4-FFF2-40B4-BE49-F238E27FC236}">
                <a16:creationId xmlns:a16="http://schemas.microsoft.com/office/drawing/2014/main" id="{C11A1ADA-0530-DBE6-F805-B2DFA7439AA5}"/>
              </a:ext>
            </a:extLst>
          </p:cNvPr>
          <p:cNvSpPr txBox="1"/>
          <p:nvPr/>
        </p:nvSpPr>
        <p:spPr>
          <a:xfrm>
            <a:off x="250763" y="1417473"/>
            <a:ext cx="3388369" cy="3001334"/>
          </a:xfrm>
          <a:prstGeom prst="rect">
            <a:avLst/>
          </a:prstGeom>
          <a:noFill/>
        </p:spPr>
        <p:txBody>
          <a:bodyPr wrap="square">
            <a:spAutoFit/>
          </a:bodyPr>
          <a:lstStyle/>
          <a:p>
            <a:pPr>
              <a:lnSpc>
                <a:spcPct val="150000"/>
              </a:lnSpc>
            </a:pPr>
            <a:r>
              <a:rPr lang="en-US" sz="1600" b="0" i="0" dirty="0">
                <a:solidFill>
                  <a:srgbClr val="000000"/>
                </a:solidFill>
                <a:effectLst/>
                <a:latin typeface="+mj-lt"/>
              </a:rPr>
              <a:t>Vestas's evaluation of the requirements at turbine terminals indicates that the capabilities of most of our current installed fleet meets the specified requirements, as detailed in the accompanying table with no hardware changes required. </a:t>
            </a:r>
            <a:endParaRPr lang="en-US" sz="1600" dirty="0">
              <a:latin typeface="+mj-lt"/>
            </a:endParaRPr>
          </a:p>
        </p:txBody>
      </p:sp>
    </p:spTree>
    <p:extLst>
      <p:ext uri="{BB962C8B-B14F-4D97-AF65-F5344CB8AC3E}">
        <p14:creationId xmlns:p14="http://schemas.microsoft.com/office/powerpoint/2010/main" val="42544010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CFEA4-2041-09F6-33D2-3ADE990B17B3}"/>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BDC61F44-8A6E-32E5-F665-663F83DDC6D4}"/>
              </a:ext>
            </a:extLst>
          </p:cNvPr>
          <p:cNvSpPr>
            <a:spLocks noGrp="1"/>
          </p:cNvSpPr>
          <p:nvPr>
            <p:ph type="title"/>
          </p:nvPr>
        </p:nvSpPr>
        <p:spPr/>
        <p:txBody>
          <a:bodyPr/>
          <a:lstStyle/>
          <a:p>
            <a:r>
              <a:rPr lang="en-US" dirty="0"/>
              <a:t>NOGRR-245 – Voltage Requirement</a:t>
            </a:r>
          </a:p>
        </p:txBody>
      </p:sp>
      <p:sp>
        <p:nvSpPr>
          <p:cNvPr id="3" name="Text Placeholder 2">
            <a:extLst>
              <a:ext uri="{FF2B5EF4-FFF2-40B4-BE49-F238E27FC236}">
                <a16:creationId xmlns:a16="http://schemas.microsoft.com/office/drawing/2014/main" id="{524C0F9A-8EFA-FBD6-43FA-CA0C18E6BBFE}"/>
              </a:ext>
            </a:extLst>
          </p:cNvPr>
          <p:cNvSpPr>
            <a:spLocks noGrp="1"/>
          </p:cNvSpPr>
          <p:nvPr>
            <p:ph type="body" sz="quarter" idx="12"/>
          </p:nvPr>
        </p:nvSpPr>
        <p:spPr/>
        <p:txBody>
          <a:bodyPr/>
          <a:lstStyle/>
          <a:p>
            <a:r>
              <a:rPr lang="en-US" dirty="0"/>
              <a:t>Global Comparison</a:t>
            </a:r>
          </a:p>
        </p:txBody>
      </p:sp>
      <p:sp>
        <p:nvSpPr>
          <p:cNvPr id="5" name="Date Placeholder 4">
            <a:extLst>
              <a:ext uri="{FF2B5EF4-FFF2-40B4-BE49-F238E27FC236}">
                <a16:creationId xmlns:a16="http://schemas.microsoft.com/office/drawing/2014/main" id="{B6D51A26-2F6A-025B-7EAC-60BE4972BB0F}"/>
              </a:ext>
            </a:extLst>
          </p:cNvPr>
          <p:cNvSpPr>
            <a:spLocks noGrp="1"/>
          </p:cNvSpPr>
          <p:nvPr>
            <p:ph type="dt" sz="half" idx="46"/>
          </p:nvPr>
        </p:nvSpPr>
        <p:spPr/>
        <p:txBody>
          <a:bodyPr/>
          <a:lstStyle/>
          <a:p>
            <a:fld id="{87DAD8C9-C8E7-4622-8A5D-2EE5EC66ACFD}" type="datetime4">
              <a:rPr lang="en-GB" smtClean="0"/>
              <a:t>09 November 2023</a:t>
            </a:fld>
            <a:endParaRPr lang="en-GB" dirty="0"/>
          </a:p>
        </p:txBody>
      </p:sp>
      <p:sp>
        <p:nvSpPr>
          <p:cNvPr id="6" name="Footer Placeholder 5">
            <a:extLst>
              <a:ext uri="{FF2B5EF4-FFF2-40B4-BE49-F238E27FC236}">
                <a16:creationId xmlns:a16="http://schemas.microsoft.com/office/drawing/2014/main" id="{ED175609-C853-8D09-B8EA-8DBC95E100E6}"/>
              </a:ext>
            </a:extLst>
          </p:cNvPr>
          <p:cNvSpPr>
            <a:spLocks noGrp="1"/>
          </p:cNvSpPr>
          <p:nvPr>
            <p:ph type="ftr" sz="quarter" idx="47"/>
          </p:nvPr>
        </p:nvSpPr>
        <p:spPr/>
        <p:txBody>
          <a:bodyPr/>
          <a:lstStyle/>
          <a:p>
            <a:r>
              <a:rPr lang="en-US" b="0" i="0" dirty="0">
                <a:solidFill>
                  <a:srgbClr val="212529"/>
                </a:solidFill>
                <a:effectLst/>
                <a:latin typeface="Montserrat" panose="00000500000000000000" pitchFamily="2" charset="0"/>
              </a:rPr>
              <a:t>IBRWG Meeting</a:t>
            </a:r>
          </a:p>
        </p:txBody>
      </p:sp>
      <p:sp>
        <p:nvSpPr>
          <p:cNvPr id="7" name="Slide Number Placeholder 6">
            <a:extLst>
              <a:ext uri="{FF2B5EF4-FFF2-40B4-BE49-F238E27FC236}">
                <a16:creationId xmlns:a16="http://schemas.microsoft.com/office/drawing/2014/main" id="{CF2187E7-DB8C-D8F6-C0E6-E18ED246344F}"/>
              </a:ext>
            </a:extLst>
          </p:cNvPr>
          <p:cNvSpPr>
            <a:spLocks noGrp="1"/>
          </p:cNvSpPr>
          <p:nvPr>
            <p:ph type="sldNum" sz="quarter" idx="48"/>
          </p:nvPr>
        </p:nvSpPr>
        <p:spPr/>
        <p:txBody>
          <a:bodyPr/>
          <a:lstStyle/>
          <a:p>
            <a:fld id="{AFCB0DEF-0313-43CE-8806-B644FC9EC852}" type="slidenum">
              <a:rPr lang="en-GB" smtClean="0"/>
              <a:pPr/>
              <a:t>8</a:t>
            </a:fld>
            <a:endParaRPr lang="en-GB" dirty="0"/>
          </a:p>
        </p:txBody>
      </p:sp>
      <p:graphicFrame>
        <p:nvGraphicFramePr>
          <p:cNvPr id="8" name="Chart 7">
            <a:extLst>
              <a:ext uri="{FF2B5EF4-FFF2-40B4-BE49-F238E27FC236}">
                <a16:creationId xmlns:a16="http://schemas.microsoft.com/office/drawing/2014/main" id="{612ABF37-5AE0-4E2B-83FB-D39E243BBDC6}"/>
              </a:ext>
            </a:extLst>
          </p:cNvPr>
          <p:cNvGraphicFramePr>
            <a:graphicFrameLocks noGrp="1"/>
          </p:cNvGraphicFramePr>
          <p:nvPr>
            <p:extLst>
              <p:ext uri="{D42A27DB-BD31-4B8C-83A1-F6EECF244321}">
                <p14:modId xmlns:p14="http://schemas.microsoft.com/office/powerpoint/2010/main" val="2022425146"/>
              </p:ext>
            </p:extLst>
          </p:nvPr>
        </p:nvGraphicFramePr>
        <p:xfrm>
          <a:off x="215998" y="1478704"/>
          <a:ext cx="11695005" cy="49903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83741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95CB30-B012-AD9D-2C5E-48D60C78A994}"/>
              </a:ext>
            </a:extLst>
          </p:cNvPr>
          <p:cNvPicPr>
            <a:picLocks noChangeAspect="1"/>
          </p:cNvPicPr>
          <p:nvPr>
            <p:custDataLst>
              <p:tags r:id="rId1"/>
            </p:custDataLst>
          </p:nvPr>
        </p:nvPicPr>
        <p:blipFill rotWithShape="1">
          <a:blip r:embed="rId3">
            <a:alphaModFix amt="20000"/>
          </a:blip>
          <a:srcRect t="6534" b="9070"/>
          <a:stretch/>
        </p:blipFill>
        <p:spPr>
          <a:xfrm>
            <a:off x="0" y="0"/>
            <a:ext cx="12192000" cy="6858000"/>
          </a:xfrm>
          <a:prstGeom prst="rect">
            <a:avLst/>
          </a:prstGeom>
        </p:spPr>
      </p:pic>
      <p:sp>
        <p:nvSpPr>
          <p:cNvPr id="2" name="Title 1">
            <a:extLst>
              <a:ext uri="{FF2B5EF4-FFF2-40B4-BE49-F238E27FC236}">
                <a16:creationId xmlns:a16="http://schemas.microsoft.com/office/drawing/2014/main" id="{B5F4ED9F-5A02-D592-FEA2-BA0581DFCB2A}"/>
              </a:ext>
            </a:extLst>
          </p:cNvPr>
          <p:cNvSpPr>
            <a:spLocks noGrp="1"/>
          </p:cNvSpPr>
          <p:nvPr>
            <p:ph type="title"/>
          </p:nvPr>
        </p:nvSpPr>
        <p:spPr/>
        <p:txBody>
          <a:bodyPr/>
          <a:lstStyle/>
          <a:p>
            <a:r>
              <a:rPr lang="en-US" dirty="0"/>
              <a:t>NOGRR-245 – Frequency Requirement</a:t>
            </a:r>
          </a:p>
        </p:txBody>
      </p:sp>
      <p:sp>
        <p:nvSpPr>
          <p:cNvPr id="3" name="Text Placeholder 2">
            <a:extLst>
              <a:ext uri="{FF2B5EF4-FFF2-40B4-BE49-F238E27FC236}">
                <a16:creationId xmlns:a16="http://schemas.microsoft.com/office/drawing/2014/main" id="{4B2E2876-C2FC-C8C1-F8B5-358CF085BF3B}"/>
              </a:ext>
            </a:extLst>
          </p:cNvPr>
          <p:cNvSpPr>
            <a:spLocks noGrp="1"/>
          </p:cNvSpPr>
          <p:nvPr>
            <p:ph type="body" sz="quarter" idx="12"/>
          </p:nvPr>
        </p:nvSpPr>
        <p:spPr/>
        <p:txBody>
          <a:bodyPr/>
          <a:lstStyle/>
          <a:p>
            <a:r>
              <a:rPr lang="en-US" dirty="0"/>
              <a:t>Global Comparison</a:t>
            </a:r>
          </a:p>
        </p:txBody>
      </p:sp>
      <p:sp>
        <p:nvSpPr>
          <p:cNvPr id="5" name="Date Placeholder 4">
            <a:extLst>
              <a:ext uri="{FF2B5EF4-FFF2-40B4-BE49-F238E27FC236}">
                <a16:creationId xmlns:a16="http://schemas.microsoft.com/office/drawing/2014/main" id="{D6760D54-DA03-ED38-5724-5EA62064455C}"/>
              </a:ext>
            </a:extLst>
          </p:cNvPr>
          <p:cNvSpPr>
            <a:spLocks noGrp="1"/>
          </p:cNvSpPr>
          <p:nvPr>
            <p:ph type="dt" sz="half" idx="46"/>
          </p:nvPr>
        </p:nvSpPr>
        <p:spPr/>
        <p:txBody>
          <a:bodyPr/>
          <a:lstStyle/>
          <a:p>
            <a:fld id="{87DAD8C9-C8E7-4622-8A5D-2EE5EC66ACFD}" type="datetime4">
              <a:rPr lang="en-GB" smtClean="0"/>
              <a:t>09 November 2023</a:t>
            </a:fld>
            <a:endParaRPr lang="en-GB" dirty="0"/>
          </a:p>
        </p:txBody>
      </p:sp>
      <p:sp>
        <p:nvSpPr>
          <p:cNvPr id="6" name="Footer Placeholder 5">
            <a:extLst>
              <a:ext uri="{FF2B5EF4-FFF2-40B4-BE49-F238E27FC236}">
                <a16:creationId xmlns:a16="http://schemas.microsoft.com/office/drawing/2014/main" id="{24A82C6B-0766-F441-EDA5-8146C983C900}"/>
              </a:ext>
            </a:extLst>
          </p:cNvPr>
          <p:cNvSpPr>
            <a:spLocks noGrp="1"/>
          </p:cNvSpPr>
          <p:nvPr>
            <p:ph type="ftr" sz="quarter" idx="47"/>
          </p:nvPr>
        </p:nvSpPr>
        <p:spPr/>
        <p:txBody>
          <a:bodyPr/>
          <a:lstStyle/>
          <a:p>
            <a:r>
              <a:rPr lang="en-US" b="0" i="0" dirty="0">
                <a:solidFill>
                  <a:srgbClr val="212529"/>
                </a:solidFill>
                <a:effectLst/>
                <a:latin typeface="Montserrat" panose="00000500000000000000" pitchFamily="2" charset="0"/>
              </a:rPr>
              <a:t>IBRWG Meeting</a:t>
            </a:r>
          </a:p>
        </p:txBody>
      </p:sp>
      <p:sp>
        <p:nvSpPr>
          <p:cNvPr id="7" name="Slide Number Placeholder 6">
            <a:extLst>
              <a:ext uri="{FF2B5EF4-FFF2-40B4-BE49-F238E27FC236}">
                <a16:creationId xmlns:a16="http://schemas.microsoft.com/office/drawing/2014/main" id="{B77FB6D3-7567-CCA0-E2E9-2CF2E005F534}"/>
              </a:ext>
            </a:extLst>
          </p:cNvPr>
          <p:cNvSpPr>
            <a:spLocks noGrp="1"/>
          </p:cNvSpPr>
          <p:nvPr>
            <p:ph type="sldNum" sz="quarter" idx="48"/>
          </p:nvPr>
        </p:nvSpPr>
        <p:spPr/>
        <p:txBody>
          <a:bodyPr/>
          <a:lstStyle/>
          <a:p>
            <a:fld id="{AFCB0DEF-0313-43CE-8806-B644FC9EC852}" type="slidenum">
              <a:rPr lang="en-GB" smtClean="0"/>
              <a:pPr/>
              <a:t>9</a:t>
            </a:fld>
            <a:endParaRPr lang="en-GB" dirty="0"/>
          </a:p>
        </p:txBody>
      </p:sp>
      <p:graphicFrame>
        <p:nvGraphicFramePr>
          <p:cNvPr id="9" name="Chart 8">
            <a:extLst>
              <a:ext uri="{FF2B5EF4-FFF2-40B4-BE49-F238E27FC236}">
                <a16:creationId xmlns:a16="http://schemas.microsoft.com/office/drawing/2014/main" id="{0022210B-700B-432B-A806-D12A267453EF}"/>
              </a:ext>
            </a:extLst>
          </p:cNvPr>
          <p:cNvGraphicFramePr>
            <a:graphicFrameLocks noGrp="1"/>
          </p:cNvGraphicFramePr>
          <p:nvPr>
            <p:extLst>
              <p:ext uri="{D42A27DB-BD31-4B8C-83A1-F6EECF244321}">
                <p14:modId xmlns:p14="http://schemas.microsoft.com/office/powerpoint/2010/main" val="81375728"/>
              </p:ext>
            </p:extLst>
          </p:nvPr>
        </p:nvGraphicFramePr>
        <p:xfrm>
          <a:off x="202853" y="1385319"/>
          <a:ext cx="11708156" cy="48081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546546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b1660943335303fd076beb9&quot;,&quot;SmartGridHorizontal&quot;:0,&quot;LinkedExcelSources&quot;:{},&quot;LinkedProjectSources&quot;:{},&quot;FlowConfig&quot;:{&quot;Canvas&quot;:{&quot;Slide&quot;:-1,&quot;Width&quot;:0,&quot;Height&quot;:0},&quot;Timeline&quot;:{&quot;Actions&quot;:[]}},&quot;LinkedSlideMergeSources&quot;:{},&quot;LinkedSharePointSlideMergeSources&quo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EMPLAFYSLIDEID" val="637582236493133183"/>
</p:tagLst>
</file>

<file path=ppt/tags/tag22.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PAwMmTxQLyRYcgpklD0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5H6JzsHkAoQVsivdmZ2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NKqS5wvSVq.RMyH861.CA"/>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LEEMC\AppData\Local\Temp\Templafy\PowerPointVsto\Assets\readimage.aspx"/>
  <p:tag name="TEMPLAFYSLIDEID" val="636854932836334000"/>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6531235-71fe-4fec-9c87-fc48a1ea0562.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miaca\AppData\Local\Templafy\AddIns\PowerPointVsto\0ba4ea13-6e64-49e2-8116-d00709801f22.jpeg"/>
</p:tagLst>
</file>

<file path=ppt/theme/theme1.xml><?xml version="1.0" encoding="utf-8"?>
<a:theme xmlns:a="http://schemas.openxmlformats.org/drawingml/2006/main" name="Vestas Template">
  <a:themeElements>
    <a:clrScheme name="Vestas 2023">
      <a:dk1>
        <a:srgbClr val="000000"/>
      </a:dk1>
      <a:lt1>
        <a:srgbClr val="FFFFFF"/>
      </a:lt1>
      <a:dk2>
        <a:srgbClr val="1F3144"/>
      </a:dk2>
      <a:lt2>
        <a:srgbClr val="FFFFFF"/>
      </a:lt2>
      <a:accent1>
        <a:srgbClr val="005AFF"/>
      </a:accent1>
      <a:accent2>
        <a:srgbClr val="19736E"/>
      </a:accent2>
      <a:accent3>
        <a:srgbClr val="A2A9B1"/>
      </a:accent3>
      <a:accent4>
        <a:srgbClr val="E17D28"/>
      </a:accent4>
      <a:accent5>
        <a:srgbClr val="1F3144"/>
      </a:accent5>
      <a:accent6>
        <a:srgbClr val="772219"/>
      </a:accent6>
      <a:hlink>
        <a:srgbClr val="005AFF"/>
      </a:hlink>
      <a:folHlink>
        <a:srgbClr val="4BA6F7"/>
      </a:folHlink>
    </a:clrScheme>
    <a:fontScheme name="Vestas fo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tIns="46800" rIns="90000" bIns="46800" rtlCol="0">
        <a:spAutoFit/>
      </a:bodyPr>
      <a:lstStyle>
        <a:defPPr algn="l">
          <a:defRPr dirty="0" smtClean="0"/>
        </a:defPPr>
      </a:lstStyle>
    </a:txDef>
  </a:objectDefaults>
  <a:extraClrSchemeLst/>
  <a:custClrLst>
    <a:custClr name="Blue Sky 01">
      <a:srgbClr val="005AFF"/>
    </a:custClr>
    <a:custClr name="Blue Sky 02">
      <a:srgbClr val="4BA6F7"/>
    </a:custClr>
    <a:custClr name="Blue Sky 03">
      <a:srgbClr val="96C8F0"/>
    </a:custClr>
    <a:custClr name="Night Sky">
      <a:srgbClr val="1F3144"/>
    </a:custClr>
    <a:custClr name="Earth Green">
      <a:srgbClr val="19736E"/>
    </a:custClr>
    <a:custClr name="Earth Red">
      <a:srgbClr val="772219"/>
    </a:custClr>
    <a:custClr name="Earth Orange">
      <a:srgbClr val="E17D28"/>
    </a:custClr>
    <a:custClr name="Light Grey">
      <a:srgbClr val="E3E3E5"/>
    </a:custClr>
    <a:custClr name="Medium Grey">
      <a:srgbClr val="A2A9B1"/>
    </a:custClr>
    <a:custClr name="Dark Grey">
      <a:srgbClr val="606D7B"/>
    </a:custClr>
    <a:custClr name="Blue Sky 01 - 75%">
      <a:srgbClr val="4083FF"/>
    </a:custClr>
    <a:custClr name="Blue Sky 02 - 75%">
      <a:srgbClr val="78BCF9"/>
    </a:custClr>
    <a:custClr name="Blue Sky 03 - 75%">
      <a:srgbClr val="B0D6F4"/>
    </a:custClr>
    <a:custClr name="Night Sky - 75%">
      <a:srgbClr val="576573"/>
    </a:custClr>
    <a:custClr name="Earth Green - 75%">
      <a:srgbClr val="269692"/>
    </a:custClr>
    <a:custClr name="Earth Red - 75%">
      <a:srgbClr val="995953"/>
    </a:custClr>
    <a:custClr name="Earth Orange - 75%">
      <a:srgbClr val="E99E5E"/>
    </a:custClr>
    <a:custClr name="Light Grey - 75%">
      <a:srgbClr val="EAECEE"/>
    </a:custClr>
    <a:custClr name="Medium Grey - 75%">
      <a:srgbClr val="B9BFC4"/>
    </a:custClr>
    <a:custClr name="Dark Grey - 75%">
      <a:srgbClr val="88929C"/>
    </a:custClr>
    <a:custClr name="Blue Sky 01 - 50%">
      <a:srgbClr val="80ADFF"/>
    </a:custClr>
    <a:custClr name="Blue Sky 02 - 50%">
      <a:srgbClr val="A5D3FB"/>
    </a:custClr>
    <a:custClr name="Blue Sky 03 - 50%">
      <a:srgbClr val="CBE3F8"/>
    </a:custClr>
    <a:custClr name="Night Sky - 50%">
      <a:srgbClr val="8F98A1"/>
    </a:custClr>
    <a:custClr name="Earth Green - 50%">
      <a:srgbClr val="8CB9B7"/>
    </a:custClr>
    <a:custClr name="Earth Red - 50%">
      <a:srgbClr val="BB91AA"/>
    </a:custClr>
    <a:custClr name="Earth Orange - 50%">
      <a:srgbClr val="F0BE93"/>
    </a:custClr>
    <a:custClr name="Light Grey - 50%">
      <a:srgbClr val="F1F2F3"/>
    </a:custClr>
    <a:custClr name="Medium Grey - 50%">
      <a:srgbClr val="D1D4D8"/>
    </a:custClr>
    <a:custClr name="Dark Grey - 50%">
      <a:srgbClr val="B0B6BD"/>
    </a:custClr>
    <a:custClr name="Blue Sky 01 - 25%">
      <a:srgbClr val="BFD6FF"/>
    </a:custClr>
    <a:custClr name="Blue Sky 02 - 25%">
      <a:srgbClr val="D2E9FD"/>
    </a:custClr>
    <a:custClr name="Blue Sky 03 - 25%">
      <a:srgbClr val="E5F1FB"/>
    </a:custClr>
    <a:custClr name="Night Sky - 25%">
      <a:srgbClr val="C7CCD0"/>
    </a:custClr>
    <a:custClr name="Earth Green - 25%">
      <a:srgbClr val="C6DCDB"/>
    </a:custClr>
    <a:custClr name="Earth Red - 25%">
      <a:srgbClr val="DDC8C6"/>
    </a:custClr>
    <a:custClr name="Earth Orange - 25%">
      <a:srgbClr val="F8DFC9"/>
    </a:custClr>
    <a:custClr name="Light Grey - 25%">
      <a:srgbClr val="F8F9F9"/>
    </a:custClr>
    <a:custClr name="Medium Grey - 25%">
      <a:srgbClr val="E8EAEC"/>
    </a:custClr>
    <a:custClr name="Dark Grey - 25%">
      <a:srgbClr val="D7DBDE"/>
    </a:custClr>
    <a:custClr name="Black">
      <a:srgbClr val="231F20"/>
    </a:custClr>
    <a:custClr name="White">
      <a:srgbClr val="FFFFFF"/>
    </a:custClr>
  </a:custClrLst>
  <a:extLst>
    <a:ext uri="{05A4C25C-085E-4340-85A3-A5531E510DB2}">
      <thm15:themeFamily xmlns:thm15="http://schemas.microsoft.com/office/thememl/2012/main" name="Official Vestas PPT Template 2023.pptx" id="{1496C4E1-12FA-4417-85C5-9E051466553D}" vid="{13067D66-2678-4355-A15A-3E17E4B863B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Sky 01">
      <a:srgbClr val="005AFF"/>
    </a:custClr>
    <a:custClr name="Blue Sky 02">
      <a:srgbClr val="4BA6F7"/>
    </a:custClr>
    <a:custClr name="Blue Sky 03">
      <a:srgbClr val="96C8F0"/>
    </a:custClr>
    <a:custClr name="Night Sky">
      <a:srgbClr val="1F3144"/>
    </a:custClr>
    <a:custClr name="Earth Green">
      <a:srgbClr val="19736E"/>
    </a:custClr>
    <a:custClr name="Earth Red">
      <a:srgbClr val="772219"/>
    </a:custClr>
    <a:custClr name="Earth Orange">
      <a:srgbClr val="E17D28"/>
    </a:custClr>
    <a:custClr name="Light Grey">
      <a:srgbClr val="E3E3E5"/>
    </a:custClr>
    <a:custClr name="Medium Grey">
      <a:srgbClr val="A2A9B1"/>
    </a:custClr>
    <a:custClr name="Dark Grey">
      <a:srgbClr val="606D7B"/>
    </a:custClr>
    <a:custClr name="Blue Sky 01 - 75%">
      <a:srgbClr val="4083FF"/>
    </a:custClr>
    <a:custClr name="Blue Sky 02 - 75%">
      <a:srgbClr val="78BCF9"/>
    </a:custClr>
    <a:custClr name="Blue Sky 03 - 75%">
      <a:srgbClr val="B0D6F4"/>
    </a:custClr>
    <a:custClr name="Night Sky - 75%">
      <a:srgbClr val="576573"/>
    </a:custClr>
    <a:custClr name="Earth Green - 75%">
      <a:srgbClr val="269692"/>
    </a:custClr>
    <a:custClr name="Earth Red - 75%">
      <a:srgbClr val="995953"/>
    </a:custClr>
    <a:custClr name="Earth Orange - 75%">
      <a:srgbClr val="E99E5E"/>
    </a:custClr>
    <a:custClr name="Light Grey - 75%">
      <a:srgbClr val="EAECEE"/>
    </a:custClr>
    <a:custClr name="Medium Grey - 75%">
      <a:srgbClr val="B9BFC4"/>
    </a:custClr>
    <a:custClr name="Dark Grey - 75%">
      <a:srgbClr val="88929C"/>
    </a:custClr>
    <a:custClr name="Blue Sky 01 - 50%">
      <a:srgbClr val="80ADFF"/>
    </a:custClr>
    <a:custClr name="Blue Sky 02 - 50%">
      <a:srgbClr val="A5D3FB"/>
    </a:custClr>
    <a:custClr name="Blue Sky 03 - 50%">
      <a:srgbClr val="CBE3F8"/>
    </a:custClr>
    <a:custClr name="Night Sky - 50%">
      <a:srgbClr val="8F98A1"/>
    </a:custClr>
    <a:custClr name="Earth Green - 50%">
      <a:srgbClr val="8CB9B7"/>
    </a:custClr>
    <a:custClr name="Earth Red - 50%">
      <a:srgbClr val="BB91AA"/>
    </a:custClr>
    <a:custClr name="Earth Orange - 50%">
      <a:srgbClr val="F0BE93"/>
    </a:custClr>
    <a:custClr name="Light Grey - 50%">
      <a:srgbClr val="F1F2F3"/>
    </a:custClr>
    <a:custClr name="Medium Grey - 50%">
      <a:srgbClr val="D1D4D8"/>
    </a:custClr>
    <a:custClr name="Dark Grey - 50%">
      <a:srgbClr val="B0B6BD"/>
    </a:custClr>
    <a:custClr name="Blue Sky 01 - 25%">
      <a:srgbClr val="BFD6FF"/>
    </a:custClr>
    <a:custClr name="Blue Sky 02 - 25%">
      <a:srgbClr val="D2E9FD"/>
    </a:custClr>
    <a:custClr name="Blue Sky 03 - 25%">
      <a:srgbClr val="E5F1FB"/>
    </a:custClr>
    <a:custClr name="Night Sky - 25%">
      <a:srgbClr val="C7CCD0"/>
    </a:custClr>
    <a:custClr name="Earth Green - 25%">
      <a:srgbClr val="C6DCDB"/>
    </a:custClr>
    <a:custClr name="Earth Red - 25%">
      <a:srgbClr val="DDC8C6"/>
    </a:custClr>
    <a:custClr name="Earth Orange - 25%">
      <a:srgbClr val="F8DFC9"/>
    </a:custClr>
    <a:custClr name="Light Grey - 25%">
      <a:srgbClr val="F8F9F9"/>
    </a:custClr>
    <a:custClr name="Medium Grey - 25%">
      <a:srgbClr val="E8EAEC"/>
    </a:custClr>
    <a:custClr name="Dark Grey - 25%">
      <a:srgbClr val="D7DBDE"/>
    </a:custClr>
    <a:custClr name="Black">
      <a:srgbClr val="231F20"/>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Sky 01">
      <a:srgbClr val="005AFF"/>
    </a:custClr>
    <a:custClr name="Blue Sky 02">
      <a:srgbClr val="4BA6F7"/>
    </a:custClr>
    <a:custClr name="Blue Sky 03">
      <a:srgbClr val="96C8F0"/>
    </a:custClr>
    <a:custClr name="Night Sky">
      <a:srgbClr val="1F3144"/>
    </a:custClr>
    <a:custClr name="Earth Green">
      <a:srgbClr val="19736E"/>
    </a:custClr>
    <a:custClr name="Earth Red">
      <a:srgbClr val="772219"/>
    </a:custClr>
    <a:custClr name="Earth Orange">
      <a:srgbClr val="E17D28"/>
    </a:custClr>
    <a:custClr name="Light Grey">
      <a:srgbClr val="E3E3E5"/>
    </a:custClr>
    <a:custClr name="Medium Grey">
      <a:srgbClr val="A2A9B1"/>
    </a:custClr>
    <a:custClr name="Dark Grey">
      <a:srgbClr val="606D7B"/>
    </a:custClr>
    <a:custClr name="Blue Sky 01 - 75%">
      <a:srgbClr val="4083FF"/>
    </a:custClr>
    <a:custClr name="Blue Sky 02 - 75%">
      <a:srgbClr val="78BCF9"/>
    </a:custClr>
    <a:custClr name="Blue Sky 03 - 75%">
      <a:srgbClr val="B0D6F4"/>
    </a:custClr>
    <a:custClr name="Night Sky - 75%">
      <a:srgbClr val="576573"/>
    </a:custClr>
    <a:custClr name="Earth Green - 75%">
      <a:srgbClr val="269692"/>
    </a:custClr>
    <a:custClr name="Earth Red - 75%">
      <a:srgbClr val="995953"/>
    </a:custClr>
    <a:custClr name="Earth Orange - 75%">
      <a:srgbClr val="E99E5E"/>
    </a:custClr>
    <a:custClr name="Light Grey - 75%">
      <a:srgbClr val="EAECEE"/>
    </a:custClr>
    <a:custClr name="Medium Grey - 75%">
      <a:srgbClr val="B9BFC4"/>
    </a:custClr>
    <a:custClr name="Dark Grey - 75%">
      <a:srgbClr val="88929C"/>
    </a:custClr>
    <a:custClr name="Blue Sky 01 - 50%">
      <a:srgbClr val="80ADFF"/>
    </a:custClr>
    <a:custClr name="Blue Sky 02 - 50%">
      <a:srgbClr val="A5D3FB"/>
    </a:custClr>
    <a:custClr name="Blue Sky 03 - 50%">
      <a:srgbClr val="CBE3F8"/>
    </a:custClr>
    <a:custClr name="Night Sky - 50%">
      <a:srgbClr val="8F98A1"/>
    </a:custClr>
    <a:custClr name="Earth Green - 50%">
      <a:srgbClr val="8CB9B7"/>
    </a:custClr>
    <a:custClr name="Earth Red - 50%">
      <a:srgbClr val="BB91AA"/>
    </a:custClr>
    <a:custClr name="Earth Orange - 50%">
      <a:srgbClr val="F0BE93"/>
    </a:custClr>
    <a:custClr name="Light Grey - 50%">
      <a:srgbClr val="F1F2F3"/>
    </a:custClr>
    <a:custClr name="Medium Grey - 50%">
      <a:srgbClr val="D1D4D8"/>
    </a:custClr>
    <a:custClr name="Dark Grey - 50%">
      <a:srgbClr val="B0B6BD"/>
    </a:custClr>
    <a:custClr name="Blue Sky 01 - 25%">
      <a:srgbClr val="BFD6FF"/>
    </a:custClr>
    <a:custClr name="Blue Sky 02 - 25%">
      <a:srgbClr val="D2E9FD"/>
    </a:custClr>
    <a:custClr name="Blue Sky 03 - 25%">
      <a:srgbClr val="E5F1FB"/>
    </a:custClr>
    <a:custClr name="Night Sky - 25%">
      <a:srgbClr val="C7CCD0"/>
    </a:custClr>
    <a:custClr name="Earth Green - 25%">
      <a:srgbClr val="C6DCDB"/>
    </a:custClr>
    <a:custClr name="Earth Red - 25%">
      <a:srgbClr val="DDC8C6"/>
    </a:custClr>
    <a:custClr name="Earth Orange - 25%">
      <a:srgbClr val="F8DFC9"/>
    </a:custClr>
    <a:custClr name="Light Grey - 25%">
      <a:srgbClr val="F8F9F9"/>
    </a:custClr>
    <a:custClr name="Medium Grey - 25%">
      <a:srgbClr val="E8EAEC"/>
    </a:custClr>
    <a:custClr name="Dark Grey - 25%">
      <a:srgbClr val="D7DBDE"/>
    </a:custClr>
    <a:custClr name="Black">
      <a:srgbClr val="231F20"/>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8094617403912872","enableDocumentContentUpdater":true,"version":"1.3"}]]></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documentContentValidatorConfiguration":{"enableDocumentContentValidator":false,"documentContentValidatorVersion":0},"elementsMetadata":[],"slideId":"637268101993064459","enableDocumentContentUpdater":true,"version":"1.3"}]]></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2,"isValidatorEnabled":false,"isLocked":false,"elementsMetadata":[],"slideId":"638276856233417552","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6971577008522865","enableDocumentContentUpdater":true,"version":"1.3"}]]></TemplafySlideTemplateConfiguration>
</file>

<file path=customXml/item5.xml><?xml version="1.0" encoding="utf-8"?>
<TemplafyTemplateConfiguration><![CDATA[{"elementsMetadata":[],"transformationConfigurations":[{"language":"{{DocumentLanguage}}","disableUpdates":false,"type":"proofingLanguage"}],"templateName":"Official Vestas PPT Template 2023","templateDescription":"","enableDocumentContentUpdater":true,"version":"1.3"}]]></TemplafyTemplateConfiguration>
</file>

<file path=customXml/item6.xml><?xml version="1.0" encoding="utf-8"?>
<TemplafySlideTemplateConfiguration><![CDATA[{"documentContentValidatorConfiguration":{"enableDocumentContentValidator":false,"documentContentValidatorVersion":0},"elementsMetadata":[],"slideId":"636971577008522865","enableDocumentContentUpdater":true,"version":"1.3"}]]></TemplafySlideTemplateConfiguration>
</file>

<file path=customXml/item7.xml><?xml version="1.0" encoding="utf-8"?>
<TemplafyFormConfiguration><![CDATA[{"formFields":[],"formDataEntries":[]}]]></TemplafyFormConfiguration>
</file>

<file path=customXml/item8.xml><?xml version="1.0" encoding="utf-8"?>
<TemplafySlideTemplateConfiguration><![CDATA[{"documentContentValidatorConfiguration":{"enableDocumentContentValidator":false,"documentContentValidatorVersion":0},"elementsMetadata":[],"slideId":"636971577008522865","enableDocumentContentUpdater":true,"version":"1.3"}]]></TemplafySlideTemplateConfiguration>
</file>

<file path=customXml/item9.xml><?xml version="1.0" encoding="utf-8"?>
<TemplafySlideTemplateConfiguration><![CDATA[{"documentContentValidatorConfiguration":{"enableDocumentContentValidator":false,"documentContentValidatorVersion":0},"elementsMetadata":[],"slideId":"637272836755777325","enableDocumentContentUpdater":true,"version":"1.3"}]]></TemplafySlideTemplateConfiguration>
</file>

<file path=customXml/itemProps1.xml><?xml version="1.0" encoding="utf-8"?>
<ds:datastoreItem xmlns:ds="http://schemas.openxmlformats.org/officeDocument/2006/customXml" ds:itemID="{9BA21870-E95A-4651-A687-508DA8971304}">
  <ds:schemaRefs/>
</ds:datastoreItem>
</file>

<file path=customXml/itemProps10.xml><?xml version="1.0" encoding="utf-8"?>
<ds:datastoreItem xmlns:ds="http://schemas.openxmlformats.org/officeDocument/2006/customXml" ds:itemID="{8EFC2C4A-F2FE-4929-AB85-624635D32D71}">
  <ds:schemaRefs/>
</ds:datastoreItem>
</file>

<file path=customXml/itemProps11.xml><?xml version="1.0" encoding="utf-8"?>
<ds:datastoreItem xmlns:ds="http://schemas.openxmlformats.org/officeDocument/2006/customXml" ds:itemID="{0EDA5A89-929F-4DCB-A262-47F7EA4095AB}">
  <ds:schemaRefs/>
</ds:datastoreItem>
</file>

<file path=customXml/itemProps12.xml><?xml version="1.0" encoding="utf-8"?>
<ds:datastoreItem xmlns:ds="http://schemas.openxmlformats.org/officeDocument/2006/customXml" ds:itemID="{A2B438B1-1287-4815-B741-BAF0970D9A93}">
  <ds:schemaRefs/>
</ds:datastoreItem>
</file>

<file path=customXml/itemProps13.xml><?xml version="1.0" encoding="utf-8"?>
<ds:datastoreItem xmlns:ds="http://schemas.openxmlformats.org/officeDocument/2006/customXml" ds:itemID="{0778DFBA-E9F4-47C7-AD45-91CB78CA0382}">
  <ds:schemaRefs/>
</ds:datastoreItem>
</file>

<file path=customXml/itemProps14.xml><?xml version="1.0" encoding="utf-8"?>
<ds:datastoreItem xmlns:ds="http://schemas.openxmlformats.org/officeDocument/2006/customXml" ds:itemID="{343CBCB5-1822-410B-A6FE-F7432FD3F4B0}">
  <ds:schemaRefs/>
</ds:datastoreItem>
</file>

<file path=customXml/itemProps15.xml><?xml version="1.0" encoding="utf-8"?>
<ds:datastoreItem xmlns:ds="http://schemas.openxmlformats.org/officeDocument/2006/customXml" ds:itemID="{D6902684-5635-4ACD-993A-CC0EC0C11AB8}">
  <ds:schemaRefs/>
</ds:datastoreItem>
</file>

<file path=customXml/itemProps16.xml><?xml version="1.0" encoding="utf-8"?>
<ds:datastoreItem xmlns:ds="http://schemas.openxmlformats.org/officeDocument/2006/customXml" ds:itemID="{43A00FE1-5478-4161-8CE1-9B69549F674E}">
  <ds:schemaRefs/>
</ds:datastoreItem>
</file>

<file path=customXml/itemProps2.xml><?xml version="1.0" encoding="utf-8"?>
<ds:datastoreItem xmlns:ds="http://schemas.openxmlformats.org/officeDocument/2006/customXml" ds:itemID="{C169D2F6-DB78-46CE-8C35-20F9113995C8}">
  <ds:schemaRefs/>
</ds:datastoreItem>
</file>

<file path=customXml/itemProps3.xml><?xml version="1.0" encoding="utf-8"?>
<ds:datastoreItem xmlns:ds="http://schemas.openxmlformats.org/officeDocument/2006/customXml" ds:itemID="{15E5DC7E-991D-4C6B-9495-5D3ABD5053AF}">
  <ds:schemaRefs/>
</ds:datastoreItem>
</file>

<file path=customXml/itemProps4.xml><?xml version="1.0" encoding="utf-8"?>
<ds:datastoreItem xmlns:ds="http://schemas.openxmlformats.org/officeDocument/2006/customXml" ds:itemID="{CAF042BE-21D3-498C-9F7A-B98CCD0F2E24}">
  <ds:schemaRefs/>
</ds:datastoreItem>
</file>

<file path=customXml/itemProps5.xml><?xml version="1.0" encoding="utf-8"?>
<ds:datastoreItem xmlns:ds="http://schemas.openxmlformats.org/officeDocument/2006/customXml" ds:itemID="{87913998-26AA-45B9-A851-4DB593748FEA}">
  <ds:schemaRefs/>
</ds:datastoreItem>
</file>

<file path=customXml/itemProps6.xml><?xml version="1.0" encoding="utf-8"?>
<ds:datastoreItem xmlns:ds="http://schemas.openxmlformats.org/officeDocument/2006/customXml" ds:itemID="{F10CCCC0-9429-4747-9C02-5A88BD45B049}">
  <ds:schemaRefs/>
</ds:datastoreItem>
</file>

<file path=customXml/itemProps7.xml><?xml version="1.0" encoding="utf-8"?>
<ds:datastoreItem xmlns:ds="http://schemas.openxmlformats.org/officeDocument/2006/customXml" ds:itemID="{CDF1B7C3-CE01-4825-86C1-C97B3A6AD839}">
  <ds:schemaRefs/>
</ds:datastoreItem>
</file>

<file path=customXml/itemProps8.xml><?xml version="1.0" encoding="utf-8"?>
<ds:datastoreItem xmlns:ds="http://schemas.openxmlformats.org/officeDocument/2006/customXml" ds:itemID="{8F216740-91C4-4ECA-9B46-AB7A288516DD}">
  <ds:schemaRefs/>
</ds:datastoreItem>
</file>

<file path=customXml/itemProps9.xml><?xml version="1.0" encoding="utf-8"?>
<ds:datastoreItem xmlns:ds="http://schemas.openxmlformats.org/officeDocument/2006/customXml" ds:itemID="{5F4EC2C8-C450-4D60-A4E6-35E71AF61891}">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1060</Words>
  <Application>Microsoft Office PowerPoint</Application>
  <PresentationFormat>Widescreen</PresentationFormat>
  <Paragraphs>210</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Söhne</vt:lpstr>
      <vt:lpstr>Arial</vt:lpstr>
      <vt:lpstr>Calibri</vt:lpstr>
      <vt:lpstr>Century Gothic</vt:lpstr>
      <vt:lpstr>Montserrat</vt:lpstr>
      <vt:lpstr>Vestas Template</vt:lpstr>
      <vt:lpstr>think-cell Slide</vt:lpstr>
      <vt:lpstr>Vestas Perspective on NOGRR-245</vt:lpstr>
      <vt:lpstr>Overview</vt:lpstr>
      <vt:lpstr>Overview</vt:lpstr>
      <vt:lpstr>Overview</vt:lpstr>
      <vt:lpstr>IEEE 2800/ NOGR-245</vt:lpstr>
      <vt:lpstr>Vestas Presence in ERCOT</vt:lpstr>
      <vt:lpstr>Vestas assessment of Installed fleet in ERCOT</vt:lpstr>
      <vt:lpstr>NOGRR-245 – Voltage Requirement</vt:lpstr>
      <vt:lpstr>NOGRR-245 – Frequency Requirement</vt:lpstr>
      <vt:lpstr>Plant Lifecycle</vt:lpstr>
      <vt:lpstr>Multiple FRT</vt:lpstr>
      <vt:lpstr>Phase Jump</vt:lpstr>
      <vt:lpstr>NOGRR-245 – Full Picture</vt:lpstr>
      <vt:lpstr>Suggestions and Reflections</vt:lpstr>
      <vt:lpstr>Thank you</vt:lpstr>
    </vt:vector>
  </TitlesOfParts>
  <Company>Vestas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Vestas Perspective on NOGRR-245</dc:title>
  <dc:creator>Miguel Angel Cova Acosta</dc:creator>
  <cp:lastModifiedBy>Miguel Angel Cova Acosta</cp:lastModifiedBy>
  <cp:revision>1</cp:revision>
  <dcterms:created xsi:type="dcterms:W3CDTF">2023-11-09T04:05:57Z</dcterms:created>
  <dcterms:modified xsi:type="dcterms:W3CDTF">2023-11-10T19:39:14Z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2023-01-16T10:28:59.5829158</vt:lpwstr>
  </property>
  <property fmtid="{D5CDD505-2E9C-101B-9397-08002B2CF9AE}" pid="3" name="MSIP_Label_35c15001-c8e1-4e59-97bd-905e2080daab_Enabled">
    <vt:lpwstr>true</vt:lpwstr>
  </property>
  <property fmtid="{D5CDD505-2E9C-101B-9397-08002B2CF9AE}" pid="4" name="MSIP_Label_35c15001-c8e1-4e59-97bd-905e2080daab_SetDate">
    <vt:lpwstr>2023-11-10T07:27:36Z</vt:lpwstr>
  </property>
  <property fmtid="{D5CDD505-2E9C-101B-9397-08002B2CF9AE}" pid="5" name="MSIP_Label_35c15001-c8e1-4e59-97bd-905e2080daab_Method">
    <vt:lpwstr>Standard</vt:lpwstr>
  </property>
  <property fmtid="{D5CDD505-2E9C-101B-9397-08002B2CF9AE}" pid="6" name="MSIP_Label_35c15001-c8e1-4e59-97bd-905e2080daab_Name">
    <vt:lpwstr>Confidential</vt:lpwstr>
  </property>
  <property fmtid="{D5CDD505-2E9C-101B-9397-08002B2CF9AE}" pid="7" name="MSIP_Label_35c15001-c8e1-4e59-97bd-905e2080daab_SiteId">
    <vt:lpwstr>c0701940-7b3f-4116-a59f-159078bc3c63</vt:lpwstr>
  </property>
  <property fmtid="{D5CDD505-2E9C-101B-9397-08002B2CF9AE}" pid="8" name="MSIP_Label_35c15001-c8e1-4e59-97bd-905e2080daab_ActionId">
    <vt:lpwstr>c52fea27-db3c-4ee7-a474-b2488e6f0a5b</vt:lpwstr>
  </property>
  <property fmtid="{D5CDD505-2E9C-101B-9397-08002B2CF9AE}" pid="9" name="MSIP_Label_35c15001-c8e1-4e59-97bd-905e2080daab_ContentBits">
    <vt:lpwstr>2</vt:lpwstr>
  </property>
  <property fmtid="{D5CDD505-2E9C-101B-9397-08002B2CF9AE}" pid="10" name="ClassificationContentMarkingFooterLocations">
    <vt:lpwstr>Vestas Template:4</vt:lpwstr>
  </property>
  <property fmtid="{D5CDD505-2E9C-101B-9397-08002B2CF9AE}" pid="11" name="ClassificationContentMarkingFooterText">
    <vt:lpwstr>Classification: Confidential</vt:lpwstr>
  </property>
</Properties>
</file>