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338" r:id="rId6"/>
    <p:sldId id="312" r:id="rId7"/>
    <p:sldId id="30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A5BF4A-79CF-094C-5A49-8F5E49E493A8}" name="Schmall, John" initials="SJ" userId="S::John.Schmall@ercot.com::f98f7ff2-2efd-46b1-a0be-6e7428f04ce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8A0E14-EBEA-4003-9A68-AEFDE33A2DC4}" v="2" dt="2023-11-09T22:17:04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 showGuides="1">
      <p:cViewPr varScale="1">
        <p:scale>
          <a:sx n="109" d="100"/>
          <a:sy n="109" d="100"/>
        </p:scale>
        <p:origin x="11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is, Stephen" userId="4217e5b7-af20-42de-818f-e9ca39127043" providerId="ADAL" clId="{E48A0E14-EBEA-4003-9A68-AEFDE33A2DC4}"/>
    <pc:docChg chg="custSel delSld modSld">
      <pc:chgData name="Solis, Stephen" userId="4217e5b7-af20-42de-818f-e9ca39127043" providerId="ADAL" clId="{E48A0E14-EBEA-4003-9A68-AEFDE33A2DC4}" dt="2023-11-10T05:39:45.880" v="313" actId="20577"/>
      <pc:docMkLst>
        <pc:docMk/>
      </pc:docMkLst>
      <pc:sldChg chg="addSp delSp modSp mod">
        <pc:chgData name="Solis, Stephen" userId="4217e5b7-af20-42de-818f-e9ca39127043" providerId="ADAL" clId="{E48A0E14-EBEA-4003-9A68-AEFDE33A2DC4}" dt="2023-11-09T22:18:35.028" v="302" actId="1076"/>
        <pc:sldMkLst>
          <pc:docMk/>
          <pc:sldMk cId="4083415869" sldId="312"/>
        </pc:sldMkLst>
        <pc:spChg chg="mod">
          <ac:chgData name="Solis, Stephen" userId="4217e5b7-af20-42de-818f-e9ca39127043" providerId="ADAL" clId="{E48A0E14-EBEA-4003-9A68-AEFDE33A2DC4}" dt="2023-11-09T22:13:06.996" v="109" actId="20577"/>
          <ac:spMkLst>
            <pc:docMk/>
            <pc:sldMk cId="4083415869" sldId="312"/>
            <ac:spMk id="2" creationId="{6B2BD268-4206-4FB7-9DCB-7C50C8A6CC04}"/>
          </ac:spMkLst>
        </pc:spChg>
        <pc:spChg chg="del">
          <ac:chgData name="Solis, Stephen" userId="4217e5b7-af20-42de-818f-e9ca39127043" providerId="ADAL" clId="{E48A0E14-EBEA-4003-9A68-AEFDE33A2DC4}" dt="2023-11-09T22:11:31.308" v="1" actId="21"/>
          <ac:spMkLst>
            <pc:docMk/>
            <pc:sldMk cId="4083415869" sldId="312"/>
            <ac:spMk id="3" creationId="{830E89B5-69E0-4503-97F1-8E7B5F399868}"/>
          </ac:spMkLst>
        </pc:spChg>
        <pc:spChg chg="add del mod">
          <ac:chgData name="Solis, Stephen" userId="4217e5b7-af20-42de-818f-e9ca39127043" providerId="ADAL" clId="{E48A0E14-EBEA-4003-9A68-AEFDE33A2DC4}" dt="2023-11-09T22:11:38.175" v="2" actId="21"/>
          <ac:spMkLst>
            <pc:docMk/>
            <pc:sldMk cId="4083415869" sldId="312"/>
            <ac:spMk id="7" creationId="{669C23DF-EE95-AAF5-5B8C-7306C04083DC}"/>
          </ac:spMkLst>
        </pc:spChg>
        <pc:spChg chg="add mod">
          <ac:chgData name="Solis, Stephen" userId="4217e5b7-af20-42de-818f-e9ca39127043" providerId="ADAL" clId="{E48A0E14-EBEA-4003-9A68-AEFDE33A2DC4}" dt="2023-11-09T22:18:35.028" v="302" actId="1076"/>
          <ac:spMkLst>
            <pc:docMk/>
            <pc:sldMk cId="4083415869" sldId="312"/>
            <ac:spMk id="8" creationId="{E97B83B0-FEFF-BD84-7E08-3BDAE210960C}"/>
          </ac:spMkLst>
        </pc:spChg>
        <pc:picChg chg="add mod">
          <ac:chgData name="Solis, Stephen" userId="4217e5b7-af20-42de-818f-e9ca39127043" providerId="ADAL" clId="{E48A0E14-EBEA-4003-9A68-AEFDE33A2DC4}" dt="2023-11-09T22:16:32.251" v="112" actId="1076"/>
          <ac:picMkLst>
            <pc:docMk/>
            <pc:sldMk cId="4083415869" sldId="312"/>
            <ac:picMk id="5" creationId="{613E6BF5-4A1D-4174-1B6F-EA3521787B9E}"/>
          </ac:picMkLst>
        </pc:picChg>
      </pc:sldChg>
      <pc:sldChg chg="del">
        <pc:chgData name="Solis, Stephen" userId="4217e5b7-af20-42de-818f-e9ca39127043" providerId="ADAL" clId="{E48A0E14-EBEA-4003-9A68-AEFDE33A2DC4}" dt="2023-11-09T22:12:06.869" v="5" actId="2696"/>
        <pc:sldMkLst>
          <pc:docMk/>
          <pc:sldMk cId="4168760564" sldId="313"/>
        </pc:sldMkLst>
      </pc:sldChg>
      <pc:sldChg chg="del">
        <pc:chgData name="Solis, Stephen" userId="4217e5b7-af20-42de-818f-e9ca39127043" providerId="ADAL" clId="{E48A0E14-EBEA-4003-9A68-AEFDE33A2DC4}" dt="2023-11-09T22:12:18.959" v="10" actId="2696"/>
        <pc:sldMkLst>
          <pc:docMk/>
          <pc:sldMk cId="1352130839" sldId="315"/>
        </pc:sldMkLst>
      </pc:sldChg>
      <pc:sldChg chg="del">
        <pc:chgData name="Solis, Stephen" userId="4217e5b7-af20-42de-818f-e9ca39127043" providerId="ADAL" clId="{E48A0E14-EBEA-4003-9A68-AEFDE33A2DC4}" dt="2023-11-09T22:12:12.180" v="7" actId="2696"/>
        <pc:sldMkLst>
          <pc:docMk/>
          <pc:sldMk cId="918065052" sldId="317"/>
        </pc:sldMkLst>
      </pc:sldChg>
      <pc:sldChg chg="del">
        <pc:chgData name="Solis, Stephen" userId="4217e5b7-af20-42de-818f-e9ca39127043" providerId="ADAL" clId="{E48A0E14-EBEA-4003-9A68-AEFDE33A2DC4}" dt="2023-11-09T22:12:09.537" v="6" actId="2696"/>
        <pc:sldMkLst>
          <pc:docMk/>
          <pc:sldMk cId="2813748741" sldId="318"/>
        </pc:sldMkLst>
      </pc:sldChg>
      <pc:sldChg chg="modSp mod">
        <pc:chgData name="Solis, Stephen" userId="4217e5b7-af20-42de-818f-e9ca39127043" providerId="ADAL" clId="{E48A0E14-EBEA-4003-9A68-AEFDE33A2DC4}" dt="2023-11-10T05:39:45.880" v="313" actId="20577"/>
        <pc:sldMkLst>
          <pc:docMk/>
          <pc:sldMk cId="3676918888" sldId="338"/>
        </pc:sldMkLst>
        <pc:spChg chg="mod">
          <ac:chgData name="Solis, Stephen" userId="4217e5b7-af20-42de-818f-e9ca39127043" providerId="ADAL" clId="{E48A0E14-EBEA-4003-9A68-AEFDE33A2DC4}" dt="2023-11-10T05:39:45.880" v="313" actId="20577"/>
          <ac:spMkLst>
            <pc:docMk/>
            <pc:sldMk cId="3676918888" sldId="338"/>
            <ac:spMk id="7" creationId="{00000000-0000-0000-0000-000000000000}"/>
          </ac:spMkLst>
        </pc:spChg>
      </pc:sldChg>
      <pc:sldChg chg="del">
        <pc:chgData name="Solis, Stephen" userId="4217e5b7-af20-42de-818f-e9ca39127043" providerId="ADAL" clId="{E48A0E14-EBEA-4003-9A68-AEFDE33A2DC4}" dt="2023-11-09T22:12:16.692" v="9" actId="2696"/>
        <pc:sldMkLst>
          <pc:docMk/>
          <pc:sldMk cId="3170859903" sldId="343"/>
        </pc:sldMkLst>
      </pc:sldChg>
      <pc:sldChg chg="del">
        <pc:chgData name="Solis, Stephen" userId="4217e5b7-af20-42de-818f-e9ca39127043" providerId="ADAL" clId="{E48A0E14-EBEA-4003-9A68-AEFDE33A2DC4}" dt="2023-11-09T22:12:04.192" v="4" actId="2696"/>
        <pc:sldMkLst>
          <pc:docMk/>
          <pc:sldMk cId="2616652788" sldId="6470"/>
        </pc:sldMkLst>
      </pc:sldChg>
      <pc:sldChg chg="del">
        <pc:chgData name="Solis, Stephen" userId="4217e5b7-af20-42de-818f-e9ca39127043" providerId="ADAL" clId="{E48A0E14-EBEA-4003-9A68-AEFDE33A2DC4}" dt="2023-11-09T22:12:21.303" v="11" actId="2696"/>
        <pc:sldMkLst>
          <pc:docMk/>
          <pc:sldMk cId="495930462" sldId="6471"/>
        </pc:sldMkLst>
      </pc:sldChg>
      <pc:sldChg chg="del">
        <pc:chgData name="Solis, Stephen" userId="4217e5b7-af20-42de-818f-e9ca39127043" providerId="ADAL" clId="{E48A0E14-EBEA-4003-9A68-AEFDE33A2DC4}" dt="2023-11-09T22:12:14.671" v="8" actId="2696"/>
        <pc:sldMkLst>
          <pc:docMk/>
          <pc:sldMk cId="1220010487" sldId="64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October IBRWG </a:t>
            </a:r>
            <a:r>
              <a:rPr lang="en-US" sz="2800" b="1" dirty="0" err="1">
                <a:solidFill>
                  <a:schemeClr val="tx2"/>
                </a:solidFill>
              </a:rPr>
              <a:t>Slido</a:t>
            </a:r>
            <a:r>
              <a:rPr lang="en-US" sz="2800" b="1" dirty="0">
                <a:solidFill>
                  <a:schemeClr val="tx2"/>
                </a:solidFill>
              </a:rPr>
              <a:t> poll results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IBRWG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Stephen Solis – Principal, System Operations Improvement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>
                <a:solidFill>
                  <a:schemeClr val="tx2"/>
                </a:solidFill>
              </a:rPr>
              <a:t>November 10th</a:t>
            </a:r>
            <a:r>
              <a:rPr lang="en-US" sz="2000" b="1" dirty="0">
                <a:solidFill>
                  <a:schemeClr val="tx2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Slido</a:t>
            </a:r>
            <a:r>
              <a:rPr lang="en-US" dirty="0"/>
              <a:t> Poll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3E6BF5-4A1D-4174-1B6F-EA3521787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5191760" cy="3743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7B83B0-FEFF-BD84-7E08-3BDAE210960C}"/>
              </a:ext>
            </a:extLst>
          </p:cNvPr>
          <p:cNvSpPr txBox="1"/>
          <p:nvPr/>
        </p:nvSpPr>
        <p:spPr>
          <a:xfrm>
            <a:off x="457200" y="113554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Observation: These topics seem to all be focused on testing and verification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341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</TotalTime>
  <Words>41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Slido Poll results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Solis, Stephen</cp:lastModifiedBy>
  <cp:revision>167</cp:revision>
  <cp:lastPrinted>2016-01-21T20:53:15Z</cp:lastPrinted>
  <dcterms:created xsi:type="dcterms:W3CDTF">2016-01-21T15:20:31Z</dcterms:created>
  <dcterms:modified xsi:type="dcterms:W3CDTF">2023-11-10T05:39:47Z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2023-10-24T22:21:41Z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8e893081-9e59-45ed-bff1-dcbfb94c3465</vt:lpwstr>
  </property>
  <property fmtid="{D5CDD505-2E9C-101B-9397-08002B2CF9AE}" pid="9" name="MSIP_Label_7084cbda-52b8-46fb-a7b7-cb5bd465ed85_ContentBits">
    <vt:lpwstr>0</vt:lpwstr>
  </property>
</Properties>
</file>