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9"/>
  </p:notesMasterIdLst>
  <p:handoutMasterIdLst>
    <p:handoutMasterId r:id="rId10"/>
  </p:handoutMasterIdLst>
  <p:sldIdLst>
    <p:sldId id="338" r:id="rId6"/>
    <p:sldId id="312" r:id="rId7"/>
    <p:sldId id="305" r:id="rId8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45A5BF4A-79CF-094C-5A49-8F5E49E493A8}" name="Schmall, John" initials="SJ" userId="S::John.Schmall@ercot.com::f98f7ff2-2efd-46b1-a0be-6e7428f04ce8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48A0E14-EBEA-4003-9A68-AEFDE33A2DC4}" v="2" dt="2023-11-09T22:17:04.62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2" autoAdjust="0"/>
    <p:restoredTop sz="94645" autoAdjust="0"/>
  </p:normalViewPr>
  <p:slideViewPr>
    <p:cSldViewPr showGuides="1">
      <p:cViewPr varScale="1">
        <p:scale>
          <a:sx n="109" d="100"/>
          <a:sy n="109" d="100"/>
        </p:scale>
        <p:origin x="1188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viewProps" Target="viewProps.xml"/><Relationship Id="rId17" Type="http://schemas.microsoft.com/office/2018/10/relationships/authors" Target="authors.xml"/><Relationship Id="rId2" Type="http://schemas.openxmlformats.org/officeDocument/2006/relationships/customXml" Target="../customXml/item2.xml"/><Relationship Id="rId16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presProps" Target="presProps.xml"/><Relationship Id="rId5" Type="http://schemas.openxmlformats.org/officeDocument/2006/relationships/slideMaster" Target="slideMasters/slideMaster2.xml"/><Relationship Id="rId15" Type="http://schemas.microsoft.com/office/2016/11/relationships/changesInfo" Target="changesInfos/changesInfo1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olis, Stephen" userId="4217e5b7-af20-42de-818f-e9ca39127043" providerId="ADAL" clId="{E48A0E14-EBEA-4003-9A68-AEFDE33A2DC4}"/>
    <pc:docChg chg="custSel delSld modSld">
      <pc:chgData name="Solis, Stephen" userId="4217e5b7-af20-42de-818f-e9ca39127043" providerId="ADAL" clId="{E48A0E14-EBEA-4003-9A68-AEFDE33A2DC4}" dt="2023-11-10T05:39:45.880" v="313" actId="20577"/>
      <pc:docMkLst>
        <pc:docMk/>
      </pc:docMkLst>
      <pc:sldChg chg="addSp delSp modSp mod">
        <pc:chgData name="Solis, Stephen" userId="4217e5b7-af20-42de-818f-e9ca39127043" providerId="ADAL" clId="{E48A0E14-EBEA-4003-9A68-AEFDE33A2DC4}" dt="2023-11-09T22:18:35.028" v="302" actId="1076"/>
        <pc:sldMkLst>
          <pc:docMk/>
          <pc:sldMk cId="4083415869" sldId="312"/>
        </pc:sldMkLst>
        <pc:spChg chg="mod">
          <ac:chgData name="Solis, Stephen" userId="4217e5b7-af20-42de-818f-e9ca39127043" providerId="ADAL" clId="{E48A0E14-EBEA-4003-9A68-AEFDE33A2DC4}" dt="2023-11-09T22:13:06.996" v="109" actId="20577"/>
          <ac:spMkLst>
            <pc:docMk/>
            <pc:sldMk cId="4083415869" sldId="312"/>
            <ac:spMk id="2" creationId="{6B2BD268-4206-4FB7-9DCB-7C50C8A6CC04}"/>
          </ac:spMkLst>
        </pc:spChg>
        <pc:spChg chg="del">
          <ac:chgData name="Solis, Stephen" userId="4217e5b7-af20-42de-818f-e9ca39127043" providerId="ADAL" clId="{E48A0E14-EBEA-4003-9A68-AEFDE33A2DC4}" dt="2023-11-09T22:11:31.308" v="1" actId="21"/>
          <ac:spMkLst>
            <pc:docMk/>
            <pc:sldMk cId="4083415869" sldId="312"/>
            <ac:spMk id="3" creationId="{830E89B5-69E0-4503-97F1-8E7B5F399868}"/>
          </ac:spMkLst>
        </pc:spChg>
        <pc:spChg chg="add del mod">
          <ac:chgData name="Solis, Stephen" userId="4217e5b7-af20-42de-818f-e9ca39127043" providerId="ADAL" clId="{E48A0E14-EBEA-4003-9A68-AEFDE33A2DC4}" dt="2023-11-09T22:11:38.175" v="2" actId="21"/>
          <ac:spMkLst>
            <pc:docMk/>
            <pc:sldMk cId="4083415869" sldId="312"/>
            <ac:spMk id="7" creationId="{669C23DF-EE95-AAF5-5B8C-7306C04083DC}"/>
          </ac:spMkLst>
        </pc:spChg>
        <pc:spChg chg="add mod">
          <ac:chgData name="Solis, Stephen" userId="4217e5b7-af20-42de-818f-e9ca39127043" providerId="ADAL" clId="{E48A0E14-EBEA-4003-9A68-AEFDE33A2DC4}" dt="2023-11-09T22:18:35.028" v="302" actId="1076"/>
          <ac:spMkLst>
            <pc:docMk/>
            <pc:sldMk cId="4083415869" sldId="312"/>
            <ac:spMk id="8" creationId="{E97B83B0-FEFF-BD84-7E08-3BDAE210960C}"/>
          </ac:spMkLst>
        </pc:spChg>
        <pc:picChg chg="add mod">
          <ac:chgData name="Solis, Stephen" userId="4217e5b7-af20-42de-818f-e9ca39127043" providerId="ADAL" clId="{E48A0E14-EBEA-4003-9A68-AEFDE33A2DC4}" dt="2023-11-09T22:16:32.251" v="112" actId="1076"/>
          <ac:picMkLst>
            <pc:docMk/>
            <pc:sldMk cId="4083415869" sldId="312"/>
            <ac:picMk id="5" creationId="{613E6BF5-4A1D-4174-1B6F-EA3521787B9E}"/>
          </ac:picMkLst>
        </pc:picChg>
      </pc:sldChg>
      <pc:sldChg chg="del">
        <pc:chgData name="Solis, Stephen" userId="4217e5b7-af20-42de-818f-e9ca39127043" providerId="ADAL" clId="{E48A0E14-EBEA-4003-9A68-AEFDE33A2DC4}" dt="2023-11-09T22:12:06.869" v="5" actId="2696"/>
        <pc:sldMkLst>
          <pc:docMk/>
          <pc:sldMk cId="4168760564" sldId="313"/>
        </pc:sldMkLst>
      </pc:sldChg>
      <pc:sldChg chg="del">
        <pc:chgData name="Solis, Stephen" userId="4217e5b7-af20-42de-818f-e9ca39127043" providerId="ADAL" clId="{E48A0E14-EBEA-4003-9A68-AEFDE33A2DC4}" dt="2023-11-09T22:12:18.959" v="10" actId="2696"/>
        <pc:sldMkLst>
          <pc:docMk/>
          <pc:sldMk cId="1352130839" sldId="315"/>
        </pc:sldMkLst>
      </pc:sldChg>
      <pc:sldChg chg="del">
        <pc:chgData name="Solis, Stephen" userId="4217e5b7-af20-42de-818f-e9ca39127043" providerId="ADAL" clId="{E48A0E14-EBEA-4003-9A68-AEFDE33A2DC4}" dt="2023-11-09T22:12:12.180" v="7" actId="2696"/>
        <pc:sldMkLst>
          <pc:docMk/>
          <pc:sldMk cId="918065052" sldId="317"/>
        </pc:sldMkLst>
      </pc:sldChg>
      <pc:sldChg chg="del">
        <pc:chgData name="Solis, Stephen" userId="4217e5b7-af20-42de-818f-e9ca39127043" providerId="ADAL" clId="{E48A0E14-EBEA-4003-9A68-AEFDE33A2DC4}" dt="2023-11-09T22:12:09.537" v="6" actId="2696"/>
        <pc:sldMkLst>
          <pc:docMk/>
          <pc:sldMk cId="2813748741" sldId="318"/>
        </pc:sldMkLst>
      </pc:sldChg>
      <pc:sldChg chg="modSp mod">
        <pc:chgData name="Solis, Stephen" userId="4217e5b7-af20-42de-818f-e9ca39127043" providerId="ADAL" clId="{E48A0E14-EBEA-4003-9A68-AEFDE33A2DC4}" dt="2023-11-10T05:39:45.880" v="313" actId="20577"/>
        <pc:sldMkLst>
          <pc:docMk/>
          <pc:sldMk cId="3676918888" sldId="338"/>
        </pc:sldMkLst>
        <pc:spChg chg="mod">
          <ac:chgData name="Solis, Stephen" userId="4217e5b7-af20-42de-818f-e9ca39127043" providerId="ADAL" clId="{E48A0E14-EBEA-4003-9A68-AEFDE33A2DC4}" dt="2023-11-10T05:39:45.880" v="313" actId="20577"/>
          <ac:spMkLst>
            <pc:docMk/>
            <pc:sldMk cId="3676918888" sldId="338"/>
            <ac:spMk id="7" creationId="{00000000-0000-0000-0000-000000000000}"/>
          </ac:spMkLst>
        </pc:spChg>
      </pc:sldChg>
      <pc:sldChg chg="del">
        <pc:chgData name="Solis, Stephen" userId="4217e5b7-af20-42de-818f-e9ca39127043" providerId="ADAL" clId="{E48A0E14-EBEA-4003-9A68-AEFDE33A2DC4}" dt="2023-11-09T22:12:16.692" v="9" actId="2696"/>
        <pc:sldMkLst>
          <pc:docMk/>
          <pc:sldMk cId="3170859903" sldId="343"/>
        </pc:sldMkLst>
      </pc:sldChg>
      <pc:sldChg chg="del">
        <pc:chgData name="Solis, Stephen" userId="4217e5b7-af20-42de-818f-e9ca39127043" providerId="ADAL" clId="{E48A0E14-EBEA-4003-9A68-AEFDE33A2DC4}" dt="2023-11-09T22:12:04.192" v="4" actId="2696"/>
        <pc:sldMkLst>
          <pc:docMk/>
          <pc:sldMk cId="2616652788" sldId="6470"/>
        </pc:sldMkLst>
      </pc:sldChg>
      <pc:sldChg chg="del">
        <pc:chgData name="Solis, Stephen" userId="4217e5b7-af20-42de-818f-e9ca39127043" providerId="ADAL" clId="{E48A0E14-EBEA-4003-9A68-AEFDE33A2DC4}" dt="2023-11-09T22:12:21.303" v="11" actId="2696"/>
        <pc:sldMkLst>
          <pc:docMk/>
          <pc:sldMk cId="495930462" sldId="6471"/>
        </pc:sldMkLst>
      </pc:sldChg>
      <pc:sldChg chg="del">
        <pc:chgData name="Solis, Stephen" userId="4217e5b7-af20-42de-818f-e9ca39127043" providerId="ADAL" clId="{E48A0E14-EBEA-4003-9A68-AEFDE33A2DC4}" dt="2023-11-09T22:12:14.671" v="8" actId="2696"/>
        <pc:sldMkLst>
          <pc:docMk/>
          <pc:sldMk cId="1220010487" sldId="6472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11/9/2023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11/9/2023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1100" y="696913"/>
            <a:ext cx="46482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193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1100" y="696913"/>
            <a:ext cx="46482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75141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52221"/>
          </a:xfrm>
          <a:prstGeom prst="rect">
            <a:avLst/>
          </a:prstGeom>
        </p:spPr>
        <p:txBody>
          <a:bodyPr/>
          <a:lstStyle>
            <a:lvl1pPr>
              <a:defRPr sz="2600">
                <a:solidFill>
                  <a:schemeClr val="tx2"/>
                </a:solidFill>
              </a:defRPr>
            </a:lvl1pPr>
            <a:lvl2pPr>
              <a:defRPr sz="2400">
                <a:solidFill>
                  <a:schemeClr val="tx2"/>
                </a:solidFill>
              </a:defRPr>
            </a:lvl2pPr>
            <a:lvl3pPr>
              <a:defRPr sz="2200">
                <a:solidFill>
                  <a:schemeClr val="tx2"/>
                </a:solidFill>
              </a:defRPr>
            </a:lvl3pPr>
            <a:lvl4pPr>
              <a:defRPr sz="2100">
                <a:solidFill>
                  <a:schemeClr val="tx2"/>
                </a:solidFill>
              </a:defRPr>
            </a:lvl4pPr>
            <a:lvl5pPr>
              <a:defRPr sz="2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Footer text goes here.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6286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76478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11/9/2023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68113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Footer text goes here.</a:t>
            </a: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  <p:sldLayoutId id="2147483662" r:id="rId4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581400" y="2133600"/>
            <a:ext cx="56388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tx2"/>
                </a:solidFill>
              </a:rPr>
              <a:t>October IBRWG </a:t>
            </a:r>
            <a:r>
              <a:rPr lang="en-US" sz="2800" b="1" dirty="0" err="1">
                <a:solidFill>
                  <a:schemeClr val="tx2"/>
                </a:solidFill>
              </a:rPr>
              <a:t>Slido</a:t>
            </a:r>
            <a:r>
              <a:rPr lang="en-US" sz="2800" b="1" dirty="0">
                <a:solidFill>
                  <a:schemeClr val="tx2"/>
                </a:solidFill>
              </a:rPr>
              <a:t> poll results</a:t>
            </a:r>
          </a:p>
          <a:p>
            <a:endParaRPr lang="en-US" sz="2000" b="1" dirty="0">
              <a:solidFill>
                <a:schemeClr val="tx2"/>
              </a:solidFill>
            </a:endParaRPr>
          </a:p>
          <a:p>
            <a:r>
              <a:rPr lang="en-US" sz="2000" b="1" dirty="0">
                <a:solidFill>
                  <a:schemeClr val="tx2"/>
                </a:solidFill>
              </a:rPr>
              <a:t>IBRWG</a:t>
            </a:r>
          </a:p>
          <a:p>
            <a:endParaRPr lang="en-US" sz="2000" b="1" dirty="0">
              <a:solidFill>
                <a:schemeClr val="tx2"/>
              </a:solidFill>
            </a:endParaRPr>
          </a:p>
          <a:p>
            <a:pPr eaLnBrk="1" hangingPunct="1"/>
            <a:r>
              <a:rPr lang="en-US" altLang="en-US" sz="2000" dirty="0">
                <a:solidFill>
                  <a:schemeClr val="tx2"/>
                </a:solidFill>
              </a:rPr>
              <a:t>Stephen Solis – Principal, System Operations Improvement</a:t>
            </a:r>
          </a:p>
          <a:p>
            <a:endParaRPr lang="en-US" sz="2000" b="1" dirty="0">
              <a:solidFill>
                <a:schemeClr val="tx2"/>
              </a:solidFill>
            </a:endParaRPr>
          </a:p>
          <a:p>
            <a:endParaRPr lang="en-US" sz="2000" b="1" dirty="0">
              <a:solidFill>
                <a:schemeClr val="tx2"/>
              </a:solidFill>
            </a:endParaRPr>
          </a:p>
          <a:p>
            <a:r>
              <a:rPr lang="en-US" sz="2000" b="1">
                <a:solidFill>
                  <a:schemeClr val="tx2"/>
                </a:solidFill>
              </a:rPr>
              <a:t>November 10th</a:t>
            </a:r>
            <a:r>
              <a:rPr lang="en-US" sz="2000" b="1" dirty="0">
                <a:solidFill>
                  <a:schemeClr val="tx2"/>
                </a:solidFill>
              </a:rPr>
              <a:t>, 2023</a:t>
            </a:r>
          </a:p>
        </p:txBody>
      </p:sp>
    </p:spTree>
    <p:extLst>
      <p:ext uri="{BB962C8B-B14F-4D97-AF65-F5344CB8AC3E}">
        <p14:creationId xmlns:p14="http://schemas.microsoft.com/office/powerpoint/2010/main" val="36769188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2BD268-4206-4FB7-9DCB-7C50C8A6CC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Slido</a:t>
            </a:r>
            <a:r>
              <a:rPr lang="en-US" dirty="0"/>
              <a:t> Poll results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F0183FE-CE88-4328-A346-1A5AECC15DF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13E6BF5-4A1D-4174-1B6F-EA3521787B9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71600" y="2286000"/>
            <a:ext cx="5191760" cy="3743325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E97B83B0-FEFF-BD84-7E08-3BDAE210960C}"/>
              </a:ext>
            </a:extLst>
          </p:cNvPr>
          <p:cNvSpPr txBox="1"/>
          <p:nvPr/>
        </p:nvSpPr>
        <p:spPr>
          <a:xfrm>
            <a:off x="457200" y="1135548"/>
            <a:ext cx="8077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Observation: These topics seem to all be focused on testing and verification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0834158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581400" y="2133604"/>
            <a:ext cx="5638800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800" b="1" dirty="0">
              <a:solidFill>
                <a:srgbClr val="00AEC7"/>
              </a:solidFill>
              <a:ea typeface="+mj-ea"/>
              <a:cs typeface="+mj-cs"/>
            </a:endParaRPr>
          </a:p>
          <a:p>
            <a:endParaRPr lang="en-US" sz="2800" b="1" dirty="0">
              <a:solidFill>
                <a:srgbClr val="00AEC7"/>
              </a:solidFill>
              <a:ea typeface="+mj-ea"/>
              <a:cs typeface="+mj-cs"/>
            </a:endParaRPr>
          </a:p>
          <a:p>
            <a:r>
              <a:rPr lang="en-US" sz="2800" b="1" dirty="0">
                <a:solidFill>
                  <a:srgbClr val="00AEC7"/>
                </a:solidFill>
                <a:ea typeface="+mj-ea"/>
                <a:cs typeface="+mj-cs"/>
              </a:rPr>
              <a:t>        </a:t>
            </a:r>
            <a:r>
              <a:rPr lang="en-US" sz="6000" b="1" dirty="0">
                <a:solidFill>
                  <a:srgbClr val="00AEC7"/>
                </a:solidFill>
                <a:ea typeface="+mj-ea"/>
                <a:cs typeface="+mj-cs"/>
              </a:rPr>
              <a:t>Questions?</a:t>
            </a:r>
            <a:endParaRPr lang="en-US" sz="54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0547768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2" ma:contentTypeDescription="Create a new document." ma:contentTypeScope="" ma:versionID="63b4750df494f1e899998ba0dd64b59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26b17897b0dee42c4ef932dfddf4050e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0E9AA12-8AF9-4AA6-90FE-24669859CDF3}">
  <ds:schemaRefs>
    <ds:schemaRef ds:uri="http://schemas.microsoft.com/office/2006/documentManagement/types"/>
    <ds:schemaRef ds:uri="http://schemas.microsoft.com/office/2006/metadata/properties"/>
    <ds:schemaRef ds:uri="http://purl.org/dc/elements/1.1/"/>
    <ds:schemaRef ds:uri="http://purl.org/dc/terms/"/>
    <ds:schemaRef ds:uri="http://schemas.openxmlformats.org/package/2006/metadata/core-properties"/>
    <ds:schemaRef ds:uri="http://purl.org/dc/dcmitype/"/>
    <ds:schemaRef ds:uri="http://www.w3.org/XML/1998/namespace"/>
    <ds:schemaRef ds:uri="http://schemas.microsoft.com/office/infopath/2007/PartnerControls"/>
    <ds:schemaRef ds:uri="c34af464-7aa1-4edd-9be4-83dffc1cb926"/>
  </ds:schemaRefs>
</ds:datastoreItem>
</file>

<file path=customXml/itemProps2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43EB0A4-50A9-4E33-98AC-BC2B61C8A1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5854</TotalTime>
  <Words>41</Words>
  <Application>Microsoft Office PowerPoint</Application>
  <PresentationFormat>On-screen Show (4:3)</PresentationFormat>
  <Paragraphs>16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1_Custom Design</vt:lpstr>
      <vt:lpstr>Office Theme</vt:lpstr>
      <vt:lpstr>PowerPoint Presentation</vt:lpstr>
      <vt:lpstr>Slido Poll results</vt:lpstr>
      <vt:lpstr>PowerPoint Presentation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Solis, Stephen</cp:lastModifiedBy>
  <cp:revision>167</cp:revision>
  <cp:lastPrinted>2016-01-21T20:53:15Z</cp:lastPrinted>
  <dcterms:created xsi:type="dcterms:W3CDTF">2016-01-21T15:20:31Z</dcterms:created>
  <dcterms:modified xsi:type="dcterms:W3CDTF">2023-11-10T05:39:47Z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  <property fmtid="{D5CDD505-2E9C-101B-9397-08002B2CF9AE}" pid="3" name="MSIP_Label_7084cbda-52b8-46fb-a7b7-cb5bd465ed85_Enabled">
    <vt:lpwstr>true</vt:lpwstr>
  </property>
  <property fmtid="{D5CDD505-2E9C-101B-9397-08002B2CF9AE}" pid="4" name="MSIP_Label_7084cbda-52b8-46fb-a7b7-cb5bd465ed85_SetDate">
    <vt:lpwstr>2023-10-24T22:21:41Z</vt:lpwstr>
  </property>
  <property fmtid="{D5CDD505-2E9C-101B-9397-08002B2CF9AE}" pid="5" name="MSIP_Label_7084cbda-52b8-46fb-a7b7-cb5bd465ed85_Method">
    <vt:lpwstr>Standard</vt:lpwstr>
  </property>
  <property fmtid="{D5CDD505-2E9C-101B-9397-08002B2CF9AE}" pid="6" name="MSIP_Label_7084cbda-52b8-46fb-a7b7-cb5bd465ed85_Name">
    <vt:lpwstr>Internal</vt:lpwstr>
  </property>
  <property fmtid="{D5CDD505-2E9C-101B-9397-08002B2CF9AE}" pid="7" name="MSIP_Label_7084cbda-52b8-46fb-a7b7-cb5bd465ed85_SiteId">
    <vt:lpwstr>0afb747d-bff7-4596-a9fc-950ef9e0ec45</vt:lpwstr>
  </property>
  <property fmtid="{D5CDD505-2E9C-101B-9397-08002B2CF9AE}" pid="8" name="MSIP_Label_7084cbda-52b8-46fb-a7b7-cb5bd465ed85_ActionId">
    <vt:lpwstr>8e893081-9e59-45ed-bff1-dcbfb94c3465</vt:lpwstr>
  </property>
  <property fmtid="{D5CDD505-2E9C-101B-9397-08002B2CF9AE}" pid="9" name="MSIP_Label_7084cbda-52b8-46fb-a7b7-cb5bd465ed85_ContentBits">
    <vt:lpwstr>0</vt:lpwstr>
  </property>
</Properties>
</file>