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21"/>
  </p:notesMasterIdLst>
  <p:handoutMasterIdLst>
    <p:handoutMasterId r:id="rId22"/>
  </p:handoutMasterIdLst>
  <p:sldIdLst>
    <p:sldId id="260" r:id="rId6"/>
    <p:sldId id="355" r:id="rId7"/>
    <p:sldId id="261" r:id="rId8"/>
    <p:sldId id="368" r:id="rId9"/>
    <p:sldId id="277" r:id="rId10"/>
    <p:sldId id="352" r:id="rId11"/>
    <p:sldId id="367" r:id="rId12"/>
    <p:sldId id="296" r:id="rId13"/>
    <p:sldId id="297" r:id="rId14"/>
    <p:sldId id="276" r:id="rId15"/>
    <p:sldId id="287" r:id="rId16"/>
    <p:sldId id="353" r:id="rId17"/>
    <p:sldId id="354" r:id="rId18"/>
    <p:sldId id="369" r:id="rId19"/>
    <p:sldId id="370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gio, Dave" initials="MD" lastIdx="4" clrIdx="0">
    <p:extLst>
      <p:ext uri="{19B8F6BF-5375-455C-9EA6-DF929625EA0E}">
        <p15:presenceInfo xmlns:p15="http://schemas.microsoft.com/office/powerpoint/2012/main" userId="S-1-5-21-639947351-343809578-3807592339-4753" providerId="AD"/>
      </p:ext>
    </p:extLst>
  </p:cmAuthor>
  <p:cmAuthor id="2" name="Townsend, Aaron" initials="TA" lastIdx="32" clrIdx="1">
    <p:extLst>
      <p:ext uri="{19B8F6BF-5375-455C-9EA6-DF929625EA0E}">
        <p15:presenceInfo xmlns:p15="http://schemas.microsoft.com/office/powerpoint/2012/main" userId="S-1-5-21-639947351-343809578-3807592339-53395" providerId="AD"/>
      </p:ext>
    </p:extLst>
  </p:cmAuthor>
  <p:cmAuthor id="3" name="Holt, Blake" initials="HB" lastIdx="30" clrIdx="2">
    <p:extLst>
      <p:ext uri="{19B8F6BF-5375-455C-9EA6-DF929625EA0E}">
        <p15:presenceInfo xmlns:p15="http://schemas.microsoft.com/office/powerpoint/2012/main" userId="S-1-5-21-639947351-343809578-3807592339-31793" providerId="AD"/>
      </p:ext>
    </p:extLst>
  </p:cmAuthor>
  <p:cmAuthor id="4" name="Kersulis, Jonas" initials="KJ" lastIdx="1" clrIdx="3">
    <p:extLst>
      <p:ext uri="{19B8F6BF-5375-455C-9EA6-DF929625EA0E}">
        <p15:presenceInfo xmlns:p15="http://schemas.microsoft.com/office/powerpoint/2012/main" userId="S::Jonas.Kersulis@ercot.com::38ec2a83-12fc-4093-8e16-3ee53b6e0485" providerId="AD"/>
      </p:ext>
    </p:extLst>
  </p:cmAuthor>
  <p:cmAuthor id="5" name="djm" initials="djm" lastIdx="1" clrIdx="4">
    <p:extLst>
      <p:ext uri="{19B8F6BF-5375-455C-9EA6-DF929625EA0E}">
        <p15:presenceInfo xmlns:p15="http://schemas.microsoft.com/office/powerpoint/2012/main" userId="djm" providerId="None"/>
      </p:ext>
    </p:extLst>
  </p:cmAuthor>
  <p:cmAuthor id="6" name="Shah, Neil" initials="SN" lastIdx="5" clrIdx="5">
    <p:extLst>
      <p:ext uri="{19B8F6BF-5375-455C-9EA6-DF929625EA0E}">
        <p15:presenceInfo xmlns:p15="http://schemas.microsoft.com/office/powerpoint/2012/main" userId="S::Neil.Shah@ercot.com::c825c17a-b2fe-45c0-a9d5-794112f6ee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208"/>
    <a:srgbClr val="C68106"/>
    <a:srgbClr val="CBE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DDB183-3EB6-48F9-A580-7947F73BB6F0}" v="25" dt="2023-11-07T16:34:00.7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usefian, Mahnoush" userId="97a5e06f-dcce-4865-81e8-0938001369e7" providerId="ADAL" clId="{266AD24E-C0B8-495B-A44C-2BBEFF75EB46}"/>
    <pc:docChg chg="undo custSel modSld">
      <pc:chgData name="Yousefian, Mahnoush" userId="97a5e06f-dcce-4865-81e8-0938001369e7" providerId="ADAL" clId="{266AD24E-C0B8-495B-A44C-2BBEFF75EB46}" dt="2023-07-10T18:04:03.243" v="418" actId="20577"/>
      <pc:docMkLst>
        <pc:docMk/>
      </pc:docMkLst>
      <pc:sldChg chg="modSp">
        <pc:chgData name="Yousefian, Mahnoush" userId="97a5e06f-dcce-4865-81e8-0938001369e7" providerId="ADAL" clId="{266AD24E-C0B8-495B-A44C-2BBEFF75EB46}" dt="2023-07-10T16:53:39.958" v="0"/>
        <pc:sldMkLst>
          <pc:docMk/>
          <pc:sldMk cId="730603795" sldId="260"/>
        </pc:sldMkLst>
        <pc:spChg chg="mod">
          <ac:chgData name="Yousefian, Mahnoush" userId="97a5e06f-dcce-4865-81e8-0938001369e7" providerId="ADAL" clId="{266AD24E-C0B8-495B-A44C-2BBEFF75EB46}" dt="2023-07-10T16:53:39.958" v="0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266AD24E-C0B8-495B-A44C-2BBEFF75EB46}" dt="2023-07-10T17:03:24.128" v="14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266AD24E-C0B8-495B-A44C-2BBEFF75EB46}" dt="2023-07-10T16:53:39.958" v="0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66AD24E-C0B8-495B-A44C-2BBEFF75EB46}" dt="2023-07-10T17:03:24.128" v="14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266AD24E-C0B8-495B-A44C-2BBEFF75EB46}" dt="2023-07-10T17:16:06.076" v="92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266AD24E-C0B8-495B-A44C-2BBEFF75EB46}" dt="2023-07-10T17:16:06.076" v="92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266AD24E-C0B8-495B-A44C-2BBEFF75EB46}" dt="2023-07-10T17:06:46.755" v="69" actId="20577"/>
        <pc:sldMkLst>
          <pc:docMk/>
          <pc:sldMk cId="1095794504" sldId="277"/>
        </pc:sldMkLst>
        <pc:spChg chg="mod">
          <ac:chgData name="Yousefian, Mahnoush" userId="97a5e06f-dcce-4865-81e8-0938001369e7" providerId="ADAL" clId="{266AD24E-C0B8-495B-A44C-2BBEFF75EB46}" dt="2023-07-10T17:06:46.755" v="69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266AD24E-C0B8-495B-A44C-2BBEFF75EB46}" dt="2023-07-10T17:06:07.142" v="43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266AD24E-C0B8-495B-A44C-2BBEFF75EB46}" dt="2023-07-10T17:18:40.206" v="106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266AD24E-C0B8-495B-A44C-2BBEFF75EB46}" dt="2023-07-10T17:18:40.206" v="106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66AD24E-C0B8-495B-A44C-2BBEFF75EB46}" dt="2023-07-10T17:18:05.764" v="96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266AD24E-C0B8-495B-A44C-2BBEFF75EB46}" dt="2023-07-10T17:17:55.300" v="95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266AD24E-C0B8-495B-A44C-2BBEFF75EB46}" dt="2023-07-10T17:11:39.179" v="81" actId="14826"/>
        <pc:sldMkLst>
          <pc:docMk/>
          <pc:sldMk cId="1756044365" sldId="296"/>
        </pc:sldMkLst>
        <pc:spChg chg="mod">
          <ac:chgData name="Yousefian, Mahnoush" userId="97a5e06f-dcce-4865-81e8-0938001369e7" providerId="ADAL" clId="{266AD24E-C0B8-495B-A44C-2BBEFF75EB46}" dt="2023-07-10T17:11:10.325" v="80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66AD24E-C0B8-495B-A44C-2BBEFF75EB46}" dt="2023-07-10T17:11:39.179" v="81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266AD24E-C0B8-495B-A44C-2BBEFF75EB46}" dt="2023-07-10T17:11:56.417" v="83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266AD24E-C0B8-495B-A44C-2BBEFF75EB46}" dt="2023-07-10T16:53:39.958" v="0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66AD24E-C0B8-495B-A44C-2BBEFF75EB46}" dt="2023-07-10T17:11:56.417" v="83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266AD24E-C0B8-495B-A44C-2BBEFF75EB46}" dt="2023-07-10T17:11:50.900" v="82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266AD24E-C0B8-495B-A44C-2BBEFF75EB46}" dt="2023-07-10T17:09:25.064" v="70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266AD24E-C0B8-495B-A44C-2BBEFF75EB46}" dt="2023-07-10T16:53:39.958" v="0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66AD24E-C0B8-495B-A44C-2BBEFF75EB46}" dt="2023-07-10T17:09:25.064" v="70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266AD24E-C0B8-495B-A44C-2BBEFF75EB46}" dt="2023-07-10T17:19:54.792" v="129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266AD24E-C0B8-495B-A44C-2BBEFF75EB46}" dt="2023-07-10T17:19:43.957" v="128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66AD24E-C0B8-495B-A44C-2BBEFF75EB46}" dt="2023-07-10T17:19:54.792" v="129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266AD24E-C0B8-495B-A44C-2BBEFF75EB46}" dt="2023-07-10T17:21:46.366" v="164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266AD24E-C0B8-495B-A44C-2BBEFF75EB46}" dt="2023-07-10T17:21:05.742" v="143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266AD24E-C0B8-495B-A44C-2BBEFF75EB46}" dt="2023-07-10T17:21:35.164" v="157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266AD24E-C0B8-495B-A44C-2BBEFF75EB46}" dt="2023-07-10T17:21:46.366" v="164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Yousefian, Mahnoush" userId="97a5e06f-dcce-4865-81e8-0938001369e7" providerId="ADAL" clId="{266AD24E-C0B8-495B-A44C-2BBEFF75EB46}" dt="2023-07-10T17:20:22.515" v="130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266AD24E-C0B8-495B-A44C-2BBEFF75EB46}" dt="2023-07-10T17:01:05.108" v="13" actId="108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266AD24E-C0B8-495B-A44C-2BBEFF75EB46}" dt="2023-07-10T17:01:05.108" v="13" actId="108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266AD24E-C0B8-495B-A44C-2BBEFF75EB46}" dt="2023-07-10T17:09:49.511" v="72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266AD24E-C0B8-495B-A44C-2BBEFF75EB46}" dt="2023-07-10T16:53:39.958" v="0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66AD24E-C0B8-495B-A44C-2BBEFF75EB46}" dt="2023-07-10T17:09:49.511" v="72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266AD24E-C0B8-495B-A44C-2BBEFF75EB46}" dt="2023-07-10T17:09:37.239" v="71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266AD24E-C0B8-495B-A44C-2BBEFF75EB46}" dt="2023-07-10T17:05:21.032" v="42" actId="14826"/>
        <pc:sldMkLst>
          <pc:docMk/>
          <pc:sldMk cId="3306108906" sldId="368"/>
        </pc:sldMkLst>
        <pc:spChg chg="mod">
          <ac:chgData name="Yousefian, Mahnoush" userId="97a5e06f-dcce-4865-81e8-0938001369e7" providerId="ADAL" clId="{266AD24E-C0B8-495B-A44C-2BBEFF75EB46}" dt="2023-07-10T16:53:39.958" v="0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Yousefian, Mahnoush" userId="97a5e06f-dcce-4865-81e8-0938001369e7" providerId="ADAL" clId="{266AD24E-C0B8-495B-A44C-2BBEFF75EB46}" dt="2023-07-10T17:04:46.099" v="41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266AD24E-C0B8-495B-A44C-2BBEFF75EB46}" dt="2023-07-10T17:05:21.032" v="42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266AD24E-C0B8-495B-A44C-2BBEFF75EB46}" dt="2023-07-10T18:02:41.667" v="393" actId="242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266AD24E-C0B8-495B-A44C-2BBEFF75EB46}" dt="2023-07-10T18:02:41.667" v="393" actId="242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266AD24E-C0B8-495B-A44C-2BBEFF75EB46}" dt="2023-07-10T18:04:03.243" v="418" actId="20577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266AD24E-C0B8-495B-A44C-2BBEFF75EB46}" dt="2023-07-10T18:04:03.243" v="418" actId="2057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Chu, Zhengguo" userId="46b45079-141b-4798-8f61-111a7cd7aa1e" providerId="ADAL" clId="{FA2EEF55-0216-4350-9FD8-45C139A3699F}"/>
    <pc:docChg chg="modSld">
      <pc:chgData name="Chu, Zhengguo" userId="46b45079-141b-4798-8f61-111a7cd7aa1e" providerId="ADAL" clId="{FA2EEF55-0216-4350-9FD8-45C139A3699F}" dt="2023-04-12T23:10:13.675" v="6" actId="1076"/>
      <pc:docMkLst>
        <pc:docMk/>
      </pc:docMkLst>
      <pc:sldChg chg="modSp mod">
        <pc:chgData name="Chu, Zhengguo" userId="46b45079-141b-4798-8f61-111a7cd7aa1e" providerId="ADAL" clId="{FA2EEF55-0216-4350-9FD8-45C139A3699F}" dt="2023-04-12T23:10:13.675" v="6" actId="1076"/>
        <pc:sldMkLst>
          <pc:docMk/>
          <pc:sldMk cId="874353533" sldId="354"/>
        </pc:sldMkLst>
        <pc:spChg chg="mod">
          <ac:chgData name="Chu, Zhengguo" userId="46b45079-141b-4798-8f61-111a7cd7aa1e" providerId="ADAL" clId="{FA2EEF55-0216-4350-9FD8-45C139A3699F}" dt="2023-04-12T23:10:13.675" v="6" actId="1076"/>
          <ac:spMkLst>
            <pc:docMk/>
            <pc:sldMk cId="874353533" sldId="354"/>
            <ac:spMk id="9" creationId="{E54B86FD-C6A5-4A5E-8937-826D598ADB5D}"/>
          </ac:spMkLst>
        </pc:spChg>
      </pc:sldChg>
    </pc:docChg>
  </pc:docChgLst>
  <pc:docChgLst>
    <pc:chgData name="Yousefian, Mahnoush" userId="S::mahnoush.yousefian@ercot.com::97a5e06f-dcce-4865-81e8-0938001369e7" providerId="AD" clId="Web-{A04EA0D2-B7A7-43D5-B28F-DD00E1C8BF8F}"/>
    <pc:docChg chg="modSld">
      <pc:chgData name="Yousefian, Mahnoush" userId="S::mahnoush.yousefian@ercot.com::97a5e06f-dcce-4865-81e8-0938001369e7" providerId="AD" clId="Web-{A04EA0D2-B7A7-43D5-B28F-DD00E1C8BF8F}" dt="2023-07-10T18:40:34.576" v="290"/>
      <pc:docMkLst>
        <pc:docMk/>
      </pc:docMkLst>
      <pc:sldChg chg="modSp">
        <pc:chgData name="Yousefian, Mahnoush" userId="S::mahnoush.yousefian@ercot.com::97a5e06f-dcce-4865-81e8-0938001369e7" providerId="AD" clId="Web-{A04EA0D2-B7A7-43D5-B28F-DD00E1C8BF8F}" dt="2023-07-10T18:40:34.576" v="290"/>
        <pc:sldMkLst>
          <pc:docMk/>
          <pc:sldMk cId="2576058586" sldId="370"/>
        </pc:sldMkLst>
        <pc:graphicFrameChg chg="mod modGraphic">
          <ac:chgData name="Yousefian, Mahnoush" userId="S::mahnoush.yousefian@ercot.com::97a5e06f-dcce-4865-81e8-0938001369e7" providerId="AD" clId="Web-{A04EA0D2-B7A7-43D5-B28F-DD00E1C8BF8F}" dt="2023-07-10T18:40:34.576" v="290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Kersulis, Jonas" userId="38ec2a83-12fc-4093-8e16-3ee53b6e0485" providerId="ADAL" clId="{3A543493-2E86-4ED2-A9F4-DDAEF0145EAD}"/>
    <pc:docChg chg="undo custSel modSld">
      <pc:chgData name="Kersulis, Jonas" userId="38ec2a83-12fc-4093-8e16-3ee53b6e0485" providerId="ADAL" clId="{3A543493-2E86-4ED2-A9F4-DDAEF0145EAD}" dt="2022-08-11T15:48:11.965" v="11" actId="1038"/>
      <pc:docMkLst>
        <pc:docMk/>
      </pc:docMkLst>
      <pc:sldChg chg="modSp mod">
        <pc:chgData name="Kersulis, Jonas" userId="38ec2a83-12fc-4093-8e16-3ee53b6e0485" providerId="ADAL" clId="{3A543493-2E86-4ED2-A9F4-DDAEF0145EAD}" dt="2022-08-11T15:48:11.965" v="11" actId="1038"/>
        <pc:sldMkLst>
          <pc:docMk/>
          <pc:sldMk cId="1338195067" sldId="287"/>
        </pc:sldMkLst>
        <pc:picChg chg="mod">
          <ac:chgData name="Kersulis, Jonas" userId="38ec2a83-12fc-4093-8e16-3ee53b6e0485" providerId="ADAL" clId="{3A543493-2E86-4ED2-A9F4-DDAEF0145EAD}" dt="2022-08-11T15:48:11.965" v="11" actId="1038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Kersulis, Jonas" userId="38ec2a83-12fc-4093-8e16-3ee53b6e0485" providerId="ADAL" clId="{3A543493-2E86-4ED2-A9F4-DDAEF0145EAD}" dt="2022-08-11T15:47:53.197" v="8" actId="103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Kersulis, Jonas" userId="38ec2a83-12fc-4093-8e16-3ee53b6e0485" providerId="ADAL" clId="{3A543493-2E86-4ED2-A9F4-DDAEF0145EAD}" dt="2022-08-11T15:14:48.350" v="5" actId="20577"/>
        <pc:sldMkLst>
          <pc:docMk/>
          <pc:sldMk cId="2492350086" sldId="355"/>
        </pc:sldMkLst>
        <pc:graphicFrameChg chg="modGraphic">
          <ac:chgData name="Kersulis, Jonas" userId="38ec2a83-12fc-4093-8e16-3ee53b6e0485" providerId="ADAL" clId="{3A543493-2E86-4ED2-A9F4-DDAEF0145EAD}" dt="2022-08-11T15:14:48.350" v="5" actId="20577"/>
          <ac:graphicFrameMkLst>
            <pc:docMk/>
            <pc:sldMk cId="2492350086" sldId="355"/>
            <ac:graphicFrameMk id="7" creationId="{A4E22A16-8DCE-41AD-B4B7-99DC8C026015}"/>
          </ac:graphicFrameMkLst>
        </pc:graphicFrameChg>
      </pc:sldChg>
    </pc:docChg>
  </pc:docChgLst>
  <pc:docChgLst>
    <pc:chgData name="Yousefian, Mahnoush" userId="97a5e06f-dcce-4865-81e8-0938001369e7" providerId="ADAL" clId="{25959751-DA89-4AA3-AD41-ECB110ABC8F8}"/>
    <pc:docChg chg="undo redo custSel modSld">
      <pc:chgData name="Yousefian, Mahnoush" userId="97a5e06f-dcce-4865-81e8-0938001369e7" providerId="ADAL" clId="{25959751-DA89-4AA3-AD41-ECB110ABC8F8}" dt="2023-10-17T16:30:56.376" v="580"/>
      <pc:docMkLst>
        <pc:docMk/>
      </pc:docMkLst>
      <pc:sldChg chg="modSp">
        <pc:chgData name="Yousefian, Mahnoush" userId="97a5e06f-dcce-4865-81e8-0938001369e7" providerId="ADAL" clId="{25959751-DA89-4AA3-AD41-ECB110ABC8F8}" dt="2023-10-11T21:30:38.347" v="0"/>
        <pc:sldMkLst>
          <pc:docMk/>
          <pc:sldMk cId="730603795" sldId="260"/>
        </pc:sldMkLst>
        <pc:spChg chg="mod">
          <ac:chgData name="Yousefian, Mahnoush" userId="97a5e06f-dcce-4865-81e8-0938001369e7" providerId="ADAL" clId="{25959751-DA89-4AA3-AD41-ECB110ABC8F8}" dt="2023-10-11T21:30:38.347" v="0"/>
          <ac:spMkLst>
            <pc:docMk/>
            <pc:sldMk cId="730603795" sldId="260"/>
            <ac:spMk id="7" creationId="{00000000-0000-0000-0000-000000000000}"/>
          </ac:spMkLst>
        </pc:spChg>
      </pc:sldChg>
      <pc:sldChg chg="delSp modSp mod">
        <pc:chgData name="Yousefian, Mahnoush" userId="97a5e06f-dcce-4865-81e8-0938001369e7" providerId="ADAL" clId="{25959751-DA89-4AA3-AD41-ECB110ABC8F8}" dt="2023-10-17T16:30:56.376" v="580"/>
        <pc:sldMkLst>
          <pc:docMk/>
          <pc:sldMk cId="1324424397" sldId="261"/>
        </pc:sldMkLst>
        <pc:spChg chg="mod">
          <ac:chgData name="Yousefian, Mahnoush" userId="97a5e06f-dcce-4865-81e8-0938001369e7" providerId="ADAL" clId="{25959751-DA89-4AA3-AD41-ECB110ABC8F8}" dt="2023-10-11T21:49:26.542" v="14" actId="20577"/>
          <ac:spMkLst>
            <pc:docMk/>
            <pc:sldMk cId="1324424397" sldId="261"/>
            <ac:spMk id="2" creationId="{00000000-0000-0000-0000-000000000000}"/>
          </ac:spMkLst>
        </pc:spChg>
        <pc:spChg chg="del mod">
          <ac:chgData name="Yousefian, Mahnoush" userId="97a5e06f-dcce-4865-81e8-0938001369e7" providerId="ADAL" clId="{25959751-DA89-4AA3-AD41-ECB110ABC8F8}" dt="2023-10-17T16:30:56.376" v="580"/>
          <ac:spMkLst>
            <pc:docMk/>
            <pc:sldMk cId="1324424397" sldId="261"/>
            <ac:spMk id="3" creationId="{31E3A9AB-F74A-E126-4FC5-350064FD0307}"/>
          </ac:spMkLst>
        </pc:spChg>
        <pc:picChg chg="mod">
          <ac:chgData name="Yousefian, Mahnoush" userId="97a5e06f-dcce-4865-81e8-0938001369e7" providerId="ADAL" clId="{25959751-DA89-4AA3-AD41-ECB110ABC8F8}" dt="2023-10-11T21:49:18.975" v="7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25959751-DA89-4AA3-AD41-ECB110ABC8F8}" dt="2023-10-11T21:59:47.136" v="195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25959751-DA89-4AA3-AD41-ECB110ABC8F8}" dt="2023-10-11T21:59:47.136" v="195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addSp delSp modSp mod">
        <pc:chgData name="Yousefian, Mahnoush" userId="97a5e06f-dcce-4865-81e8-0938001369e7" providerId="ADAL" clId="{25959751-DA89-4AA3-AD41-ECB110ABC8F8}" dt="2023-10-11T21:52:44.075" v="87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25959751-DA89-4AA3-AD41-ECB110ABC8F8}" dt="2023-10-11T21:52:33.034" v="86" actId="20577"/>
          <ac:spMkLst>
            <pc:docMk/>
            <pc:sldMk cId="1095794504" sldId="277"/>
            <ac:spMk id="7" creationId="{8DE3848D-F869-4A14-B867-268DDF4A2C73}"/>
          </ac:spMkLst>
        </pc:spChg>
        <pc:picChg chg="add del mod">
          <ac:chgData name="Yousefian, Mahnoush" userId="97a5e06f-dcce-4865-81e8-0938001369e7" providerId="ADAL" clId="{25959751-DA89-4AA3-AD41-ECB110ABC8F8}" dt="2023-10-11T21:52:44.075" v="87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25959751-DA89-4AA3-AD41-ECB110ABC8F8}" dt="2023-10-11T22:01:32" v="211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25959751-DA89-4AA3-AD41-ECB110ABC8F8}" dt="2023-10-11T22:01:32" v="211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5959751-DA89-4AA3-AD41-ECB110ABC8F8}" dt="2023-10-11T22:00:56.455" v="198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25959751-DA89-4AA3-AD41-ECB110ABC8F8}" dt="2023-10-11T22:00:43.303" v="197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25959751-DA89-4AA3-AD41-ECB110ABC8F8}" dt="2023-10-11T21:56:06.277" v="120" actId="14826"/>
        <pc:sldMkLst>
          <pc:docMk/>
          <pc:sldMk cId="1756044365" sldId="296"/>
        </pc:sldMkLst>
        <pc:spChg chg="mod">
          <ac:chgData name="Yousefian, Mahnoush" userId="97a5e06f-dcce-4865-81e8-0938001369e7" providerId="ADAL" clId="{25959751-DA89-4AA3-AD41-ECB110ABC8F8}" dt="2023-10-11T21:55:47.783" v="119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5959751-DA89-4AA3-AD41-ECB110ABC8F8}" dt="2023-10-11T21:56:06.277" v="120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25959751-DA89-4AA3-AD41-ECB110ABC8F8}" dt="2023-10-11T21:59:12.455" v="179" actId="20577"/>
        <pc:sldMkLst>
          <pc:docMk/>
          <pc:sldMk cId="2309081026" sldId="297"/>
        </pc:sldMkLst>
        <pc:spChg chg="mod">
          <ac:chgData name="Yousefian, Mahnoush" userId="97a5e06f-dcce-4865-81e8-0938001369e7" providerId="ADAL" clId="{25959751-DA89-4AA3-AD41-ECB110ABC8F8}" dt="2023-10-11T21:59:12.455" v="179" actId="20577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5959751-DA89-4AA3-AD41-ECB110ABC8F8}" dt="2023-10-11T21:56:25.443" v="122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25959751-DA89-4AA3-AD41-ECB110ABC8F8}" dt="2023-10-11T21:56:20.761" v="121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25959751-DA89-4AA3-AD41-ECB110ABC8F8}" dt="2023-10-11T21:52:55.919" v="88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25959751-DA89-4AA3-AD41-ECB110ABC8F8}" dt="2023-10-11T21:30:38.347" v="0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5959751-DA89-4AA3-AD41-ECB110ABC8F8}" dt="2023-10-11T21:52:55.919" v="88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25959751-DA89-4AA3-AD41-ECB110ABC8F8}" dt="2023-10-11T22:02:10.891" v="230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25959751-DA89-4AA3-AD41-ECB110ABC8F8}" dt="2023-10-11T22:02:03.718" v="229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5959751-DA89-4AA3-AD41-ECB110ABC8F8}" dt="2023-10-11T22:02:10.891" v="230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25959751-DA89-4AA3-AD41-ECB110ABC8F8}" dt="2023-10-12T14:24:47.006" v="570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25959751-DA89-4AA3-AD41-ECB110ABC8F8}" dt="2023-10-11T22:03:27.899" v="241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25959751-DA89-4AA3-AD41-ECB110ABC8F8}" dt="2023-10-12T14:24:47.006" v="570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25959751-DA89-4AA3-AD41-ECB110ABC8F8}" dt="2023-10-11T22:36:49.987" v="288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Yousefian, Mahnoush" userId="97a5e06f-dcce-4865-81e8-0938001369e7" providerId="ADAL" clId="{25959751-DA89-4AA3-AD41-ECB110ABC8F8}" dt="2023-10-12T14:24:33.352" v="566" actId="107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25959751-DA89-4AA3-AD41-ECB110ABC8F8}" dt="2023-10-12T14:53:59.564" v="576" actId="20577"/>
        <pc:sldMkLst>
          <pc:docMk/>
          <pc:sldMk cId="2492350086" sldId="355"/>
        </pc:sldMkLst>
        <pc:spChg chg="mod">
          <ac:chgData name="Yousefian, Mahnoush" userId="97a5e06f-dcce-4865-81e8-0938001369e7" providerId="ADAL" clId="{25959751-DA89-4AA3-AD41-ECB110ABC8F8}" dt="2023-10-12T14:23:15.494" v="557" actId="20577"/>
          <ac:spMkLst>
            <pc:docMk/>
            <pc:sldMk cId="2492350086" sldId="355"/>
            <ac:spMk id="5" creationId="{00000000-0000-0000-0000-000000000000}"/>
          </ac:spMkLst>
        </pc:spChg>
        <pc:graphicFrameChg chg="mod modGraphic">
          <ac:chgData name="Yousefian, Mahnoush" userId="97a5e06f-dcce-4865-81e8-0938001369e7" providerId="ADAL" clId="{25959751-DA89-4AA3-AD41-ECB110ABC8F8}" dt="2023-10-12T14:53:59.564" v="576" actId="20577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 mod">
        <pc:chgData name="Yousefian, Mahnoush" userId="97a5e06f-dcce-4865-81e8-0938001369e7" providerId="ADAL" clId="{25959751-DA89-4AA3-AD41-ECB110ABC8F8}" dt="2023-10-11T21:53:57.942" v="101" actId="20577"/>
        <pc:sldMkLst>
          <pc:docMk/>
          <pc:sldMk cId="1731488322" sldId="367"/>
        </pc:sldMkLst>
        <pc:spChg chg="mod">
          <ac:chgData name="Yousefian, Mahnoush" userId="97a5e06f-dcce-4865-81e8-0938001369e7" providerId="ADAL" clId="{25959751-DA89-4AA3-AD41-ECB110ABC8F8}" dt="2023-10-11T21:30:38.347" v="0"/>
          <ac:spMkLst>
            <pc:docMk/>
            <pc:sldMk cId="1731488322" sldId="367"/>
            <ac:spMk id="2" creationId="{00000000-0000-0000-0000-000000000000}"/>
          </ac:spMkLst>
        </pc:spChg>
        <pc:spChg chg="mod">
          <ac:chgData name="Yousefian, Mahnoush" userId="97a5e06f-dcce-4865-81e8-0938001369e7" providerId="ADAL" clId="{25959751-DA89-4AA3-AD41-ECB110ABC8F8}" dt="2023-10-11T21:53:57.942" v="101" actId="20577"/>
          <ac:spMkLst>
            <pc:docMk/>
            <pc:sldMk cId="1731488322" sldId="367"/>
            <ac:spMk id="10" creationId="{C9339DF6-5C5D-4C78-858D-34640A37096F}"/>
          </ac:spMkLst>
        </pc:spChg>
        <pc:picChg chg="mod">
          <ac:chgData name="Yousefian, Mahnoush" userId="97a5e06f-dcce-4865-81e8-0938001369e7" providerId="ADAL" clId="{25959751-DA89-4AA3-AD41-ECB110ABC8F8}" dt="2023-10-11T21:53:12.993" v="90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25959751-DA89-4AA3-AD41-ECB110ABC8F8}" dt="2023-10-11T21:53:05.212" v="89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25959751-DA89-4AA3-AD41-ECB110ABC8F8}" dt="2023-10-11T21:50:55.815" v="39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25959751-DA89-4AA3-AD41-ECB110ABC8F8}" dt="2023-10-11T21:30:38.347" v="0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Yousefian, Mahnoush" userId="97a5e06f-dcce-4865-81e8-0938001369e7" providerId="ADAL" clId="{25959751-DA89-4AA3-AD41-ECB110ABC8F8}" dt="2023-10-11T21:50:55.815" v="39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25959751-DA89-4AA3-AD41-ECB110ABC8F8}" dt="2023-10-11T21:49:59.970" v="15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25959751-DA89-4AA3-AD41-ECB110ABC8F8}" dt="2023-10-11T22:36:19.651" v="274" actId="20577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25959751-DA89-4AA3-AD41-ECB110ABC8F8}" dt="2023-10-11T22:36:19.651" v="274" actId="20577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25959751-DA89-4AA3-AD41-ECB110ABC8F8}" dt="2023-10-11T22:39:16.443" v="308" actId="20577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25959751-DA89-4AA3-AD41-ECB110ABC8F8}" dt="2023-10-11T22:39:16.443" v="308" actId="2057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Yousefian, Mahnoush" userId="S::mahnoush.yousefian@ercot.com::97a5e06f-dcce-4865-81e8-0938001369e7" providerId="AD" clId="Web-{CE847FA4-BB7A-4ED8-9143-12C17A6CD238}"/>
    <pc:docChg chg="modSld">
      <pc:chgData name="Yousefian, Mahnoush" userId="S::mahnoush.yousefian@ercot.com::97a5e06f-dcce-4865-81e8-0938001369e7" providerId="AD" clId="Web-{CE847FA4-BB7A-4ED8-9143-12C17A6CD238}" dt="2023-07-10T18:38:05.300" v="15"/>
      <pc:docMkLst>
        <pc:docMk/>
      </pc:docMkLst>
      <pc:sldChg chg="modSp">
        <pc:chgData name="Yousefian, Mahnoush" userId="S::mahnoush.yousefian@ercot.com::97a5e06f-dcce-4865-81e8-0938001369e7" providerId="AD" clId="Web-{CE847FA4-BB7A-4ED8-9143-12C17A6CD238}" dt="2023-07-10T18:38:05.300" v="15"/>
        <pc:sldMkLst>
          <pc:docMk/>
          <pc:sldMk cId="1327399478" sldId="369"/>
        </pc:sldMkLst>
        <pc:graphicFrameChg chg="mod modGraphic">
          <ac:chgData name="Yousefian, Mahnoush" userId="S::mahnoush.yousefian@ercot.com::97a5e06f-dcce-4865-81e8-0938001369e7" providerId="AD" clId="Web-{CE847FA4-BB7A-4ED8-9143-12C17A6CD238}" dt="2023-07-10T18:38:05.300" v="15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</pc:docChg>
  </pc:docChgLst>
  <pc:docChgLst>
    <pc:chgData name="Yousefian, Mahnoush" userId="97a5e06f-dcce-4865-81e8-0938001369e7" providerId="ADAL" clId="{DB035E86-E2DD-497B-965C-B1ABA984C1E1}"/>
    <pc:docChg chg="undo custSel modSld">
      <pc:chgData name="Yousefian, Mahnoush" userId="97a5e06f-dcce-4865-81e8-0938001369e7" providerId="ADAL" clId="{DB035E86-E2DD-497B-965C-B1ABA984C1E1}" dt="2023-03-09T19:08:23.332" v="269" actId="242"/>
      <pc:docMkLst>
        <pc:docMk/>
      </pc:docMkLst>
      <pc:sldChg chg="modSp mod">
        <pc:chgData name="Yousefian, Mahnoush" userId="97a5e06f-dcce-4865-81e8-0938001369e7" providerId="ADAL" clId="{DB035E86-E2DD-497B-965C-B1ABA984C1E1}" dt="2023-03-08T22:17:40.032" v="238" actId="20577"/>
        <pc:sldMkLst>
          <pc:docMk/>
          <pc:sldMk cId="730603795" sldId="260"/>
        </pc:sldMkLst>
        <pc:spChg chg="mod">
          <ac:chgData name="Yousefian, Mahnoush" userId="97a5e06f-dcce-4865-81e8-0938001369e7" providerId="ADAL" clId="{DB035E86-E2DD-497B-965C-B1ABA984C1E1}" dt="2023-03-08T22:17:40.032" v="238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DB035E86-E2DD-497B-965C-B1ABA984C1E1}" dt="2023-03-08T21:51:42.796" v="16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DB035E86-E2DD-497B-965C-B1ABA984C1E1}" dt="2023-03-08T21:47:36.176" v="0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1:51:42.796" v="16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DB035E86-E2DD-497B-965C-B1ABA984C1E1}" dt="2023-03-08T22:06:05.154" v="109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DB035E86-E2DD-497B-965C-B1ABA984C1E1}" dt="2023-03-08T22:06:05.154" v="109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DB035E86-E2DD-497B-965C-B1ABA984C1E1}" dt="2023-03-08T21:55:23.093" v="81" actId="20577"/>
        <pc:sldMkLst>
          <pc:docMk/>
          <pc:sldMk cId="1095794504" sldId="277"/>
        </pc:sldMkLst>
        <pc:spChg chg="mod">
          <ac:chgData name="Yousefian, Mahnoush" userId="97a5e06f-dcce-4865-81e8-0938001369e7" providerId="ADAL" clId="{DB035E86-E2DD-497B-965C-B1ABA984C1E1}" dt="2023-03-08T21:55:23.093" v="81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DB035E86-E2DD-497B-965C-B1ABA984C1E1}" dt="2023-03-08T21:53:34.556" v="48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DB035E86-E2DD-497B-965C-B1ABA984C1E1}" dt="2023-03-08T22:07:23.021" v="131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DB035E86-E2DD-497B-965C-B1ABA984C1E1}" dt="2023-03-08T22:07:23.021" v="131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2:06:51.037" v="111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DB035E86-E2DD-497B-965C-B1ABA984C1E1}" dt="2023-03-08T22:06:40.889" v="110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DB035E86-E2DD-497B-965C-B1ABA984C1E1}" dt="2023-03-08T21:56:56.278" v="96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DB035E86-E2DD-497B-965C-B1ABA984C1E1}" dt="2023-03-08T21:56:56.278" v="96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1:56:11.305" v="84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DB035E86-E2DD-497B-965C-B1ABA984C1E1}" dt="2023-03-09T18:05:56.210" v="240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DB035E86-E2DD-497B-965C-B1ABA984C1E1}" dt="2023-03-08T21:47:36.176" v="0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9T18:05:56.210" v="240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DB035E86-E2DD-497B-965C-B1ABA984C1E1}" dt="2023-03-09T18:05:48.880" v="239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DB035E86-E2DD-497B-965C-B1ABA984C1E1}" dt="2023-03-08T22:15:21.057" v="200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DB035E86-E2DD-497B-965C-B1ABA984C1E1}" dt="2023-03-08T21:47:36.176" v="0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2:15:21.057" v="200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DB035E86-E2DD-497B-965C-B1ABA984C1E1}" dt="2023-03-08T22:08:19.648" v="147" actId="20577"/>
        <pc:sldMkLst>
          <pc:docMk/>
          <pc:sldMk cId="587539909" sldId="353"/>
        </pc:sldMkLst>
        <pc:spChg chg="mod">
          <ac:chgData name="Yousefian, Mahnoush" userId="97a5e06f-dcce-4865-81e8-0938001369e7" providerId="ADAL" clId="{DB035E86-E2DD-497B-965C-B1ABA984C1E1}" dt="2023-03-08T22:08:19.648" v="147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2:07:39.298" v="132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DB035E86-E2DD-497B-965C-B1ABA984C1E1}" dt="2023-03-09T18:52:14.621" v="250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DB035E86-E2DD-497B-965C-B1ABA984C1E1}" dt="2023-03-08T22:09:20.561" v="155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DB035E86-E2DD-497B-965C-B1ABA984C1E1}" dt="2023-03-08T22:09:56.949" v="168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DB035E86-E2DD-497B-965C-B1ABA984C1E1}" dt="2023-03-09T18:52:14.621" v="250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Yousefian, Mahnoush" userId="97a5e06f-dcce-4865-81e8-0938001369e7" providerId="ADAL" clId="{DB035E86-E2DD-497B-965C-B1ABA984C1E1}" dt="2023-03-08T22:10:05.871" v="169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DB035E86-E2DD-497B-965C-B1ABA984C1E1}" dt="2023-03-08T21:50:54.157" v="15" actId="242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DB035E86-E2DD-497B-965C-B1ABA984C1E1}" dt="2023-03-08T21:50:54.157" v="15" actId="242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DB035E86-E2DD-497B-965C-B1ABA984C1E1}" dt="2023-03-08T21:55:50.397" v="83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DB035E86-E2DD-497B-965C-B1ABA984C1E1}" dt="2023-03-08T21:47:36.176" v="0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1:55:50.397" v="83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DB035E86-E2DD-497B-965C-B1ABA984C1E1}" dt="2023-03-08T21:55:32.718" v="82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DB035E86-E2DD-497B-965C-B1ABA984C1E1}" dt="2023-03-08T21:53:16.813" v="47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DB035E86-E2DD-497B-965C-B1ABA984C1E1}" dt="2023-03-08T21:53:16.813" v="47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1:51:57.061" v="17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DB035E86-E2DD-497B-965C-B1ABA984C1E1}" dt="2023-03-09T19:04:51.581" v="260" actId="242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DB035E86-E2DD-497B-965C-B1ABA984C1E1}" dt="2023-03-09T19:04:51.581" v="260" actId="242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DB035E86-E2DD-497B-965C-B1ABA984C1E1}" dt="2023-03-09T19:08:23.332" v="269" actId="242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DB035E86-E2DD-497B-965C-B1ABA984C1E1}" dt="2023-03-09T19:08:23.332" v="269" actId="242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Yousefian, Mahnoush" userId="97a5e06f-dcce-4865-81e8-0938001369e7" providerId="ADAL" clId="{94538936-D0CC-4EBD-A738-CA6AC891FD16}"/>
    <pc:docChg chg="undo custSel modSld">
      <pc:chgData name="Yousefian, Mahnoush" userId="97a5e06f-dcce-4865-81e8-0938001369e7" providerId="ADAL" clId="{94538936-D0CC-4EBD-A738-CA6AC891FD16}" dt="2023-06-07T22:05:12.568" v="221" actId="14826"/>
      <pc:docMkLst>
        <pc:docMk/>
      </pc:docMkLst>
      <pc:sldChg chg="modSp">
        <pc:chgData name="Yousefian, Mahnoush" userId="97a5e06f-dcce-4865-81e8-0938001369e7" providerId="ADAL" clId="{94538936-D0CC-4EBD-A738-CA6AC891FD16}" dt="2023-06-07T14:56:08.653" v="0"/>
        <pc:sldMkLst>
          <pc:docMk/>
          <pc:sldMk cId="730603795" sldId="260"/>
        </pc:sldMkLst>
        <pc:spChg chg="mod">
          <ac:chgData name="Yousefian, Mahnoush" userId="97a5e06f-dcce-4865-81e8-0938001369e7" providerId="ADAL" clId="{94538936-D0CC-4EBD-A738-CA6AC891FD16}" dt="2023-06-07T14:56:08.653" v="0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94538936-D0CC-4EBD-A738-CA6AC891FD16}" dt="2023-06-07T22:05:05.346" v="220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94538936-D0CC-4EBD-A738-CA6AC891FD16}" dt="2023-06-07T14:56:08.653" v="0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94538936-D0CC-4EBD-A738-CA6AC891FD16}" dt="2023-06-07T22:05:05.346" v="220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94538936-D0CC-4EBD-A738-CA6AC891FD16}" dt="2023-06-07T15:10:07.174" v="104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94538936-D0CC-4EBD-A738-CA6AC891FD16}" dt="2023-06-07T15:10:07.174" v="104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94538936-D0CC-4EBD-A738-CA6AC891FD16}" dt="2023-06-07T15:36:32.937" v="218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94538936-D0CC-4EBD-A738-CA6AC891FD16}" dt="2023-06-07T15:04:01.702" v="76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94538936-D0CC-4EBD-A738-CA6AC891FD16}" dt="2023-06-07T15:36:32.937" v="218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94538936-D0CC-4EBD-A738-CA6AC891FD16}" dt="2023-06-07T15:11:59.723" v="120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94538936-D0CC-4EBD-A738-CA6AC891FD16}" dt="2023-06-07T15:11:59.723" v="120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94538936-D0CC-4EBD-A738-CA6AC891FD16}" dt="2023-06-07T15:11:35.390" v="106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94538936-D0CC-4EBD-A738-CA6AC891FD16}" dt="2023-06-07T15:11:28.865" v="105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94538936-D0CC-4EBD-A738-CA6AC891FD16}" dt="2023-06-07T15:08:16.611" v="89" actId="14826"/>
        <pc:sldMkLst>
          <pc:docMk/>
          <pc:sldMk cId="1756044365" sldId="296"/>
        </pc:sldMkLst>
        <pc:spChg chg="mod">
          <ac:chgData name="Yousefian, Mahnoush" userId="97a5e06f-dcce-4865-81e8-0938001369e7" providerId="ADAL" clId="{94538936-D0CC-4EBD-A738-CA6AC891FD16}" dt="2023-06-07T15:08:04.617" v="88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94538936-D0CC-4EBD-A738-CA6AC891FD16}" dt="2023-06-07T15:08:16.611" v="89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94538936-D0CC-4EBD-A738-CA6AC891FD16}" dt="2023-06-07T15:09:02.462" v="93" actId="1076"/>
        <pc:sldMkLst>
          <pc:docMk/>
          <pc:sldMk cId="2309081026" sldId="297"/>
        </pc:sldMkLst>
        <pc:spChg chg="mod">
          <ac:chgData name="Yousefian, Mahnoush" userId="97a5e06f-dcce-4865-81e8-0938001369e7" providerId="ADAL" clId="{94538936-D0CC-4EBD-A738-CA6AC891FD16}" dt="2023-06-07T14:56:08.653" v="0"/>
          <ac:spMkLst>
            <pc:docMk/>
            <pc:sldMk cId="2309081026" sldId="297"/>
            <ac:spMk id="2" creationId="{00000000-0000-0000-0000-000000000000}"/>
          </ac:spMkLst>
        </pc:spChg>
        <pc:spChg chg="mod">
          <ac:chgData name="Yousefian, Mahnoush" userId="97a5e06f-dcce-4865-81e8-0938001369e7" providerId="ADAL" clId="{94538936-D0CC-4EBD-A738-CA6AC891FD16}" dt="2023-06-07T15:08:57.549" v="92" actId="1076"/>
          <ac:spMkLst>
            <pc:docMk/>
            <pc:sldMk cId="2309081026" sldId="297"/>
            <ac:spMk id="7" creationId="{259C8F87-39A7-4E77-B01A-BFE5616552CF}"/>
          </ac:spMkLst>
        </pc:spChg>
        <pc:spChg chg="mod">
          <ac:chgData name="Yousefian, Mahnoush" userId="97a5e06f-dcce-4865-81e8-0938001369e7" providerId="ADAL" clId="{94538936-D0CC-4EBD-A738-CA6AC891FD16}" dt="2023-06-07T15:09:02.462" v="93" actId="1076"/>
          <ac:spMkLst>
            <pc:docMk/>
            <pc:sldMk cId="2309081026" sldId="297"/>
            <ac:spMk id="14" creationId="{4B1E2F86-74F3-496A-A8DF-8166E77102C4}"/>
          </ac:spMkLst>
        </pc:spChg>
        <pc:picChg chg="mod">
          <ac:chgData name="Yousefian, Mahnoush" userId="97a5e06f-dcce-4865-81e8-0938001369e7" providerId="ADAL" clId="{94538936-D0CC-4EBD-A738-CA6AC891FD16}" dt="2023-06-07T15:08:47.992" v="91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94538936-D0CC-4EBD-A738-CA6AC891FD16}" dt="2023-06-07T15:08:36.849" v="90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94538936-D0CC-4EBD-A738-CA6AC891FD16}" dt="2023-06-07T15:35:56.212" v="217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94538936-D0CC-4EBD-A738-CA6AC891FD16}" dt="2023-06-07T14:56:08.653" v="0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94538936-D0CC-4EBD-A738-CA6AC891FD16}" dt="2023-06-07T15:35:56.212" v="217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94538936-D0CC-4EBD-A738-CA6AC891FD16}" dt="2023-06-07T15:12:50.815" v="134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94538936-D0CC-4EBD-A738-CA6AC891FD16}" dt="2023-06-07T15:12:40.482" v="133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94538936-D0CC-4EBD-A738-CA6AC891FD16}" dt="2023-06-07T15:12:50.815" v="134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94538936-D0CC-4EBD-A738-CA6AC891FD16}" dt="2023-06-07T15:15:19.350" v="175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94538936-D0CC-4EBD-A738-CA6AC891FD16}" dt="2023-06-07T15:14:57.811" v="164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94538936-D0CC-4EBD-A738-CA6AC891FD16}" dt="2023-06-07T15:15:19.350" v="175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94538936-D0CC-4EBD-A738-CA6AC891FD16}" dt="2023-06-07T15:14:22.165" v="151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Yousefian, Mahnoush" userId="97a5e06f-dcce-4865-81e8-0938001369e7" providerId="ADAL" clId="{94538936-D0CC-4EBD-A738-CA6AC891FD16}" dt="2023-06-07T15:13:12.554" v="135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94538936-D0CC-4EBD-A738-CA6AC891FD16}" dt="2023-06-07T14:58:16.679" v="21" actId="108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94538936-D0CC-4EBD-A738-CA6AC891FD16}" dt="2023-06-07T14:58:16.679" v="21" actId="108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94538936-D0CC-4EBD-A738-CA6AC891FD16}" dt="2023-06-07T15:07:31.071" v="78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94538936-D0CC-4EBD-A738-CA6AC891FD16}" dt="2023-06-07T14:56:08.653" v="0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94538936-D0CC-4EBD-A738-CA6AC891FD16}" dt="2023-06-07T15:07:31.071" v="78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94538936-D0CC-4EBD-A738-CA6AC891FD16}" dt="2023-06-07T15:04:16.837" v="77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94538936-D0CC-4EBD-A738-CA6AC891FD16}" dt="2023-06-07T22:05:12.568" v="221" actId="14826"/>
        <pc:sldMkLst>
          <pc:docMk/>
          <pc:sldMk cId="3306108906" sldId="368"/>
        </pc:sldMkLst>
        <pc:spChg chg="mod">
          <ac:chgData name="Yousefian, Mahnoush" userId="97a5e06f-dcce-4865-81e8-0938001369e7" providerId="ADAL" clId="{94538936-D0CC-4EBD-A738-CA6AC891FD16}" dt="2023-06-07T14:56:08.653" v="0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Yousefian, Mahnoush" userId="97a5e06f-dcce-4865-81e8-0938001369e7" providerId="ADAL" clId="{94538936-D0CC-4EBD-A738-CA6AC891FD16}" dt="2023-06-07T15:02:26.205" v="47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94538936-D0CC-4EBD-A738-CA6AC891FD16}" dt="2023-06-07T22:05:12.568" v="221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94538936-D0CC-4EBD-A738-CA6AC891FD16}" dt="2023-06-07T15:27:52.924" v="209" actId="108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94538936-D0CC-4EBD-A738-CA6AC891FD16}" dt="2023-06-07T15:27:52.924" v="209" actId="108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94538936-D0CC-4EBD-A738-CA6AC891FD16}" dt="2023-06-07T15:42:40.825" v="219" actId="242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94538936-D0CC-4EBD-A738-CA6AC891FD16}" dt="2023-06-07T15:42:40.825" v="219" actId="242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Yousefian, Mahnoush" userId="97a5e06f-dcce-4865-81e8-0938001369e7" providerId="ADAL" clId="{F976EB33-D449-4A22-8CCE-C9C2E99A0598}"/>
    <pc:docChg chg="undo custSel modSld">
      <pc:chgData name="Yousefian, Mahnoush" userId="97a5e06f-dcce-4865-81e8-0938001369e7" providerId="ADAL" clId="{F976EB33-D449-4A22-8CCE-C9C2E99A0598}" dt="2023-08-08T16:49:08.954" v="364" actId="20577"/>
      <pc:docMkLst>
        <pc:docMk/>
      </pc:docMkLst>
      <pc:sldChg chg="modSp">
        <pc:chgData name="Yousefian, Mahnoush" userId="97a5e06f-dcce-4865-81e8-0938001369e7" providerId="ADAL" clId="{F976EB33-D449-4A22-8CCE-C9C2E99A0598}" dt="2023-08-08T16:24:13.827" v="0"/>
        <pc:sldMkLst>
          <pc:docMk/>
          <pc:sldMk cId="730603795" sldId="260"/>
        </pc:sldMkLst>
        <pc:spChg chg="mod">
          <ac:chgData name="Yousefian, Mahnoush" userId="97a5e06f-dcce-4865-81e8-0938001369e7" providerId="ADAL" clId="{F976EB33-D449-4A22-8CCE-C9C2E99A0598}" dt="2023-08-08T16:24:13.827" v="0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F976EB33-D449-4A22-8CCE-C9C2E99A0598}" dt="2023-08-08T16:28:10.237" v="46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F976EB33-D449-4A22-8CCE-C9C2E99A0598}" dt="2023-08-08T16:24:13.827" v="0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F976EB33-D449-4A22-8CCE-C9C2E99A0598}" dt="2023-08-08T16:28:10.237" v="46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F976EB33-D449-4A22-8CCE-C9C2E99A0598}" dt="2023-08-08T16:35:33.128" v="150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F976EB33-D449-4A22-8CCE-C9C2E99A0598}" dt="2023-08-08T16:35:33.128" v="150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F976EB33-D449-4A22-8CCE-C9C2E99A0598}" dt="2023-08-08T16:30:30.560" v="117" actId="20577"/>
        <pc:sldMkLst>
          <pc:docMk/>
          <pc:sldMk cId="1095794504" sldId="277"/>
        </pc:sldMkLst>
        <pc:spChg chg="mod">
          <ac:chgData name="Yousefian, Mahnoush" userId="97a5e06f-dcce-4865-81e8-0938001369e7" providerId="ADAL" clId="{F976EB33-D449-4A22-8CCE-C9C2E99A0598}" dt="2023-08-08T16:30:30.560" v="117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F976EB33-D449-4A22-8CCE-C9C2E99A0598}" dt="2023-08-08T16:29:44.214" v="81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F976EB33-D449-4A22-8CCE-C9C2E99A0598}" dt="2023-08-08T16:36:56.472" v="160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F976EB33-D449-4A22-8CCE-C9C2E99A0598}" dt="2023-08-08T16:36:56.472" v="160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F976EB33-D449-4A22-8CCE-C9C2E99A0598}" dt="2023-08-08T16:36:27.403" v="152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F976EB33-D449-4A22-8CCE-C9C2E99A0598}" dt="2023-08-08T16:36:09.465" v="151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F976EB33-D449-4A22-8CCE-C9C2E99A0598}" dt="2023-08-08T16:33:42.419" v="135" actId="14826"/>
        <pc:sldMkLst>
          <pc:docMk/>
          <pc:sldMk cId="1756044365" sldId="296"/>
        </pc:sldMkLst>
        <pc:spChg chg="mod">
          <ac:chgData name="Yousefian, Mahnoush" userId="97a5e06f-dcce-4865-81e8-0938001369e7" providerId="ADAL" clId="{F976EB33-D449-4A22-8CCE-C9C2E99A0598}" dt="2023-08-08T16:32:09.255" v="134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F976EB33-D449-4A22-8CCE-C9C2E99A0598}" dt="2023-08-08T16:33:42.419" v="135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F976EB33-D449-4A22-8CCE-C9C2E99A0598}" dt="2023-08-08T16:34:56.272" v="137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F976EB33-D449-4A22-8CCE-C9C2E99A0598}" dt="2023-08-08T16:24:13.827" v="0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F976EB33-D449-4A22-8CCE-C9C2E99A0598}" dt="2023-08-08T16:34:56.272" v="137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F976EB33-D449-4A22-8CCE-C9C2E99A0598}" dt="2023-08-08T16:34:49.990" v="136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F976EB33-D449-4A22-8CCE-C9C2E99A0598}" dt="2023-08-08T16:30:55.311" v="118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F976EB33-D449-4A22-8CCE-C9C2E99A0598}" dt="2023-08-08T16:24:13.827" v="0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F976EB33-D449-4A22-8CCE-C9C2E99A0598}" dt="2023-08-08T16:30:55.311" v="118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F976EB33-D449-4A22-8CCE-C9C2E99A0598}" dt="2023-08-08T16:37:42.564" v="168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F976EB33-D449-4A22-8CCE-C9C2E99A0598}" dt="2023-08-08T16:37:33.228" v="167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F976EB33-D449-4A22-8CCE-C9C2E99A0598}" dt="2023-08-08T16:37:42.564" v="168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F976EB33-D449-4A22-8CCE-C9C2E99A0598}" dt="2023-08-08T16:38:56.146" v="191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F976EB33-D449-4A22-8CCE-C9C2E99A0598}" dt="2023-08-08T16:38:29.414" v="177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F976EB33-D449-4A22-8CCE-C9C2E99A0598}" dt="2023-08-08T16:38:56.146" v="191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F976EB33-D449-4A22-8CCE-C9C2E99A0598}" dt="2023-08-08T16:25:01.966" v="38" actId="20577"/>
          <ac:spMkLst>
            <pc:docMk/>
            <pc:sldMk cId="874353533" sldId="354"/>
            <ac:spMk id="9" creationId="{E54B86FD-C6A5-4A5E-8937-826D598ADB5D}"/>
          </ac:spMkLst>
        </pc:spChg>
      </pc:sldChg>
      <pc:sldChg chg="modSp mod">
        <pc:chgData name="Yousefian, Mahnoush" userId="97a5e06f-dcce-4865-81e8-0938001369e7" providerId="ADAL" clId="{F976EB33-D449-4A22-8CCE-C9C2E99A0598}" dt="2023-08-08T16:27:23.255" v="45" actId="108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F976EB33-D449-4A22-8CCE-C9C2E99A0598}" dt="2023-08-08T16:27:23.255" v="45" actId="108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F976EB33-D449-4A22-8CCE-C9C2E99A0598}" dt="2023-08-08T16:31:33.897" v="120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F976EB33-D449-4A22-8CCE-C9C2E99A0598}" dt="2023-08-08T16:24:13.827" v="0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F976EB33-D449-4A22-8CCE-C9C2E99A0598}" dt="2023-08-08T16:31:33.897" v="120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F976EB33-D449-4A22-8CCE-C9C2E99A0598}" dt="2023-08-08T16:31:22.116" v="119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F976EB33-D449-4A22-8CCE-C9C2E99A0598}" dt="2023-08-08T16:29:25.215" v="80" actId="14826"/>
        <pc:sldMkLst>
          <pc:docMk/>
          <pc:sldMk cId="3306108906" sldId="368"/>
        </pc:sldMkLst>
        <pc:spChg chg="mod">
          <ac:chgData name="Yousefian, Mahnoush" userId="97a5e06f-dcce-4865-81e8-0938001369e7" providerId="ADAL" clId="{F976EB33-D449-4A22-8CCE-C9C2E99A0598}" dt="2023-08-08T16:24:13.827" v="0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Yousefian, Mahnoush" userId="97a5e06f-dcce-4865-81e8-0938001369e7" providerId="ADAL" clId="{F976EB33-D449-4A22-8CCE-C9C2E99A0598}" dt="2023-08-08T16:29:13.827" v="79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F976EB33-D449-4A22-8CCE-C9C2E99A0598}" dt="2023-08-08T16:29:25.215" v="80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F976EB33-D449-4A22-8CCE-C9C2E99A0598}" dt="2023-08-08T16:46:28.527" v="205" actId="242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F976EB33-D449-4A22-8CCE-C9C2E99A0598}" dt="2023-08-08T16:46:28.527" v="205" actId="242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F976EB33-D449-4A22-8CCE-C9C2E99A0598}" dt="2023-08-08T16:49:08.954" v="364" actId="20577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F976EB33-D449-4A22-8CCE-C9C2E99A0598}" dt="2023-08-08T16:49:08.954" v="364" actId="2057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Yousefian, Mahnoush" userId="97a5e06f-dcce-4865-81e8-0938001369e7" providerId="ADAL" clId="{E741F82E-C971-4D74-B68F-0F7842E5C3E8}"/>
    <pc:docChg chg="undo custSel modSld">
      <pc:chgData name="Yousefian, Mahnoush" userId="97a5e06f-dcce-4865-81e8-0938001369e7" providerId="ADAL" clId="{E741F82E-C971-4D74-B68F-0F7842E5C3E8}" dt="2023-02-07T14:51:13.685" v="233" actId="20577"/>
      <pc:docMkLst>
        <pc:docMk/>
      </pc:docMkLst>
      <pc:sldChg chg="modSp">
        <pc:chgData name="Yousefian, Mahnoush" userId="97a5e06f-dcce-4865-81e8-0938001369e7" providerId="ADAL" clId="{E741F82E-C971-4D74-B68F-0F7842E5C3E8}" dt="2023-02-07T14:26:31.618" v="1"/>
        <pc:sldMkLst>
          <pc:docMk/>
          <pc:sldMk cId="730603795" sldId="260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E741F82E-C971-4D74-B68F-0F7842E5C3E8}" dt="2023-02-07T14:29:56.350" v="17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29:56.350" v="17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E741F82E-C971-4D74-B68F-0F7842E5C3E8}" dt="2023-02-07T14:46:18.319" v="179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E741F82E-C971-4D74-B68F-0F7842E5C3E8}" dt="2023-02-07T14:46:18.319" v="179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E741F82E-C971-4D74-B68F-0F7842E5C3E8}" dt="2023-02-07T14:32:28.395" v="117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E741F82E-C971-4D74-B68F-0F7842E5C3E8}" dt="2023-02-07T14:32:07.154" v="116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E741F82E-C971-4D74-B68F-0F7842E5C3E8}" dt="2023-02-07T14:32:28.395" v="117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E741F82E-C971-4D74-B68F-0F7842E5C3E8}" dt="2023-02-07T14:47:31.953" v="190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E741F82E-C971-4D74-B68F-0F7842E5C3E8}" dt="2023-02-07T14:47:31.953" v="190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47:11.611" v="181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E741F82E-C971-4D74-B68F-0F7842E5C3E8}" dt="2023-02-07T14:46:51.825" v="180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E741F82E-C971-4D74-B68F-0F7842E5C3E8}" dt="2023-02-07T14:35:39.772" v="157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E741F82E-C971-4D74-B68F-0F7842E5C3E8}" dt="2023-02-07T14:35:39.772" v="157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5:15.020" v="151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E741F82E-C971-4D74-B68F-0F7842E5C3E8}" dt="2023-02-07T14:42:28.256" v="160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6:41.540" v="159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E741F82E-C971-4D74-B68F-0F7842E5C3E8}" dt="2023-02-07T14:42:28.256" v="160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E741F82E-C971-4D74-B68F-0F7842E5C3E8}" dt="2023-02-07T14:32:58.218" v="118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2:58.218" v="118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E741F82E-C971-4D74-B68F-0F7842E5C3E8}" dt="2023-02-07T14:48:16.696" v="202" actId="20577"/>
        <pc:sldMkLst>
          <pc:docMk/>
          <pc:sldMk cId="587539909" sldId="353"/>
        </pc:sldMkLst>
        <pc:spChg chg="mod">
          <ac:chgData name="Yousefian, Mahnoush" userId="97a5e06f-dcce-4865-81e8-0938001369e7" providerId="ADAL" clId="{E741F82E-C971-4D74-B68F-0F7842E5C3E8}" dt="2023-02-07T14:48:16.696" v="202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47:46.651" v="191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E741F82E-C971-4D74-B68F-0F7842E5C3E8}" dt="2023-02-07T14:51:13.685" v="233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E741F82E-C971-4D74-B68F-0F7842E5C3E8}" dt="2023-02-07T14:49:37.060" v="214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E741F82E-C971-4D74-B68F-0F7842E5C3E8}" dt="2023-02-07T14:51:13.685" v="233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Yousefian, Mahnoush" userId="97a5e06f-dcce-4865-81e8-0938001369e7" providerId="ADAL" clId="{E741F82E-C971-4D74-B68F-0F7842E5C3E8}" dt="2023-02-07T14:50:21.334" v="229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E741F82E-C971-4D74-B68F-0F7842E5C3E8}" dt="2023-02-07T14:29:12.475" v="16" actId="122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E741F82E-C971-4D74-B68F-0F7842E5C3E8}" dt="2023-02-07T14:29:12.475" v="16" actId="122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 mod">
        <pc:chgData name="Yousefian, Mahnoush" userId="97a5e06f-dcce-4865-81e8-0938001369e7" providerId="ADAL" clId="{E741F82E-C971-4D74-B68F-0F7842E5C3E8}" dt="2023-02-07T14:33:48.864" v="144" actId="1037"/>
        <pc:sldMkLst>
          <pc:docMk/>
          <pc:sldMk cId="1731488322" sldId="367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3:48.864" v="144" actId="1037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E741F82E-C971-4D74-B68F-0F7842E5C3E8}" dt="2023-02-07T14:33:11.351" v="119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E741F82E-C971-4D74-B68F-0F7842E5C3E8}" dt="2023-02-07T14:31:24.987" v="84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E741F82E-C971-4D74-B68F-0F7842E5C3E8}" dt="2023-02-07T14:31:24.987" v="84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0:12.326" v="18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Kersulis, Jonas" userId="38ec2a83-12fc-4093-8e16-3ee53b6e0485" providerId="ADAL" clId="{07350AB2-73DC-4195-9F74-023DE86CC190}"/>
    <pc:docChg chg="modSld">
      <pc:chgData name="Kersulis, Jonas" userId="38ec2a83-12fc-4093-8e16-3ee53b6e0485" providerId="ADAL" clId="{07350AB2-73DC-4195-9F74-023DE86CC190}" dt="2022-09-14T16:56:10.781" v="1" actId="14826"/>
      <pc:docMkLst>
        <pc:docMk/>
      </pc:docMkLst>
      <pc:sldChg chg="modSp">
        <pc:chgData name="Kersulis, Jonas" userId="38ec2a83-12fc-4093-8e16-3ee53b6e0485" providerId="ADAL" clId="{07350AB2-73DC-4195-9F74-023DE86CC190}" dt="2022-09-14T16:56:10.781" v="1" actId="14826"/>
        <pc:sldMkLst>
          <pc:docMk/>
          <pc:sldMk cId="1095794504" sldId="277"/>
        </pc:sldMkLst>
        <pc:picChg chg="mod">
          <ac:chgData name="Kersulis, Jonas" userId="38ec2a83-12fc-4093-8e16-3ee53b6e0485" providerId="ADAL" clId="{07350AB2-73DC-4195-9F74-023DE86CC190}" dt="2022-09-14T16:56:10.781" v="1" actId="14826"/>
          <ac:picMkLst>
            <pc:docMk/>
            <pc:sldMk cId="1095794504" sldId="277"/>
            <ac:picMk id="6" creationId="{00000000-0000-0000-0000-000000000000}"/>
          </ac:picMkLst>
        </pc:picChg>
      </pc:sldChg>
    </pc:docChg>
  </pc:docChgLst>
  <pc:docChgLst>
    <pc:chgData name="Chu, Zhengguo" userId="46b45079-141b-4798-8f61-111a7cd7aa1e" providerId="ADAL" clId="{942DE455-F219-4C35-92B9-9A384CAED846}"/>
    <pc:docChg chg="modSld">
      <pc:chgData name="Chu, Zhengguo" userId="46b45079-141b-4798-8f61-111a7cd7aa1e" providerId="ADAL" clId="{942DE455-F219-4C35-92B9-9A384CAED846}" dt="2023-05-10T18:26:08.182" v="2" actId="20577"/>
      <pc:docMkLst>
        <pc:docMk/>
      </pc:docMkLst>
      <pc:sldChg chg="modSp mod">
        <pc:chgData name="Chu, Zhengguo" userId="46b45079-141b-4798-8f61-111a7cd7aa1e" providerId="ADAL" clId="{942DE455-F219-4C35-92B9-9A384CAED846}" dt="2023-05-10T18:26:08.182" v="2" actId="20577"/>
        <pc:sldMkLst>
          <pc:docMk/>
          <pc:sldMk cId="2576058586" sldId="370"/>
        </pc:sldMkLst>
        <pc:graphicFrameChg chg="modGraphic">
          <ac:chgData name="Chu, Zhengguo" userId="46b45079-141b-4798-8f61-111a7cd7aa1e" providerId="ADAL" clId="{942DE455-F219-4C35-92B9-9A384CAED846}" dt="2023-05-10T18:26:08.182" v="2" actId="2057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Yousefian, Mahnoush" userId="97a5e06f-dcce-4865-81e8-0938001369e7" providerId="ADAL" clId="{65703DCE-C6F5-476E-94CD-08CF76BA364E}"/>
    <pc:docChg chg="undo custSel modSld">
      <pc:chgData name="Yousefian, Mahnoush" userId="97a5e06f-dcce-4865-81e8-0938001369e7" providerId="ADAL" clId="{65703DCE-C6F5-476E-94CD-08CF76BA364E}" dt="2022-09-09T19:37:02.098" v="339" actId="20577"/>
      <pc:docMkLst>
        <pc:docMk/>
      </pc:docMkLst>
      <pc:sldChg chg="modSp mod">
        <pc:chgData name="Yousefian, Mahnoush" userId="97a5e06f-dcce-4865-81e8-0938001369e7" providerId="ADAL" clId="{65703DCE-C6F5-476E-94CD-08CF76BA364E}" dt="2022-09-09T17:28:49.377" v="23" actId="313"/>
        <pc:sldMkLst>
          <pc:docMk/>
          <pc:sldMk cId="730603795" sldId="260"/>
        </pc:sldMkLst>
        <pc:spChg chg="mod">
          <ac:chgData name="Yousefian, Mahnoush" userId="97a5e06f-dcce-4865-81e8-0938001369e7" providerId="ADAL" clId="{65703DCE-C6F5-476E-94CD-08CF76BA364E}" dt="2022-09-09T17:28:49.377" v="23" actId="313"/>
          <ac:spMkLst>
            <pc:docMk/>
            <pc:sldMk cId="730603795" sldId="260"/>
            <ac:spMk id="7" creationId="{00000000-0000-0000-0000-000000000000}"/>
          </ac:spMkLst>
        </pc:spChg>
      </pc:sldChg>
      <pc:sldChg chg="addSp delSp modSp mod">
        <pc:chgData name="Yousefian, Mahnoush" userId="97a5e06f-dcce-4865-81e8-0938001369e7" providerId="ADAL" clId="{65703DCE-C6F5-476E-94CD-08CF76BA364E}" dt="2022-09-09T18:56:09.256" v="114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65703DCE-C6F5-476E-94CD-08CF76BA364E}" dt="2022-09-09T17:35:06.019" v="61" actId="313"/>
          <ac:spMkLst>
            <pc:docMk/>
            <pc:sldMk cId="1324424397" sldId="261"/>
            <ac:spMk id="2" creationId="{00000000-0000-0000-0000-000000000000}"/>
          </ac:spMkLst>
        </pc:spChg>
        <pc:graphicFrameChg chg="add del mod">
          <ac:chgData name="Yousefian, Mahnoush" userId="97a5e06f-dcce-4865-81e8-0938001369e7" providerId="ADAL" clId="{65703DCE-C6F5-476E-94CD-08CF76BA364E}" dt="2022-09-09T17:33:46.764" v="51"/>
          <ac:graphicFrameMkLst>
            <pc:docMk/>
            <pc:sldMk cId="1324424397" sldId="261"/>
            <ac:graphicFrameMk id="3" creationId="{FB74B191-ED27-4BBC-B4B4-9DBC1A5427EE}"/>
          </ac:graphicFrameMkLst>
        </pc:graphicFrameChg>
        <pc:picChg chg="add del mod">
          <ac:chgData name="Yousefian, Mahnoush" userId="97a5e06f-dcce-4865-81e8-0938001369e7" providerId="ADAL" clId="{65703DCE-C6F5-476E-94CD-08CF76BA364E}" dt="2022-09-09T17:34:08.256" v="54" actId="478"/>
          <ac:picMkLst>
            <pc:docMk/>
            <pc:sldMk cId="1324424397" sldId="261"/>
            <ac:picMk id="6" creationId="{FA97C553-6373-4FD6-A865-C1040812B912}"/>
          </ac:picMkLst>
        </pc:picChg>
        <pc:picChg chg="add del mod">
          <ac:chgData name="Yousefian, Mahnoush" userId="97a5e06f-dcce-4865-81e8-0938001369e7" providerId="ADAL" clId="{65703DCE-C6F5-476E-94CD-08CF76BA364E}" dt="2022-09-09T18:56:09.256" v="114" actId="14826"/>
          <ac:picMkLst>
            <pc:docMk/>
            <pc:sldMk cId="1324424397" sldId="261"/>
            <ac:picMk id="7" creationId="{E754259A-805E-44B1-B293-64C1EAF252C4}"/>
          </ac:picMkLst>
        </pc:picChg>
        <pc:picChg chg="add del mod">
          <ac:chgData name="Yousefian, Mahnoush" userId="97a5e06f-dcce-4865-81e8-0938001369e7" providerId="ADAL" clId="{65703DCE-C6F5-476E-94CD-08CF76BA364E}" dt="2022-09-09T17:35:25.988" v="63" actId="21"/>
          <ac:picMkLst>
            <pc:docMk/>
            <pc:sldMk cId="1324424397" sldId="261"/>
            <ac:picMk id="9" creationId="{1E0BA41D-049D-4EC5-894F-DE9B510F1FEF}"/>
          </ac:picMkLst>
        </pc:picChg>
        <pc:picChg chg="add del mod">
          <ac:chgData name="Yousefian, Mahnoush" userId="97a5e06f-dcce-4865-81e8-0938001369e7" providerId="ADAL" clId="{65703DCE-C6F5-476E-94CD-08CF76BA364E}" dt="2022-09-09T18:55:24.337" v="109" actId="478"/>
          <ac:picMkLst>
            <pc:docMk/>
            <pc:sldMk cId="1324424397" sldId="261"/>
            <ac:picMk id="11" creationId="{3A491DD2-C860-4F01-B15F-8561810A0062}"/>
          </ac:picMkLst>
        </pc:picChg>
      </pc:sldChg>
      <pc:sldChg chg="modSp mod">
        <pc:chgData name="Yousefian, Mahnoush" userId="97a5e06f-dcce-4865-81e8-0938001369e7" providerId="ADAL" clId="{65703DCE-C6F5-476E-94CD-08CF76BA364E}" dt="2022-09-09T19:37:02.098" v="339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65703DCE-C6F5-476E-94CD-08CF76BA364E}" dt="2022-09-09T19:37:02.098" v="339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65703DCE-C6F5-476E-94CD-08CF76BA364E}" dt="2022-09-09T19:01:40.931" v="218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65703DCE-C6F5-476E-94CD-08CF76BA364E}" dt="2022-09-09T19:01:18.207" v="217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65703DCE-C6F5-476E-94CD-08CF76BA364E}" dt="2022-09-09T19:01:40.931" v="218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65703DCE-C6F5-476E-94CD-08CF76BA364E}" dt="2022-09-09T19:12:00.477" v="273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65703DCE-C6F5-476E-94CD-08CF76BA364E}" dt="2022-09-09T19:12:00.477" v="273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10:48.244" v="255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65703DCE-C6F5-476E-94CD-08CF76BA364E}" dt="2022-09-09T19:10:22.859" v="254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65703DCE-C6F5-476E-94CD-08CF76BA364E}" dt="2022-09-09T19:25:07.221" v="307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65703DCE-C6F5-476E-94CD-08CF76BA364E}" dt="2022-09-09T19:25:07.221" v="307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04:06.816" v="222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65703DCE-C6F5-476E-94CD-08CF76BA364E}" dt="2022-09-09T19:26:55.977" v="331" actId="1035"/>
        <pc:sldMkLst>
          <pc:docMk/>
          <pc:sldMk cId="2309081026" sldId="297"/>
        </pc:sldMkLst>
        <pc:spChg chg="mod">
          <ac:chgData name="Yousefian, Mahnoush" userId="97a5e06f-dcce-4865-81e8-0938001369e7" providerId="ADAL" clId="{65703DCE-C6F5-476E-94CD-08CF76BA364E}" dt="2022-09-09T19:17:37.932" v="302" actId="108"/>
          <ac:spMkLst>
            <pc:docMk/>
            <pc:sldMk cId="2309081026" sldId="297"/>
            <ac:spMk id="2" creationId="{00000000-0000-0000-0000-000000000000}"/>
          </ac:spMkLst>
        </pc:spChg>
        <pc:spChg chg="mod">
          <ac:chgData name="Yousefian, Mahnoush" userId="97a5e06f-dcce-4865-81e8-0938001369e7" providerId="ADAL" clId="{65703DCE-C6F5-476E-94CD-08CF76BA364E}" dt="2022-09-09T19:25:21.930" v="313" actId="1035"/>
          <ac:spMkLst>
            <pc:docMk/>
            <pc:sldMk cId="2309081026" sldId="297"/>
            <ac:spMk id="7" creationId="{259C8F87-39A7-4E77-B01A-BFE5616552CF}"/>
          </ac:spMkLst>
        </pc:spChg>
        <pc:picChg chg="mod">
          <ac:chgData name="Yousefian, Mahnoush" userId="97a5e06f-dcce-4865-81e8-0938001369e7" providerId="ADAL" clId="{65703DCE-C6F5-476E-94CD-08CF76BA364E}" dt="2022-09-09T19:26:55.977" v="331" actId="1035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65703DCE-C6F5-476E-94CD-08CF76BA364E}" dt="2022-09-09T19:06:19.995" v="233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 mod">
        <pc:chgData name="Yousefian, Mahnoush" userId="97a5e06f-dcce-4865-81e8-0938001369e7" providerId="ADAL" clId="{65703DCE-C6F5-476E-94CD-08CF76BA364E}" dt="2022-09-09T19:01:55.339" v="219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65703DCE-C6F5-476E-94CD-08CF76BA364E}" dt="2022-09-09T17:28:35.409" v="13" actId="313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01:55.339" v="219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65703DCE-C6F5-476E-94CD-08CF76BA364E}" dt="2022-09-09T19:13:19.077" v="281" actId="20577"/>
        <pc:sldMkLst>
          <pc:docMk/>
          <pc:sldMk cId="587539909" sldId="353"/>
        </pc:sldMkLst>
        <pc:spChg chg="mod">
          <ac:chgData name="Yousefian, Mahnoush" userId="97a5e06f-dcce-4865-81e8-0938001369e7" providerId="ADAL" clId="{65703DCE-C6F5-476E-94CD-08CF76BA364E}" dt="2022-09-09T19:13:19.077" v="281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12:43.902" v="274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65703DCE-C6F5-476E-94CD-08CF76BA364E}" dt="2022-09-09T19:15:21.863" v="301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65703DCE-C6F5-476E-94CD-08CF76BA364E}" dt="2022-09-09T19:14:14.669" v="291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65703DCE-C6F5-476E-94CD-08CF76BA364E}" dt="2022-09-09T19:15:21.863" v="301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Yousefian, Mahnoush" userId="97a5e06f-dcce-4865-81e8-0938001369e7" providerId="ADAL" clId="{65703DCE-C6F5-476E-94CD-08CF76BA364E}" dt="2022-09-09T19:14:35.001" v="292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addSp delSp modSp mod">
        <pc:chgData name="Yousefian, Mahnoush" userId="97a5e06f-dcce-4865-81e8-0938001369e7" providerId="ADAL" clId="{65703DCE-C6F5-476E-94CD-08CF76BA364E}" dt="2022-09-09T18:54:14.875" v="102" actId="20577"/>
        <pc:sldMkLst>
          <pc:docMk/>
          <pc:sldMk cId="2492350086" sldId="355"/>
        </pc:sldMkLst>
        <pc:graphicFrameChg chg="add del mod">
          <ac:chgData name="Yousefian, Mahnoush" userId="97a5e06f-dcce-4865-81e8-0938001369e7" providerId="ADAL" clId="{65703DCE-C6F5-476E-94CD-08CF76BA364E}" dt="2022-09-09T17:29:48.553" v="29"/>
          <ac:graphicFrameMkLst>
            <pc:docMk/>
            <pc:sldMk cId="2492350086" sldId="355"/>
            <ac:graphicFrameMk id="3" creationId="{8C0E1575-99AB-4838-B1A4-D792C51E3A2C}"/>
          </ac:graphicFrameMkLst>
        </pc:graphicFrameChg>
        <pc:graphicFrameChg chg="add mod modGraphic">
          <ac:chgData name="Yousefian, Mahnoush" userId="97a5e06f-dcce-4865-81e8-0938001369e7" providerId="ADAL" clId="{65703DCE-C6F5-476E-94CD-08CF76BA364E}" dt="2022-09-09T18:54:14.875" v="102" actId="20577"/>
          <ac:graphicFrameMkLst>
            <pc:docMk/>
            <pc:sldMk cId="2492350086" sldId="355"/>
            <ac:graphicFrameMk id="6" creationId="{96DBCF5B-F8AE-48F6-AEA6-EAFBA912F9EA}"/>
          </ac:graphicFrameMkLst>
        </pc:graphicFrameChg>
        <pc:graphicFrameChg chg="del modGraphic">
          <ac:chgData name="Yousefian, Mahnoush" userId="97a5e06f-dcce-4865-81e8-0938001369e7" providerId="ADAL" clId="{65703DCE-C6F5-476E-94CD-08CF76BA364E}" dt="2022-09-09T17:31:44.628" v="46" actId="478"/>
          <ac:graphicFrameMkLst>
            <pc:docMk/>
            <pc:sldMk cId="2492350086" sldId="355"/>
            <ac:graphicFrameMk id="7" creationId="{A4E22A16-8DCE-41AD-B4B7-99DC8C026015}"/>
          </ac:graphicFrameMkLst>
        </pc:graphicFrameChg>
        <pc:picChg chg="add del">
          <ac:chgData name="Yousefian, Mahnoush" userId="97a5e06f-dcce-4865-81e8-0938001369e7" providerId="ADAL" clId="{65703DCE-C6F5-476E-94CD-08CF76BA364E}" dt="2022-09-09T17:29:54.342" v="31" actId="22"/>
          <ac:picMkLst>
            <pc:docMk/>
            <pc:sldMk cId="2492350086" sldId="355"/>
            <ac:picMk id="9" creationId="{24A52713-E137-41A8-96A0-C3659E04456E}"/>
          </ac:picMkLst>
        </pc:picChg>
      </pc:sldChg>
      <pc:sldChg chg="modSp mod">
        <pc:chgData name="Yousefian, Mahnoush" userId="97a5e06f-dcce-4865-81e8-0938001369e7" providerId="ADAL" clId="{65703DCE-C6F5-476E-94CD-08CF76BA364E}" dt="2022-09-09T19:23:07.550" v="303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65703DCE-C6F5-476E-94CD-08CF76BA364E}" dt="2022-09-09T17:28:36.320" v="14" actId="313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02:19.988" v="221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65703DCE-C6F5-476E-94CD-08CF76BA364E}" dt="2022-09-09T19:23:07.550" v="303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addSp delSp modSp mod">
        <pc:chgData name="Yousefian, Mahnoush" userId="97a5e06f-dcce-4865-81e8-0938001369e7" providerId="ADAL" clId="{65703DCE-C6F5-476E-94CD-08CF76BA364E}" dt="2022-09-09T18:59:24.887" v="179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65703DCE-C6F5-476E-94CD-08CF76BA364E}" dt="2022-09-09T18:59:24.887" v="179" actId="20577"/>
          <ac:spMkLst>
            <pc:docMk/>
            <pc:sldMk cId="3306108906" sldId="368"/>
            <ac:spMk id="3" creationId="{00000000-0000-0000-0000-000000000000}"/>
          </ac:spMkLst>
        </pc:spChg>
        <pc:picChg chg="add del">
          <ac:chgData name="Yousefian, Mahnoush" userId="97a5e06f-dcce-4865-81e8-0938001369e7" providerId="ADAL" clId="{65703DCE-C6F5-476E-94CD-08CF76BA364E}" dt="2022-09-09T18:05:25.644" v="65" actId="22"/>
          <ac:picMkLst>
            <pc:docMk/>
            <pc:sldMk cId="3306108906" sldId="368"/>
            <ac:picMk id="6" creationId="{CDC93567-CD3D-455B-B289-42F3706F145B}"/>
          </ac:picMkLst>
        </pc:picChg>
        <pc:picChg chg="mod">
          <ac:chgData name="Yousefian, Mahnoush" userId="97a5e06f-dcce-4865-81e8-0938001369e7" providerId="ADAL" clId="{65703DCE-C6F5-476E-94CD-08CF76BA364E}" dt="2022-09-09T18:58:22.267" v="149" actId="1036"/>
          <ac:picMkLst>
            <pc:docMk/>
            <pc:sldMk cId="3306108906" sldId="368"/>
            <ac:picMk id="7" creationId="{E754259A-805E-44B1-B293-64C1EAF252C4}"/>
          </ac:picMkLst>
        </pc:picChg>
        <pc:picChg chg="add del mod">
          <ac:chgData name="Yousefian, Mahnoush" userId="97a5e06f-dcce-4865-81e8-0938001369e7" providerId="ADAL" clId="{65703DCE-C6F5-476E-94CD-08CF76BA364E}" dt="2022-09-09T18:56:27.487" v="115" actId="478"/>
          <ac:picMkLst>
            <pc:docMk/>
            <pc:sldMk cId="3306108906" sldId="368"/>
            <ac:picMk id="9" creationId="{DC9AB159-13D2-418E-907C-371FEB2A3C72}"/>
          </ac:picMkLst>
        </pc:picChg>
      </pc:sldChg>
    </pc:docChg>
  </pc:docChgLst>
  <pc:docChgLst>
    <pc:chgData name="Kersulis, Jonas" userId="38ec2a83-12fc-4093-8e16-3ee53b6e0485" providerId="ADAL" clId="{66850D58-3BF6-4D9B-BDF1-51400A8C3D51}"/>
    <pc:docChg chg="modSld">
      <pc:chgData name="Kersulis, Jonas" userId="38ec2a83-12fc-4093-8e16-3ee53b6e0485" providerId="ADAL" clId="{66850D58-3BF6-4D9B-BDF1-51400A8C3D51}" dt="2022-12-14T21:04:49.158" v="4" actId="14826"/>
      <pc:docMkLst>
        <pc:docMk/>
      </pc:docMkLst>
      <pc:sldChg chg="modSp">
        <pc:chgData name="Kersulis, Jonas" userId="38ec2a83-12fc-4093-8e16-3ee53b6e0485" providerId="ADAL" clId="{66850D58-3BF6-4D9B-BDF1-51400A8C3D51}" dt="2022-12-14T21:04:49.158" v="4" actId="14826"/>
        <pc:sldMkLst>
          <pc:docMk/>
          <pc:sldMk cId="874353533" sldId="354"/>
        </pc:sldMkLst>
        <pc:picChg chg="mod">
          <ac:chgData name="Kersulis, Jonas" userId="38ec2a83-12fc-4093-8e16-3ee53b6e0485" providerId="ADAL" clId="{66850D58-3BF6-4D9B-BDF1-51400A8C3D51}" dt="2022-12-14T21:04:49.158" v="4" actId="14826"/>
          <ac:picMkLst>
            <pc:docMk/>
            <pc:sldMk cId="874353533" sldId="354"/>
            <ac:picMk id="5" creationId="{4631A74C-4318-482B-BDCF-1009CBC57AC5}"/>
          </ac:picMkLst>
        </pc:picChg>
      </pc:sldChg>
    </pc:docChg>
  </pc:docChgLst>
  <pc:docChgLst>
    <pc:chgData name="Yousefian, Mahnoush" userId="97a5e06f-dcce-4865-81e8-0938001369e7" providerId="ADAL" clId="{734DEE28-62F4-444F-8279-CB885AEAC576}"/>
    <pc:docChg chg="undo custSel modSld">
      <pc:chgData name="Yousefian, Mahnoush" userId="97a5e06f-dcce-4865-81e8-0938001369e7" providerId="ADAL" clId="{734DEE28-62F4-444F-8279-CB885AEAC576}" dt="2023-04-07T17:05:43.204" v="382" actId="20577"/>
      <pc:docMkLst>
        <pc:docMk/>
      </pc:docMkLst>
      <pc:sldChg chg="modSp mod">
        <pc:chgData name="Yousefian, Mahnoush" userId="97a5e06f-dcce-4865-81e8-0938001369e7" providerId="ADAL" clId="{734DEE28-62F4-444F-8279-CB885AEAC576}" dt="2023-04-07T15:51:00.258" v="1"/>
        <pc:sldMkLst>
          <pc:docMk/>
          <pc:sldMk cId="730603795" sldId="260"/>
        </pc:sldMkLst>
        <pc:spChg chg="mod">
          <ac:chgData name="Yousefian, Mahnoush" userId="97a5e06f-dcce-4865-81e8-0938001369e7" providerId="ADAL" clId="{734DEE28-62F4-444F-8279-CB885AEAC576}" dt="2023-04-07T15:51:00.258" v="1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734DEE28-62F4-444F-8279-CB885AEAC576}" dt="2023-04-07T15:53:25.499" v="43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734DEE28-62F4-444F-8279-CB885AEAC576}" dt="2023-04-07T15:51:00.258" v="1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5:53:25.499" v="43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734DEE28-62F4-444F-8279-CB885AEAC576}" dt="2023-04-07T16:33:19.041" v="224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734DEE28-62F4-444F-8279-CB885AEAC576}" dt="2023-04-07T16:33:19.041" v="224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734DEE28-62F4-444F-8279-CB885AEAC576}" dt="2023-04-07T16:12:03.844" v="175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734DEE28-62F4-444F-8279-CB885AEAC576}" dt="2023-04-07T16:11:46.486" v="174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734DEE28-62F4-444F-8279-CB885AEAC576}" dt="2023-04-07T16:12:03.844" v="175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734DEE28-62F4-444F-8279-CB885AEAC576}" dt="2023-04-07T16:36:01.340" v="235" actId="14826"/>
        <pc:sldMkLst>
          <pc:docMk/>
          <pc:sldMk cId="1338195067" sldId="287"/>
        </pc:sldMkLst>
        <pc:spChg chg="mod">
          <ac:chgData name="Yousefian, Mahnoush" userId="97a5e06f-dcce-4865-81e8-0938001369e7" providerId="ADAL" clId="{734DEE28-62F4-444F-8279-CB885AEAC576}" dt="2023-04-07T16:34:51.306" v="233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36:01.340" v="235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734DEE28-62F4-444F-8279-CB885AEAC576}" dt="2023-04-07T16:35:51.753" v="234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734DEE28-62F4-444F-8279-CB885AEAC576}" dt="2023-04-07T16:24:59.130" v="207" actId="14826"/>
        <pc:sldMkLst>
          <pc:docMk/>
          <pc:sldMk cId="1756044365" sldId="296"/>
        </pc:sldMkLst>
        <pc:spChg chg="mod">
          <ac:chgData name="Yousefian, Mahnoush" userId="97a5e06f-dcce-4865-81e8-0938001369e7" providerId="ADAL" clId="{734DEE28-62F4-444F-8279-CB885AEAC576}" dt="2023-04-07T16:24:39.851" v="206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24:59.130" v="207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734DEE28-62F4-444F-8279-CB885AEAC576}" dt="2023-04-07T16:25:27.042" v="209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734DEE28-62F4-444F-8279-CB885AEAC576}" dt="2023-04-07T15:51:00.258" v="1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25:27.042" v="209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734DEE28-62F4-444F-8279-CB885AEAC576}" dt="2023-04-07T16:25:22.266" v="208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addSp delSp modSp mod">
        <pc:chgData name="Yousefian, Mahnoush" userId="97a5e06f-dcce-4865-81e8-0938001369e7" providerId="ADAL" clId="{734DEE28-62F4-444F-8279-CB885AEAC576}" dt="2023-04-07T16:21:20.013" v="182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734DEE28-62F4-444F-8279-CB885AEAC576}" dt="2023-04-07T15:51:00.258" v="1"/>
          <ac:spMkLst>
            <pc:docMk/>
            <pc:sldMk cId="1495175290" sldId="352"/>
            <ac:spMk id="2" creationId="{00000000-0000-0000-0000-000000000000}"/>
          </ac:spMkLst>
        </pc:spChg>
        <pc:picChg chg="add del mod">
          <ac:chgData name="Yousefian, Mahnoush" userId="97a5e06f-dcce-4865-81e8-0938001369e7" providerId="ADAL" clId="{734DEE28-62F4-444F-8279-CB885AEAC576}" dt="2023-04-07T16:21:20.013" v="182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734DEE28-62F4-444F-8279-CB885AEAC576}" dt="2023-04-07T16:37:56.682" v="252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734DEE28-62F4-444F-8279-CB885AEAC576}" dt="2023-04-07T16:37:33.392" v="251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37:56.682" v="252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734DEE28-62F4-444F-8279-CB885AEAC576}" dt="2023-04-07T16:58:28.009" v="366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734DEE28-62F4-444F-8279-CB885AEAC576}" dt="2023-04-07T16:41:03.394" v="259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734DEE28-62F4-444F-8279-CB885AEAC576}" dt="2023-04-07T16:41:52.642" v="271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734DEE28-62F4-444F-8279-CB885AEAC576}" dt="2023-04-07T16:58:28.009" v="366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Yousefian, Mahnoush" userId="97a5e06f-dcce-4865-81e8-0938001369e7" providerId="ADAL" clId="{734DEE28-62F4-444F-8279-CB885AEAC576}" dt="2023-04-07T16:38:38.393" v="253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734DEE28-62F4-444F-8279-CB885AEAC576}" dt="2023-04-07T15:52:51.039" v="42" actId="122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734DEE28-62F4-444F-8279-CB885AEAC576}" dt="2023-04-07T15:52:51.039" v="42" actId="122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734DEE28-62F4-444F-8279-CB885AEAC576}" dt="2023-04-07T16:23:10.224" v="184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734DEE28-62F4-444F-8279-CB885AEAC576}" dt="2023-04-07T15:51:00.258" v="1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23:10.224" v="184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734DEE28-62F4-444F-8279-CB885AEAC576}" dt="2023-04-07T16:22:34.786" v="183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734DEE28-62F4-444F-8279-CB885AEAC576}" dt="2023-04-07T16:09:36.692" v="79" actId="14826"/>
        <pc:sldMkLst>
          <pc:docMk/>
          <pc:sldMk cId="3306108906" sldId="368"/>
        </pc:sldMkLst>
        <pc:spChg chg="mod">
          <ac:chgData name="Yousefian, Mahnoush" userId="97a5e06f-dcce-4865-81e8-0938001369e7" providerId="ADAL" clId="{734DEE28-62F4-444F-8279-CB885AEAC576}" dt="2023-04-07T16:09:05.704" v="78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09:36.692" v="79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734DEE28-62F4-444F-8279-CB885AEAC576}" dt="2023-04-07T17:05:39.164" v="380" actId="20577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734DEE28-62F4-444F-8279-CB885AEAC576}" dt="2023-04-07T17:05:39.164" v="380" actId="20577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734DEE28-62F4-444F-8279-CB885AEAC576}" dt="2023-04-07T17:05:43.204" v="382" actId="20577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734DEE28-62F4-444F-8279-CB885AEAC576}" dt="2023-04-07T17:05:43.204" v="382" actId="2057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Holt, Blake" userId="S::blake.holt@ercot.com::640ad184-6cff-48ce-b765-283fba7ba8ce" providerId="AD" clId="Web-{957E3B44-440A-45D7-A68D-78E5E9D2A75A}"/>
    <pc:docChg chg="mod">
      <pc:chgData name="Holt, Blake" userId="S::blake.holt@ercot.com::640ad184-6cff-48ce-b765-283fba7ba8ce" providerId="AD" clId="Web-{957E3B44-440A-45D7-A68D-78E5E9D2A75A}" dt="2023-01-09T20:44:22.467" v="0" actId="33475"/>
      <pc:docMkLst>
        <pc:docMk/>
      </pc:docMkLst>
    </pc:docChg>
  </pc:docChgLst>
  <pc:docChgLst>
    <pc:chgData name="Chu, Zhengguo" userId="46b45079-141b-4798-8f61-111a7cd7aa1e" providerId="ADAL" clId="{25B14ABC-FFD7-43C2-A32D-0EB79796192C}"/>
    <pc:docChg chg="undo custSel modSld">
      <pc:chgData name="Chu, Zhengguo" userId="46b45079-141b-4798-8f61-111a7cd7aa1e" providerId="ADAL" clId="{25B14ABC-FFD7-43C2-A32D-0EB79796192C}" dt="2023-02-16T15:14:30.948" v="277" actId="1036"/>
      <pc:docMkLst>
        <pc:docMk/>
      </pc:docMkLst>
      <pc:sldChg chg="addSp delSp modSp mod">
        <pc:chgData name="Chu, Zhengguo" userId="46b45079-141b-4798-8f61-111a7cd7aa1e" providerId="ADAL" clId="{25B14ABC-FFD7-43C2-A32D-0EB79796192C}" dt="2023-02-16T15:14:30.948" v="277" actId="1036"/>
        <pc:sldMkLst>
          <pc:docMk/>
          <pc:sldMk cId="874353533" sldId="354"/>
        </pc:sldMkLst>
        <pc:spChg chg="mod">
          <ac:chgData name="Chu, Zhengguo" userId="46b45079-141b-4798-8f61-111a7cd7aa1e" providerId="ADAL" clId="{25B14ABC-FFD7-43C2-A32D-0EB79796192C}" dt="2023-02-16T14:59:31.727" v="148" actId="6549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Chu, Zhengguo" userId="46b45079-141b-4798-8f61-111a7cd7aa1e" providerId="ADAL" clId="{25B14ABC-FFD7-43C2-A32D-0EB79796192C}" dt="2023-02-16T14:59:42.369" v="149" actId="6549"/>
          <ac:spMkLst>
            <pc:docMk/>
            <pc:sldMk cId="874353533" sldId="354"/>
            <ac:spMk id="6" creationId="{08908601-C139-4ACB-828A-8FA588D945F5}"/>
          </ac:spMkLst>
        </pc:spChg>
        <pc:spChg chg="add del mod">
          <ac:chgData name="Chu, Zhengguo" userId="46b45079-141b-4798-8f61-111a7cd7aa1e" providerId="ADAL" clId="{25B14ABC-FFD7-43C2-A32D-0EB79796192C}" dt="2023-02-09T21:19:30.713" v="37" actId="478"/>
          <ac:spMkLst>
            <pc:docMk/>
            <pc:sldMk cId="874353533" sldId="354"/>
            <ac:spMk id="7" creationId="{1417759B-1E49-436F-B190-29F2CCA06492}"/>
          </ac:spMkLst>
        </pc:spChg>
        <pc:spChg chg="add del mod">
          <ac:chgData name="Chu, Zhengguo" userId="46b45079-141b-4798-8f61-111a7cd7aa1e" providerId="ADAL" clId="{25B14ABC-FFD7-43C2-A32D-0EB79796192C}" dt="2023-02-09T21:20:14.163" v="102" actId="478"/>
          <ac:spMkLst>
            <pc:docMk/>
            <pc:sldMk cId="874353533" sldId="354"/>
            <ac:spMk id="8" creationId="{8F232CD1-CD72-4B14-92EC-FE9251B93CDB}"/>
          </ac:spMkLst>
        </pc:spChg>
        <pc:spChg chg="add mod">
          <ac:chgData name="Chu, Zhengguo" userId="46b45079-141b-4798-8f61-111a7cd7aa1e" providerId="ADAL" clId="{25B14ABC-FFD7-43C2-A32D-0EB79796192C}" dt="2023-02-15T23:16:53.811" v="144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Chu, Zhengguo" userId="46b45079-141b-4798-8f61-111a7cd7aa1e" providerId="ADAL" clId="{25B14ABC-FFD7-43C2-A32D-0EB79796192C}" dt="2023-02-16T15:14:30.948" v="277" actId="103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Chu, Zhengguo" userId="46b45079-141b-4798-8f61-111a7cd7aa1e" providerId="ADAL" clId="{25B14ABC-FFD7-43C2-A32D-0EB79796192C}" dt="2023-02-16T15:07:34.396" v="271" actId="1076"/>
        <pc:sldMkLst>
          <pc:docMk/>
          <pc:sldMk cId="1327399478" sldId="369"/>
        </pc:sldMkLst>
        <pc:spChg chg="mod">
          <ac:chgData name="Chu, Zhengguo" userId="46b45079-141b-4798-8f61-111a7cd7aa1e" providerId="ADAL" clId="{25B14ABC-FFD7-43C2-A32D-0EB79796192C}" dt="2023-02-16T15:07:34.396" v="271" actId="1076"/>
          <ac:spMkLst>
            <pc:docMk/>
            <pc:sldMk cId="1327399478" sldId="369"/>
            <ac:spMk id="9" creationId="{E54B86FD-C6A5-4A5E-8937-826D598ADB5D}"/>
          </ac:spMkLst>
        </pc:spChg>
        <pc:graphicFrameChg chg="mod">
          <ac:chgData name="Chu, Zhengguo" userId="46b45079-141b-4798-8f61-111a7cd7aa1e" providerId="ADAL" clId="{25B14ABC-FFD7-43C2-A32D-0EB79796192C}" dt="2023-02-16T15:05:27.090" v="160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addSp delSp modSp mod">
        <pc:chgData name="Chu, Zhengguo" userId="46b45079-141b-4798-8f61-111a7cd7aa1e" providerId="ADAL" clId="{25B14ABC-FFD7-43C2-A32D-0EB79796192C}" dt="2023-02-16T15:07:45.509" v="274" actId="14100"/>
        <pc:sldMkLst>
          <pc:docMk/>
          <pc:sldMk cId="2576058586" sldId="370"/>
        </pc:sldMkLst>
        <pc:spChg chg="add mod">
          <ac:chgData name="Chu, Zhengguo" userId="46b45079-141b-4798-8f61-111a7cd7aa1e" providerId="ADAL" clId="{25B14ABC-FFD7-43C2-A32D-0EB79796192C}" dt="2023-02-16T15:07:45.509" v="274" actId="14100"/>
          <ac:spMkLst>
            <pc:docMk/>
            <pc:sldMk cId="2576058586" sldId="370"/>
            <ac:spMk id="6" creationId="{C4B29219-2490-43CC-8811-FBAE67FDB314}"/>
          </ac:spMkLst>
        </pc:spChg>
        <pc:spChg chg="del mod">
          <ac:chgData name="Chu, Zhengguo" userId="46b45079-141b-4798-8f61-111a7cd7aa1e" providerId="ADAL" clId="{25B14ABC-FFD7-43C2-A32D-0EB79796192C}" dt="2023-02-16T15:07:40.744" v="272" actId="478"/>
          <ac:spMkLst>
            <pc:docMk/>
            <pc:sldMk cId="2576058586" sldId="370"/>
            <ac:spMk id="9" creationId="{E54B86FD-C6A5-4A5E-8937-826D598ADB5D}"/>
          </ac:spMkLst>
        </pc:spChg>
        <pc:graphicFrameChg chg="mod modGraphic">
          <ac:chgData name="Chu, Zhengguo" userId="46b45079-141b-4798-8f61-111a7cd7aa1e" providerId="ADAL" clId="{25B14ABC-FFD7-43C2-A32D-0EB79796192C}" dt="2023-02-16T15:05:02.801" v="159" actId="122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Yousefian, Mahnoush" userId="S::mahnoush.yousefian@ercot.com::97a5e06f-dcce-4865-81e8-0938001369e7" providerId="AD" clId="Web-{1879E623-9806-438C-BE02-ABF2153438B6}"/>
    <pc:docChg chg="modSld">
      <pc:chgData name="Yousefian, Mahnoush" userId="S::mahnoush.yousefian@ercot.com::97a5e06f-dcce-4865-81e8-0938001369e7" providerId="AD" clId="Web-{1879E623-9806-438C-BE02-ABF2153438B6}" dt="2023-03-09T19:16:23.879" v="47"/>
      <pc:docMkLst>
        <pc:docMk/>
      </pc:docMkLst>
      <pc:sldChg chg="modSp">
        <pc:chgData name="Yousefian, Mahnoush" userId="S::mahnoush.yousefian@ercot.com::97a5e06f-dcce-4865-81e8-0938001369e7" providerId="AD" clId="Web-{1879E623-9806-438C-BE02-ABF2153438B6}" dt="2023-03-09T19:16:18.957" v="43"/>
        <pc:sldMkLst>
          <pc:docMk/>
          <pc:sldMk cId="1327399478" sldId="369"/>
        </pc:sldMkLst>
        <pc:graphicFrameChg chg="mod modGraphic">
          <ac:chgData name="Yousefian, Mahnoush" userId="S::mahnoush.yousefian@ercot.com::97a5e06f-dcce-4865-81e8-0938001369e7" providerId="AD" clId="Web-{1879E623-9806-438C-BE02-ABF2153438B6}" dt="2023-03-09T19:16:18.957" v="43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">
        <pc:chgData name="Yousefian, Mahnoush" userId="S::mahnoush.yousefian@ercot.com::97a5e06f-dcce-4865-81e8-0938001369e7" providerId="AD" clId="Web-{1879E623-9806-438C-BE02-ABF2153438B6}" dt="2023-03-09T19:16:23.879" v="47"/>
        <pc:sldMkLst>
          <pc:docMk/>
          <pc:sldMk cId="2576058586" sldId="370"/>
        </pc:sldMkLst>
        <pc:graphicFrameChg chg="mod modGraphic">
          <ac:chgData name="Yousefian, Mahnoush" userId="S::mahnoush.yousefian@ercot.com::97a5e06f-dcce-4865-81e8-0938001369e7" providerId="AD" clId="Web-{1879E623-9806-438C-BE02-ABF2153438B6}" dt="2023-03-09T19:16:23.879" v="4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Yousefian, Mahnoush" userId="S::mahnoush.yousefian@ercot.com::97a5e06f-dcce-4865-81e8-0938001369e7" providerId="AD" clId="Web-{EFE64A76-D0B2-4EEF-8BA0-9782192F39B0}"/>
    <pc:docChg chg="modSld">
      <pc:chgData name="Yousefian, Mahnoush" userId="S::mahnoush.yousefian@ercot.com::97a5e06f-dcce-4865-81e8-0938001369e7" providerId="AD" clId="Web-{EFE64A76-D0B2-4EEF-8BA0-9782192F39B0}" dt="2023-04-12T19:05:33.636" v="0" actId="20577"/>
      <pc:docMkLst>
        <pc:docMk/>
      </pc:docMkLst>
      <pc:sldChg chg="modSp">
        <pc:chgData name="Yousefian, Mahnoush" userId="S::mahnoush.yousefian@ercot.com::97a5e06f-dcce-4865-81e8-0938001369e7" providerId="AD" clId="Web-{EFE64A76-D0B2-4EEF-8BA0-9782192F39B0}" dt="2023-04-12T19:05:33.636" v="0" actId="20577"/>
        <pc:sldMkLst>
          <pc:docMk/>
          <pc:sldMk cId="874353533" sldId="354"/>
        </pc:sldMkLst>
        <pc:spChg chg="mod">
          <ac:chgData name="Yousefian, Mahnoush" userId="S::mahnoush.yousefian@ercot.com::97a5e06f-dcce-4865-81e8-0938001369e7" providerId="AD" clId="Web-{EFE64A76-D0B2-4EEF-8BA0-9782192F39B0}" dt="2023-04-12T19:05:33.636" v="0" actId="20577"/>
          <ac:spMkLst>
            <pc:docMk/>
            <pc:sldMk cId="874353533" sldId="354"/>
            <ac:spMk id="9" creationId="{E54B86FD-C6A5-4A5E-8937-826D598ADB5D}"/>
          </ac:spMkLst>
        </pc:spChg>
      </pc:sldChg>
    </pc:docChg>
  </pc:docChgLst>
  <pc:docChgLst>
    <pc:chgData name="Yousefian, Mahnoush" userId="S::mahnoush.yousefian@ercot.com::97a5e06f-dcce-4865-81e8-0938001369e7" providerId="AD" clId="Web-{8B6E3144-D1BA-4FCC-BBF9-8A1C9526596C}"/>
    <pc:docChg chg="modSld">
      <pc:chgData name="Yousefian, Mahnoush" userId="S::mahnoush.yousefian@ercot.com::97a5e06f-dcce-4865-81e8-0938001369e7" providerId="AD" clId="Web-{8B6E3144-D1BA-4FCC-BBF9-8A1C9526596C}" dt="2023-03-10T21:25:57.025" v="0"/>
      <pc:docMkLst>
        <pc:docMk/>
      </pc:docMkLst>
      <pc:sldChg chg="modSp">
        <pc:chgData name="Yousefian, Mahnoush" userId="S::mahnoush.yousefian@ercot.com::97a5e06f-dcce-4865-81e8-0938001369e7" providerId="AD" clId="Web-{8B6E3144-D1BA-4FCC-BBF9-8A1C9526596C}" dt="2023-03-10T21:25:57.025" v="0"/>
        <pc:sldMkLst>
          <pc:docMk/>
          <pc:sldMk cId="2309081026" sldId="297"/>
        </pc:sldMkLst>
        <pc:picChg chg="mod">
          <ac:chgData name="Yousefian, Mahnoush" userId="S::mahnoush.yousefian@ercot.com::97a5e06f-dcce-4865-81e8-0938001369e7" providerId="AD" clId="Web-{8B6E3144-D1BA-4FCC-BBF9-8A1C9526596C}" dt="2023-03-10T21:25:57.025" v="0"/>
          <ac:picMkLst>
            <pc:docMk/>
            <pc:sldMk cId="2309081026" sldId="297"/>
            <ac:picMk id="10" creationId="{B03F4249-95AE-4691-8151-A816FD2779B4}"/>
          </ac:picMkLst>
        </pc:picChg>
      </pc:sldChg>
    </pc:docChg>
  </pc:docChgLst>
  <pc:docChgLst>
    <pc:chgData name="Chu, Zhengguo" userId="46b45079-141b-4798-8f61-111a7cd7aa1e" providerId="ADAL" clId="{C6A729E0-D138-4D55-92CC-C97E668CCBC4}"/>
    <pc:docChg chg="modSld">
      <pc:chgData name="Chu, Zhengguo" userId="46b45079-141b-4798-8f61-111a7cd7aa1e" providerId="ADAL" clId="{C6A729E0-D138-4D55-92CC-C97E668CCBC4}" dt="2022-12-14T21:08:09.836" v="6" actId="14100"/>
      <pc:docMkLst>
        <pc:docMk/>
      </pc:docMkLst>
      <pc:sldChg chg="modSp mod">
        <pc:chgData name="Chu, Zhengguo" userId="46b45079-141b-4798-8f61-111a7cd7aa1e" providerId="ADAL" clId="{C6A729E0-D138-4D55-92CC-C97E668CCBC4}" dt="2022-12-14T21:08:09.836" v="6" actId="14100"/>
        <pc:sldMkLst>
          <pc:docMk/>
          <pc:sldMk cId="874353533" sldId="354"/>
        </pc:sldMkLst>
        <pc:spChg chg="mod">
          <ac:chgData name="Chu, Zhengguo" userId="46b45079-141b-4798-8f61-111a7cd7aa1e" providerId="ADAL" clId="{C6A729E0-D138-4D55-92CC-C97E668CCBC4}" dt="2022-12-14T21:08:05.875" v="5" actId="1076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Chu, Zhengguo" userId="46b45079-141b-4798-8f61-111a7cd7aa1e" providerId="ADAL" clId="{C6A729E0-D138-4D55-92CC-C97E668CCBC4}" dt="2022-12-14T21:08:09.836" v="6" actId="14100"/>
          <ac:picMkLst>
            <pc:docMk/>
            <pc:sldMk cId="874353533" sldId="354"/>
            <ac:picMk id="5" creationId="{4631A74C-4318-482B-BDCF-1009CBC57AC5}"/>
          </ac:picMkLst>
        </pc:picChg>
      </pc:sldChg>
    </pc:docChg>
  </pc:docChgLst>
  <pc:docChgLst>
    <pc:chgData name="Yousefian, Mahnoush" userId="S::mahnoush.yousefian@ercot.com::97a5e06f-dcce-4865-81e8-0938001369e7" providerId="AD" clId="Web-{236A9E1D-E4F8-4EBC-8148-8A0A9F2EC177}"/>
    <pc:docChg chg="modSld">
      <pc:chgData name="Yousefian, Mahnoush" userId="S::mahnoush.yousefian@ercot.com::97a5e06f-dcce-4865-81e8-0938001369e7" providerId="AD" clId="Web-{236A9E1D-E4F8-4EBC-8148-8A0A9F2EC177}" dt="2023-09-12T21:40:15.477" v="131" actId="20577"/>
      <pc:docMkLst>
        <pc:docMk/>
      </pc:docMkLst>
      <pc:sldChg chg="addSp modSp">
        <pc:chgData name="Yousefian, Mahnoush" userId="S::mahnoush.yousefian@ercot.com::97a5e06f-dcce-4865-81e8-0938001369e7" providerId="AD" clId="Web-{236A9E1D-E4F8-4EBC-8148-8A0A9F2EC177}" dt="2023-09-12T21:40:15.477" v="131" actId="20577"/>
        <pc:sldMkLst>
          <pc:docMk/>
          <pc:sldMk cId="1324424397" sldId="261"/>
        </pc:sldMkLst>
        <pc:spChg chg="mod">
          <ac:chgData name="Yousefian, Mahnoush" userId="S::mahnoush.yousefian@ercot.com::97a5e06f-dcce-4865-81e8-0938001369e7" providerId="AD" clId="Web-{236A9E1D-E4F8-4EBC-8148-8A0A9F2EC177}" dt="2023-09-12T21:38:41.319" v="6" actId="20577"/>
          <ac:spMkLst>
            <pc:docMk/>
            <pc:sldMk cId="1324424397" sldId="261"/>
            <ac:spMk id="2" creationId="{00000000-0000-0000-0000-000000000000}"/>
          </ac:spMkLst>
        </pc:spChg>
        <pc:spChg chg="add mod">
          <ac:chgData name="Yousefian, Mahnoush" userId="S::mahnoush.yousefian@ercot.com::97a5e06f-dcce-4865-81e8-0938001369e7" providerId="AD" clId="Web-{236A9E1D-E4F8-4EBC-8148-8A0A9F2EC177}" dt="2023-09-12T21:40:15.477" v="131" actId="20577"/>
          <ac:spMkLst>
            <pc:docMk/>
            <pc:sldMk cId="1324424397" sldId="261"/>
            <ac:spMk id="3" creationId="{31E3A9AB-F74A-E126-4FC5-350064FD0307}"/>
          </ac:spMkLst>
        </pc:spChg>
      </pc:sldChg>
    </pc:docChg>
  </pc:docChgLst>
  <pc:docChgLst>
    <pc:chgData name="Yousefian, Mahnoush" userId="97a5e06f-dcce-4865-81e8-0938001369e7" providerId="ADAL" clId="{B7EA5963-D817-4D5E-971E-6F8186DEC64B}"/>
    <pc:docChg chg="undo custSel modSld">
      <pc:chgData name="Yousefian, Mahnoush" userId="97a5e06f-dcce-4865-81e8-0938001369e7" providerId="ADAL" clId="{B7EA5963-D817-4D5E-971E-6F8186DEC64B}" dt="2023-09-11T23:53:56.740" v="310" actId="108"/>
      <pc:docMkLst>
        <pc:docMk/>
      </pc:docMkLst>
      <pc:sldChg chg="modSp">
        <pc:chgData name="Yousefian, Mahnoush" userId="97a5e06f-dcce-4865-81e8-0938001369e7" providerId="ADAL" clId="{B7EA5963-D817-4D5E-971E-6F8186DEC64B}" dt="2023-09-11T18:28:19.909" v="0"/>
        <pc:sldMkLst>
          <pc:docMk/>
          <pc:sldMk cId="730603795" sldId="260"/>
        </pc:sldMkLst>
        <pc:spChg chg="mod">
          <ac:chgData name="Yousefian, Mahnoush" userId="97a5e06f-dcce-4865-81e8-0938001369e7" providerId="ADAL" clId="{B7EA5963-D817-4D5E-971E-6F8186DEC64B}" dt="2023-09-11T18:28:19.909" v="0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B7EA5963-D817-4D5E-971E-6F8186DEC64B}" dt="2023-09-11T22:58:39.298" v="9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B7EA5963-D817-4D5E-971E-6F8186DEC64B}" dt="2023-09-11T18:28:19.909" v="0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7EA5963-D817-4D5E-971E-6F8186DEC64B}" dt="2023-09-11T22:58:39.298" v="9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B7EA5963-D817-4D5E-971E-6F8186DEC64B}" dt="2023-09-11T23:34:01.485" v="158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B7EA5963-D817-4D5E-971E-6F8186DEC64B}" dt="2023-09-11T23:34:01.485" v="158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B7EA5963-D817-4D5E-971E-6F8186DEC64B}" dt="2023-09-11T23:03:22.756" v="122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B7EA5963-D817-4D5E-971E-6F8186DEC64B}" dt="2023-09-11T23:03:02.361" v="121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B7EA5963-D817-4D5E-971E-6F8186DEC64B}" dt="2023-09-11T23:03:22.756" v="122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B7EA5963-D817-4D5E-971E-6F8186DEC64B}" dt="2023-09-11T23:35:38.455" v="179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B7EA5963-D817-4D5E-971E-6F8186DEC64B}" dt="2023-09-11T23:35:38.455" v="179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7EA5963-D817-4D5E-971E-6F8186DEC64B}" dt="2023-09-11T23:35:02.754" v="160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B7EA5963-D817-4D5E-971E-6F8186DEC64B}" dt="2023-09-11T23:34:45.817" v="159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B7EA5963-D817-4D5E-971E-6F8186DEC64B}" dt="2023-09-11T23:14:56.189" v="138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B7EA5963-D817-4D5E-971E-6F8186DEC64B}" dt="2023-09-11T23:14:56.189" v="138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7EA5963-D817-4D5E-971E-6F8186DEC64B}" dt="2023-09-11T23:14:17.415" v="130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B7EA5963-D817-4D5E-971E-6F8186DEC64B}" dt="2023-09-11T23:29:36.205" v="148" actId="20577"/>
        <pc:sldMkLst>
          <pc:docMk/>
          <pc:sldMk cId="2309081026" sldId="297"/>
        </pc:sldMkLst>
        <pc:spChg chg="mod">
          <ac:chgData name="Yousefian, Mahnoush" userId="97a5e06f-dcce-4865-81e8-0938001369e7" providerId="ADAL" clId="{B7EA5963-D817-4D5E-971E-6F8186DEC64B}" dt="2023-09-11T23:29:36.205" v="148" actId="20577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7EA5963-D817-4D5E-971E-6F8186DEC64B}" dt="2023-09-11T23:15:22.164" v="140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B7EA5963-D817-4D5E-971E-6F8186DEC64B}" dt="2023-09-11T23:15:16.827" v="139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B7EA5963-D817-4D5E-971E-6F8186DEC64B}" dt="2023-09-11T23:03:44.229" v="123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B7EA5963-D817-4D5E-971E-6F8186DEC64B}" dt="2023-09-11T18:28:19.909" v="0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7EA5963-D817-4D5E-971E-6F8186DEC64B}" dt="2023-09-11T23:03:44.229" v="123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B7EA5963-D817-4D5E-971E-6F8186DEC64B}" dt="2023-09-11T23:36:51.252" v="196" actId="20577"/>
        <pc:sldMkLst>
          <pc:docMk/>
          <pc:sldMk cId="587539909" sldId="353"/>
        </pc:sldMkLst>
        <pc:spChg chg="mod">
          <ac:chgData name="Yousefian, Mahnoush" userId="97a5e06f-dcce-4865-81e8-0938001369e7" providerId="ADAL" clId="{B7EA5963-D817-4D5E-971E-6F8186DEC64B}" dt="2023-09-11T23:36:51.252" v="196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7EA5963-D817-4D5E-971E-6F8186DEC64B}" dt="2023-09-11T23:36:40.714" v="186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B7EA5963-D817-4D5E-971E-6F8186DEC64B}" dt="2023-09-11T23:46:28.818" v="275" actId="14100"/>
        <pc:sldMkLst>
          <pc:docMk/>
          <pc:sldMk cId="874353533" sldId="354"/>
        </pc:sldMkLst>
        <pc:spChg chg="mod">
          <ac:chgData name="Yousefian, Mahnoush" userId="97a5e06f-dcce-4865-81e8-0938001369e7" providerId="ADAL" clId="{B7EA5963-D817-4D5E-971E-6F8186DEC64B}" dt="2023-09-11T23:38:06.140" v="209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B7EA5963-D817-4D5E-971E-6F8186DEC64B}" dt="2023-09-11T23:38:37.007" v="219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B7EA5963-D817-4D5E-971E-6F8186DEC64B}" dt="2023-09-11T23:46:28.818" v="275" actId="14100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Yousefian, Mahnoush" userId="97a5e06f-dcce-4865-81e8-0938001369e7" providerId="ADAL" clId="{B7EA5963-D817-4D5E-971E-6F8186DEC64B}" dt="2023-09-11T23:37:14.001" v="197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B7EA5963-D817-4D5E-971E-6F8186DEC64B}" dt="2023-09-11T23:53:56.740" v="310" actId="108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B7EA5963-D817-4D5E-971E-6F8186DEC64B}" dt="2023-09-11T23:53:56.740" v="310" actId="108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 mod">
        <pc:chgData name="Yousefian, Mahnoush" userId="97a5e06f-dcce-4865-81e8-0938001369e7" providerId="ADAL" clId="{B7EA5963-D817-4D5E-971E-6F8186DEC64B}" dt="2023-09-11T23:04:28.390" v="129" actId="20577"/>
        <pc:sldMkLst>
          <pc:docMk/>
          <pc:sldMk cId="1731488322" sldId="367"/>
        </pc:sldMkLst>
        <pc:spChg chg="mod">
          <ac:chgData name="Yousefian, Mahnoush" userId="97a5e06f-dcce-4865-81e8-0938001369e7" providerId="ADAL" clId="{B7EA5963-D817-4D5E-971E-6F8186DEC64B}" dt="2023-09-11T18:28:19.909" v="0"/>
          <ac:spMkLst>
            <pc:docMk/>
            <pc:sldMk cId="1731488322" sldId="367"/>
            <ac:spMk id="2" creationId="{00000000-0000-0000-0000-000000000000}"/>
          </ac:spMkLst>
        </pc:spChg>
        <pc:spChg chg="mod">
          <ac:chgData name="Yousefian, Mahnoush" userId="97a5e06f-dcce-4865-81e8-0938001369e7" providerId="ADAL" clId="{B7EA5963-D817-4D5E-971E-6F8186DEC64B}" dt="2023-09-11T23:04:28.390" v="129" actId="20577"/>
          <ac:spMkLst>
            <pc:docMk/>
            <pc:sldMk cId="1731488322" sldId="367"/>
            <ac:spMk id="10" creationId="{C9339DF6-5C5D-4C78-858D-34640A37096F}"/>
          </ac:spMkLst>
        </pc:spChg>
        <pc:picChg chg="mod">
          <ac:chgData name="Yousefian, Mahnoush" userId="97a5e06f-dcce-4865-81e8-0938001369e7" providerId="ADAL" clId="{B7EA5963-D817-4D5E-971E-6F8186DEC64B}" dt="2023-09-11T23:04:13.830" v="125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B7EA5963-D817-4D5E-971E-6F8186DEC64B}" dt="2023-09-11T23:03:55.900" v="124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B7EA5963-D817-4D5E-971E-6F8186DEC64B}" dt="2023-09-11T23:02:19.015" v="95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B7EA5963-D817-4D5E-971E-6F8186DEC64B}" dt="2023-09-11T18:28:19.909" v="0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Yousefian, Mahnoush" userId="97a5e06f-dcce-4865-81e8-0938001369e7" providerId="ADAL" clId="{B7EA5963-D817-4D5E-971E-6F8186DEC64B}" dt="2023-09-11T23:02:19.015" v="95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B7EA5963-D817-4D5E-971E-6F8186DEC64B}" dt="2023-09-11T22:58:50.546" v="10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B7EA5963-D817-4D5E-971E-6F8186DEC64B}" dt="2023-09-11T23:52:56.188" v="303" actId="179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B7EA5963-D817-4D5E-971E-6F8186DEC64B}" dt="2023-09-11T23:52:56.188" v="303" actId="179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B7EA5963-D817-4D5E-971E-6F8186DEC64B}" dt="2023-09-11T23:53:21.284" v="308" actId="14734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B7EA5963-D817-4D5E-971E-6F8186DEC64B}" dt="2023-09-11T23:53:21.284" v="308" actId="14734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Chu, Zhengguo" userId="46b45079-141b-4798-8f61-111a7cd7aa1e" providerId="ADAL" clId="{0002EADF-812B-4107-BC95-0DABB174E81B}"/>
    <pc:docChg chg="undo custSel modSld">
      <pc:chgData name="Chu, Zhengguo" userId="46b45079-141b-4798-8f61-111a7cd7aa1e" providerId="ADAL" clId="{0002EADF-812B-4107-BC95-0DABB174E81B}" dt="2022-07-19T18:40:14.954" v="6" actId="962"/>
      <pc:docMkLst>
        <pc:docMk/>
      </pc:docMkLst>
      <pc:sldChg chg="addSp delSp modSp mod">
        <pc:chgData name="Chu, Zhengguo" userId="46b45079-141b-4798-8f61-111a7cd7aa1e" providerId="ADAL" clId="{0002EADF-812B-4107-BC95-0DABB174E81B}" dt="2022-07-19T18:40:14.954" v="6" actId="962"/>
        <pc:sldMkLst>
          <pc:docMk/>
          <pc:sldMk cId="1731488322" sldId="367"/>
        </pc:sldMkLst>
        <pc:spChg chg="add del">
          <ac:chgData name="Chu, Zhengguo" userId="46b45079-141b-4798-8f61-111a7cd7aa1e" providerId="ADAL" clId="{0002EADF-812B-4107-BC95-0DABB174E81B}" dt="2022-07-19T18:39:46.291" v="2" actId="22"/>
          <ac:spMkLst>
            <pc:docMk/>
            <pc:sldMk cId="1731488322" sldId="367"/>
            <ac:spMk id="9" creationId="{D6A78BD0-E6C3-42B0-A575-C95DE76364FD}"/>
          </ac:spMkLst>
        </pc:spChg>
        <pc:picChg chg="del">
          <ac:chgData name="Chu, Zhengguo" userId="46b45079-141b-4798-8f61-111a7cd7aa1e" providerId="ADAL" clId="{0002EADF-812B-4107-BC95-0DABB174E81B}" dt="2022-07-19T18:39:28.198" v="0" actId="478"/>
          <ac:picMkLst>
            <pc:docMk/>
            <pc:sldMk cId="1731488322" sldId="367"/>
            <ac:picMk id="5" creationId="{EF38A6CC-6759-4EB1-A7EF-A847B2E70102}"/>
          </ac:picMkLst>
        </pc:picChg>
        <pc:picChg chg="add mod">
          <ac:chgData name="Chu, Zhengguo" userId="46b45079-141b-4798-8f61-111a7cd7aa1e" providerId="ADAL" clId="{0002EADF-812B-4107-BC95-0DABB174E81B}" dt="2022-07-19T18:40:14.954" v="6" actId="962"/>
          <ac:picMkLst>
            <pc:docMk/>
            <pc:sldMk cId="1731488322" sldId="367"/>
            <ac:picMk id="11" creationId="{2D51ABE3-0452-457D-B231-786E323D28A6}"/>
          </ac:picMkLst>
        </pc:picChg>
      </pc:sldChg>
    </pc:docChg>
  </pc:docChgLst>
  <pc:docChgLst>
    <pc:chgData name="Chu, Zhengguo" userId="46b45079-141b-4798-8f61-111a7cd7aa1e" providerId="ADAL" clId="{B5DF45DA-4648-4639-940D-76240F02B5B3}"/>
    <pc:docChg chg="undo custSel modSld">
      <pc:chgData name="Chu, Zhengguo" userId="46b45079-141b-4798-8f61-111a7cd7aa1e" providerId="ADAL" clId="{B5DF45DA-4648-4639-940D-76240F02B5B3}" dt="2023-09-13T20:45:57.808" v="57" actId="1076"/>
      <pc:docMkLst>
        <pc:docMk/>
      </pc:docMkLst>
      <pc:sldChg chg="modSp mod">
        <pc:chgData name="Chu, Zhengguo" userId="46b45079-141b-4798-8f61-111a7cd7aa1e" providerId="ADAL" clId="{B5DF45DA-4648-4639-940D-76240F02B5B3}" dt="2023-09-13T20:45:57.808" v="57" actId="1076"/>
        <pc:sldMkLst>
          <pc:docMk/>
          <pc:sldMk cId="1324424397" sldId="261"/>
        </pc:sldMkLst>
        <pc:spChg chg="mod">
          <ac:chgData name="Chu, Zhengguo" userId="46b45079-141b-4798-8f61-111a7cd7aa1e" providerId="ADAL" clId="{B5DF45DA-4648-4639-940D-76240F02B5B3}" dt="2023-09-13T20:45:57.808" v="57" actId="1076"/>
          <ac:spMkLst>
            <pc:docMk/>
            <pc:sldMk cId="1324424397" sldId="261"/>
            <ac:spMk id="3" creationId="{31E3A9AB-F74A-E126-4FC5-350064FD0307}"/>
          </ac:spMkLst>
        </pc:spChg>
      </pc:sldChg>
      <pc:sldChg chg="addSp modSp mod">
        <pc:chgData name="Chu, Zhengguo" userId="46b45079-141b-4798-8f61-111a7cd7aa1e" providerId="ADAL" clId="{B5DF45DA-4648-4639-940D-76240F02B5B3}" dt="2023-09-13T16:10:49.581" v="52" actId="20577"/>
        <pc:sldMkLst>
          <pc:docMk/>
          <pc:sldMk cId="1338195067" sldId="287"/>
        </pc:sldMkLst>
        <pc:spChg chg="add mod">
          <ac:chgData name="Chu, Zhengguo" userId="46b45079-141b-4798-8f61-111a7cd7aa1e" providerId="ADAL" clId="{B5DF45DA-4648-4639-940D-76240F02B5B3}" dt="2023-09-13T16:10:49.581" v="52" actId="20577"/>
          <ac:spMkLst>
            <pc:docMk/>
            <pc:sldMk cId="1338195067" sldId="287"/>
            <ac:spMk id="3" creationId="{AECA1D7E-9FAB-08CD-1D53-54D48E4416F6}"/>
          </ac:spMkLst>
        </pc:spChg>
        <pc:picChg chg="mod">
          <ac:chgData name="Chu, Zhengguo" userId="46b45079-141b-4798-8f61-111a7cd7aa1e" providerId="ADAL" clId="{B5DF45DA-4648-4639-940D-76240F02B5B3}" dt="2023-09-13T16:05:38.057" v="48" actId="1038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Chu, Zhengguo" userId="46b45079-141b-4798-8f61-111a7cd7aa1e" providerId="ADAL" clId="{B5DF45DA-4648-4639-940D-76240F02B5B3}" dt="2023-09-13T16:05:29.121" v="31" actId="1038"/>
          <ac:picMkLst>
            <pc:docMk/>
            <pc:sldMk cId="1338195067" sldId="287"/>
            <ac:picMk id="29" creationId="{00000000-0000-0000-0000-000000000000}"/>
          </ac:picMkLst>
        </pc:picChg>
      </pc:sldChg>
      <pc:sldChg chg="addSp modSp mod">
        <pc:chgData name="Chu, Zhengguo" userId="46b45079-141b-4798-8f61-111a7cd7aa1e" providerId="ADAL" clId="{B5DF45DA-4648-4639-940D-76240F02B5B3}" dt="2023-09-13T16:10:44.488" v="51" actId="20577"/>
        <pc:sldMkLst>
          <pc:docMk/>
          <pc:sldMk cId="587539909" sldId="353"/>
        </pc:sldMkLst>
        <pc:spChg chg="add mod">
          <ac:chgData name="Chu, Zhengguo" userId="46b45079-141b-4798-8f61-111a7cd7aa1e" providerId="ADAL" clId="{B5DF45DA-4648-4639-940D-76240F02B5B3}" dt="2023-09-13T16:10:44.488" v="51" actId="20577"/>
          <ac:spMkLst>
            <pc:docMk/>
            <pc:sldMk cId="587539909" sldId="353"/>
            <ac:spMk id="3" creationId="{39B8B601-86BF-66D5-5540-D33C6A8691A3}"/>
          </ac:spMkLst>
        </pc:spChg>
        <pc:picChg chg="mod">
          <ac:chgData name="Chu, Zhengguo" userId="46b45079-141b-4798-8f61-111a7cd7aa1e" providerId="ADAL" clId="{B5DF45DA-4648-4639-940D-76240F02B5B3}" dt="2023-09-13T16:05:07.691" v="14" actId="1076"/>
          <ac:picMkLst>
            <pc:docMk/>
            <pc:sldMk cId="587539909" sldId="353"/>
            <ac:picMk id="5" creationId="{3B454F47-25B4-4536-8255-A0C85F9F84F4}"/>
          </ac:picMkLst>
        </pc:picChg>
      </pc:sldChg>
    </pc:docChg>
  </pc:docChgLst>
  <pc:docChgLst>
    <pc:chgData name="Yousefian, Mahnoush" userId="97a5e06f-dcce-4865-81e8-0938001369e7" providerId="ADAL" clId="{24DDB183-3EB6-48F9-A580-7947F73BB6F0}"/>
    <pc:docChg chg="undo custSel modSld">
      <pc:chgData name="Yousefian, Mahnoush" userId="97a5e06f-dcce-4865-81e8-0938001369e7" providerId="ADAL" clId="{24DDB183-3EB6-48F9-A580-7947F73BB6F0}" dt="2023-11-07T16:34:36.696" v="306" actId="1076"/>
      <pc:docMkLst>
        <pc:docMk/>
      </pc:docMkLst>
      <pc:sldChg chg="modSp">
        <pc:chgData name="Yousefian, Mahnoush" userId="97a5e06f-dcce-4865-81e8-0938001369e7" providerId="ADAL" clId="{24DDB183-3EB6-48F9-A580-7947F73BB6F0}" dt="2023-11-07T15:54:00.947" v="1"/>
        <pc:sldMkLst>
          <pc:docMk/>
          <pc:sldMk cId="730603795" sldId="260"/>
        </pc:sldMkLst>
        <pc:spChg chg="mod">
          <ac:chgData name="Yousefian, Mahnoush" userId="97a5e06f-dcce-4865-81e8-0938001369e7" providerId="ADAL" clId="{24DDB183-3EB6-48F9-A580-7947F73BB6F0}" dt="2023-11-07T15:54:00.947" v="1"/>
          <ac:spMkLst>
            <pc:docMk/>
            <pc:sldMk cId="730603795" sldId="260"/>
            <ac:spMk id="7" creationId="{00000000-0000-0000-0000-000000000000}"/>
          </ac:spMkLst>
        </pc:spChg>
      </pc:sldChg>
      <pc:sldChg chg="modSp mod">
        <pc:chgData name="Yousefian, Mahnoush" userId="97a5e06f-dcce-4865-81e8-0938001369e7" providerId="ADAL" clId="{24DDB183-3EB6-48F9-A580-7947F73BB6F0}" dt="2023-11-07T16:00:41.351" v="39" actId="20577"/>
        <pc:sldMkLst>
          <pc:docMk/>
          <pc:sldMk cId="1324424397" sldId="261"/>
        </pc:sldMkLst>
        <pc:spChg chg="mod">
          <ac:chgData name="Yousefian, Mahnoush" userId="97a5e06f-dcce-4865-81e8-0938001369e7" providerId="ADAL" clId="{24DDB183-3EB6-48F9-A580-7947F73BB6F0}" dt="2023-11-07T16:00:41.351" v="39" actId="20577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4DDB183-3EB6-48F9-A580-7947F73BB6F0}" dt="2023-11-07T16:00:29.865" v="20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24DDB183-3EB6-48F9-A580-7947F73BB6F0}" dt="2023-11-07T16:14:16.654" v="212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24DDB183-3EB6-48F9-A580-7947F73BB6F0}" dt="2023-11-07T16:14:16.654" v="212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24DDB183-3EB6-48F9-A580-7947F73BB6F0}" dt="2023-11-07T16:07:12.530" v="175" actId="20577"/>
        <pc:sldMkLst>
          <pc:docMk/>
          <pc:sldMk cId="1095794504" sldId="277"/>
        </pc:sldMkLst>
        <pc:spChg chg="mod">
          <ac:chgData name="Yousefian, Mahnoush" userId="97a5e06f-dcce-4865-81e8-0938001369e7" providerId="ADAL" clId="{24DDB183-3EB6-48F9-A580-7947F73BB6F0}" dt="2023-11-07T16:07:12.530" v="175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24DDB183-3EB6-48F9-A580-7947F73BB6F0}" dt="2023-11-07T16:06:42.594" v="146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24DDB183-3EB6-48F9-A580-7947F73BB6F0}" dt="2023-11-07T16:34:36.696" v="306" actId="1076"/>
        <pc:sldMkLst>
          <pc:docMk/>
          <pc:sldMk cId="1338195067" sldId="287"/>
        </pc:sldMkLst>
        <pc:spChg chg="mod">
          <ac:chgData name="Yousefian, Mahnoush" userId="97a5e06f-dcce-4865-81e8-0938001369e7" providerId="ADAL" clId="{24DDB183-3EB6-48F9-A580-7947F73BB6F0}" dt="2023-11-07T16:15:11.862" v="225" actId="20577"/>
          <ac:spMkLst>
            <pc:docMk/>
            <pc:sldMk cId="1338195067" sldId="287"/>
            <ac:spMk id="2" creationId="{00000000-0000-0000-0000-000000000000}"/>
          </ac:spMkLst>
        </pc:spChg>
        <pc:spChg chg="mod">
          <ac:chgData name="Yousefian, Mahnoush" userId="97a5e06f-dcce-4865-81e8-0938001369e7" providerId="ADAL" clId="{24DDB183-3EB6-48F9-A580-7947F73BB6F0}" dt="2023-11-07T16:34:36.696" v="306" actId="1076"/>
          <ac:spMkLst>
            <pc:docMk/>
            <pc:sldMk cId="1338195067" sldId="287"/>
            <ac:spMk id="3" creationId="{AECA1D7E-9FAB-08CD-1D53-54D48E4416F6}"/>
          </ac:spMkLst>
        </pc:spChg>
        <pc:picChg chg="mod">
          <ac:chgData name="Yousefian, Mahnoush" userId="97a5e06f-dcce-4865-81e8-0938001369e7" providerId="ADAL" clId="{24DDB183-3EB6-48F9-A580-7947F73BB6F0}" dt="2023-11-07T16:15:33.010" v="227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24DDB183-3EB6-48F9-A580-7947F73BB6F0}" dt="2023-11-07T16:15:23.701" v="226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24DDB183-3EB6-48F9-A580-7947F73BB6F0}" dt="2023-11-07T16:10:18.360" v="193" actId="14826"/>
        <pc:sldMkLst>
          <pc:docMk/>
          <pc:sldMk cId="1756044365" sldId="296"/>
        </pc:sldMkLst>
        <pc:spChg chg="mod">
          <ac:chgData name="Yousefian, Mahnoush" userId="97a5e06f-dcce-4865-81e8-0938001369e7" providerId="ADAL" clId="{24DDB183-3EB6-48F9-A580-7947F73BB6F0}" dt="2023-11-07T16:10:10.552" v="192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4DDB183-3EB6-48F9-A580-7947F73BB6F0}" dt="2023-11-07T16:10:18.360" v="193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24DDB183-3EB6-48F9-A580-7947F73BB6F0}" dt="2023-11-07T16:10:45.460" v="195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24DDB183-3EB6-48F9-A580-7947F73BB6F0}" dt="2023-11-07T15:54:00.947" v="1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4DDB183-3EB6-48F9-A580-7947F73BB6F0}" dt="2023-11-07T16:10:45.460" v="195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24DDB183-3EB6-48F9-A580-7947F73BB6F0}" dt="2023-11-07T16:10:36.386" v="194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24DDB183-3EB6-48F9-A580-7947F73BB6F0}" dt="2023-11-07T16:08:14.496" v="177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24DDB183-3EB6-48F9-A580-7947F73BB6F0}" dt="2023-11-07T15:54:00.947" v="1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4DDB183-3EB6-48F9-A580-7947F73BB6F0}" dt="2023-11-07T16:08:14.496" v="177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24DDB183-3EB6-48F9-A580-7947F73BB6F0}" dt="2023-11-07T16:16:37.227" v="238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24DDB183-3EB6-48F9-A580-7947F73BB6F0}" dt="2023-11-07T16:16:23.513" v="237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4DDB183-3EB6-48F9-A580-7947F73BB6F0}" dt="2023-11-07T16:16:37.227" v="238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24DDB183-3EB6-48F9-A580-7947F73BB6F0}" dt="2023-11-07T16:18:24.964" v="262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24DDB183-3EB6-48F9-A580-7947F73BB6F0}" dt="2023-11-07T16:17:35.892" v="245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24DDB183-3EB6-48F9-A580-7947F73BB6F0}" dt="2023-11-07T16:18:18.583" v="255" actId="1076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24DDB183-3EB6-48F9-A580-7947F73BB6F0}" dt="2023-11-07T16:18:24.964" v="262" actId="20577"/>
          <ac:spMkLst>
            <pc:docMk/>
            <pc:sldMk cId="874353533" sldId="354"/>
            <ac:spMk id="9" creationId="{E54B86FD-C6A5-4A5E-8937-826D598ADB5D}"/>
          </ac:spMkLst>
        </pc:spChg>
      </pc:sldChg>
      <pc:sldChg chg="modSp mod">
        <pc:chgData name="Yousefian, Mahnoush" userId="97a5e06f-dcce-4865-81e8-0938001369e7" providerId="ADAL" clId="{24DDB183-3EB6-48F9-A580-7947F73BB6F0}" dt="2023-11-07T15:59:22.981" v="19" actId="108"/>
        <pc:sldMkLst>
          <pc:docMk/>
          <pc:sldMk cId="2492350086" sldId="355"/>
        </pc:sldMkLst>
        <pc:spChg chg="mod">
          <ac:chgData name="Yousefian, Mahnoush" userId="97a5e06f-dcce-4865-81e8-0938001369e7" providerId="ADAL" clId="{24DDB183-3EB6-48F9-A580-7947F73BB6F0}" dt="2023-11-07T15:55:27.761" v="11" actId="1076"/>
          <ac:spMkLst>
            <pc:docMk/>
            <pc:sldMk cId="2492350086" sldId="355"/>
            <ac:spMk id="5" creationId="{00000000-0000-0000-0000-000000000000}"/>
          </ac:spMkLst>
        </pc:spChg>
        <pc:graphicFrameChg chg="mod modGraphic">
          <ac:chgData name="Yousefian, Mahnoush" userId="97a5e06f-dcce-4865-81e8-0938001369e7" providerId="ADAL" clId="{24DDB183-3EB6-48F9-A580-7947F73BB6F0}" dt="2023-11-07T15:59:22.981" v="19" actId="108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 mod">
        <pc:chgData name="Yousefian, Mahnoush" userId="97a5e06f-dcce-4865-81e8-0938001369e7" providerId="ADAL" clId="{24DDB183-3EB6-48F9-A580-7947F73BB6F0}" dt="2023-11-07T16:09:39.513" v="185" actId="20577"/>
        <pc:sldMkLst>
          <pc:docMk/>
          <pc:sldMk cId="1731488322" sldId="367"/>
        </pc:sldMkLst>
        <pc:spChg chg="mod">
          <ac:chgData name="Yousefian, Mahnoush" userId="97a5e06f-dcce-4865-81e8-0938001369e7" providerId="ADAL" clId="{24DDB183-3EB6-48F9-A580-7947F73BB6F0}" dt="2023-11-07T15:54:00.947" v="1"/>
          <ac:spMkLst>
            <pc:docMk/>
            <pc:sldMk cId="1731488322" sldId="367"/>
            <ac:spMk id="2" creationId="{00000000-0000-0000-0000-000000000000}"/>
          </ac:spMkLst>
        </pc:spChg>
        <pc:spChg chg="mod">
          <ac:chgData name="Yousefian, Mahnoush" userId="97a5e06f-dcce-4865-81e8-0938001369e7" providerId="ADAL" clId="{24DDB183-3EB6-48F9-A580-7947F73BB6F0}" dt="2023-11-07T16:09:39.513" v="185" actId="20577"/>
          <ac:spMkLst>
            <pc:docMk/>
            <pc:sldMk cId="1731488322" sldId="367"/>
            <ac:spMk id="10" creationId="{C9339DF6-5C5D-4C78-858D-34640A37096F}"/>
          </ac:spMkLst>
        </pc:spChg>
        <pc:picChg chg="mod">
          <ac:chgData name="Yousefian, Mahnoush" userId="97a5e06f-dcce-4865-81e8-0938001369e7" providerId="ADAL" clId="{24DDB183-3EB6-48F9-A580-7947F73BB6F0}" dt="2023-11-07T16:09:06.231" v="180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24DDB183-3EB6-48F9-A580-7947F73BB6F0}" dt="2023-11-07T16:08:38.188" v="178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24DDB183-3EB6-48F9-A580-7947F73BB6F0}" dt="2023-11-07T16:02:59.167" v="145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24DDB183-3EB6-48F9-A580-7947F73BB6F0}" dt="2023-11-07T15:54:00.947" v="1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Yousefian, Mahnoush" userId="97a5e06f-dcce-4865-81e8-0938001369e7" providerId="ADAL" clId="{24DDB183-3EB6-48F9-A580-7947F73BB6F0}" dt="2023-11-07T16:02:59.167" v="145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24DDB183-3EB6-48F9-A580-7947F73BB6F0}" dt="2023-11-07T16:00:59.479" v="40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24DDB183-3EB6-48F9-A580-7947F73BB6F0}" dt="2023-11-07T16:31:45.950" v="281" actId="20577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24DDB183-3EB6-48F9-A580-7947F73BB6F0}" dt="2023-11-07T16:31:45.950" v="281" actId="20577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24DDB183-3EB6-48F9-A580-7947F73BB6F0}" dt="2023-11-07T16:34:11.262" v="304" actId="20577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24DDB183-3EB6-48F9-A580-7947F73BB6F0}" dt="2023-11-07T16:34:11.262" v="304" actId="2057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Yousefian, Mahnoush" userId="97a5e06f-dcce-4865-81e8-0938001369e7" providerId="ADAL" clId="{BAD68C7B-450E-4DFB-948B-507E7BA99054}"/>
    <pc:docChg chg="modSld">
      <pc:chgData name="Yousefian, Mahnoush" userId="97a5e06f-dcce-4865-81e8-0938001369e7" providerId="ADAL" clId="{BAD68C7B-450E-4DFB-948B-507E7BA99054}" dt="2022-12-09T18:20:43.541" v="194" actId="20577"/>
      <pc:docMkLst>
        <pc:docMk/>
      </pc:docMkLst>
      <pc:sldChg chg="modSp mod">
        <pc:chgData name="Yousefian, Mahnoush" userId="97a5e06f-dcce-4865-81e8-0938001369e7" providerId="ADAL" clId="{BAD68C7B-450E-4DFB-948B-507E7BA99054}" dt="2022-12-09T17:53:30.481" v="1"/>
        <pc:sldMkLst>
          <pc:docMk/>
          <pc:sldMk cId="730603795" sldId="260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BAD68C7B-450E-4DFB-948B-507E7BA99054}" dt="2022-12-09T17:57:05.363" v="13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7:57:05.363" v="13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5:11.611" v="146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BAD68C7B-450E-4DFB-948B-507E7BA99054}" dt="2022-12-09T18:15:11.611" v="146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BAD68C7B-450E-4DFB-948B-507E7BA99054}" dt="2022-12-09T18:03:30.645" v="63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BAD68C7B-450E-4DFB-948B-507E7BA99054}" dt="2022-12-09T18:02:14.275" v="59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BAD68C7B-450E-4DFB-948B-507E7BA99054}" dt="2022-12-09T18:03:30.645" v="63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6:34.632" v="157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BAD68C7B-450E-4DFB-948B-507E7BA99054}" dt="2022-12-09T18:16:34.632" v="157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16:11.829" v="150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BAD68C7B-450E-4DFB-948B-507E7BA99054}" dt="2022-12-09T18:15:47.991" v="149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BAD68C7B-450E-4DFB-948B-507E7BA99054}" dt="2022-12-09T18:06:17.713" v="73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BAD68C7B-450E-4DFB-948B-507E7BA99054}" dt="2022-12-09T18:06:17.713" v="73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5:29.278" v="67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3:49.768" v="128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2309081026" sldId="297"/>
            <ac:spMk id="2" creationId="{00000000-0000-0000-0000-000000000000}"/>
          </ac:spMkLst>
        </pc:spChg>
        <pc:spChg chg="mod">
          <ac:chgData name="Yousefian, Mahnoush" userId="97a5e06f-dcce-4865-81e8-0938001369e7" providerId="ADAL" clId="{BAD68C7B-450E-4DFB-948B-507E7BA99054}" dt="2022-12-09T18:13:33.217" v="127" actId="1036"/>
          <ac:spMkLst>
            <pc:docMk/>
            <pc:sldMk cId="2309081026" sldId="297"/>
            <ac:spMk id="7" creationId="{259C8F87-39A7-4E77-B01A-BFE5616552CF}"/>
          </ac:spMkLst>
        </pc:spChg>
        <pc:spChg chg="mod">
          <ac:chgData name="Yousefian, Mahnoush" userId="97a5e06f-dcce-4865-81e8-0938001369e7" providerId="ADAL" clId="{BAD68C7B-450E-4DFB-948B-507E7BA99054}" dt="2022-12-09T18:13:23.754" v="115" actId="1038"/>
          <ac:spMkLst>
            <pc:docMk/>
            <pc:sldMk cId="2309081026" sldId="297"/>
            <ac:spMk id="14" creationId="{4B1E2F86-74F3-496A-A8DF-8166E77102C4}"/>
          </ac:spMkLst>
        </pc:spChg>
        <pc:picChg chg="mod">
          <ac:chgData name="Yousefian, Mahnoush" userId="97a5e06f-dcce-4865-81e8-0938001369e7" providerId="ADAL" clId="{BAD68C7B-450E-4DFB-948B-507E7BA99054}" dt="2022-12-09T18:13:49.768" v="128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BAD68C7B-450E-4DFB-948B-507E7BA99054}" dt="2022-12-09T18:06:54.111" v="74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BAD68C7B-450E-4DFB-948B-507E7BA99054}" dt="2022-12-09T18:03:48.445" v="64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3:48.445" v="64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8:10.826" v="169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BAD68C7B-450E-4DFB-948B-507E7BA99054}" dt="2022-12-09T18:17:36.626" v="168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18:10.826" v="169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BAD68C7B-450E-4DFB-948B-507E7BA99054}" dt="2022-12-09T18:20:43.541" v="194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BAD68C7B-450E-4DFB-948B-507E7BA99054}" dt="2022-12-09T18:19:15.919" v="182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BAD68C7B-450E-4DFB-948B-507E7BA99054}" dt="2022-12-09T18:20:43.541" v="194" actId="20577"/>
          <ac:spMkLst>
            <pc:docMk/>
            <pc:sldMk cId="874353533" sldId="354"/>
            <ac:spMk id="6" creationId="{08908601-C139-4ACB-828A-8FA588D945F5}"/>
          </ac:spMkLst>
        </pc:spChg>
      </pc:sldChg>
      <pc:sldChg chg="modSp mod">
        <pc:chgData name="Yousefian, Mahnoush" userId="97a5e06f-dcce-4865-81e8-0938001369e7" providerId="ADAL" clId="{BAD68C7B-450E-4DFB-948B-507E7BA99054}" dt="2022-12-09T17:55:51.489" v="12" actId="108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BAD68C7B-450E-4DFB-948B-507E7BA99054}" dt="2022-12-09T17:55:51.489" v="12" actId="108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BAD68C7B-450E-4DFB-948B-507E7BA99054}" dt="2022-12-09T18:04:12.457" v="66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4:12.457" v="66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BAD68C7B-450E-4DFB-948B-507E7BA99054}" dt="2022-12-09T18:03:58.755" v="65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BAD68C7B-450E-4DFB-948B-507E7BA99054}" dt="2022-12-09T18:01:26.314" v="39" actId="14826"/>
        <pc:sldMkLst>
          <pc:docMk/>
          <pc:sldMk cId="3306108906" sldId="368"/>
        </pc:sldMkLst>
        <pc:spChg chg="mod">
          <ac:chgData name="Yousefian, Mahnoush" userId="97a5e06f-dcce-4865-81e8-0938001369e7" providerId="ADAL" clId="{BAD68C7B-450E-4DFB-948B-507E7BA99054}" dt="2022-12-09T18:01:00.073" v="38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1:26.314" v="39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Kersulis, Jonas" userId="38ec2a83-12fc-4093-8e16-3ee53b6e0485" providerId="ADAL" clId="{9E352185-CCD4-41D1-8E9A-2E2ACD1C19E4}"/>
    <pc:docChg chg="undo custSel modSld">
      <pc:chgData name="Kersulis, Jonas" userId="38ec2a83-12fc-4093-8e16-3ee53b6e0485" providerId="ADAL" clId="{9E352185-CCD4-41D1-8E9A-2E2ACD1C19E4}" dt="2023-05-10T20:28:20.609" v="305" actId="1035"/>
      <pc:docMkLst>
        <pc:docMk/>
      </pc:docMkLst>
      <pc:sldChg chg="modSp mod">
        <pc:chgData name="Kersulis, Jonas" userId="38ec2a83-12fc-4093-8e16-3ee53b6e0485" providerId="ADAL" clId="{9E352185-CCD4-41D1-8E9A-2E2ACD1C19E4}" dt="2023-05-10T20:28:20.609" v="305" actId="1035"/>
        <pc:sldMkLst>
          <pc:docMk/>
          <pc:sldMk cId="874353533" sldId="354"/>
        </pc:sldMkLst>
        <pc:spChg chg="mod">
          <ac:chgData name="Kersulis, Jonas" userId="38ec2a83-12fc-4093-8e16-3ee53b6e0485" providerId="ADAL" clId="{9E352185-CCD4-41D1-8E9A-2E2ACD1C19E4}" dt="2023-05-10T20:25:41.170" v="12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Kersulis, Jonas" userId="38ec2a83-12fc-4093-8e16-3ee53b6e0485" providerId="ADAL" clId="{9E352185-CCD4-41D1-8E9A-2E2ACD1C19E4}" dt="2023-05-10T20:28:20.609" v="305" actId="1035"/>
          <ac:spMkLst>
            <pc:docMk/>
            <pc:sldMk cId="874353533" sldId="354"/>
            <ac:spMk id="6" creationId="{08908601-C139-4ACB-828A-8FA588D945F5}"/>
          </ac:spMkLst>
        </pc:spChg>
        <pc:picChg chg="mod ord">
          <ac:chgData name="Kersulis, Jonas" userId="38ec2a83-12fc-4093-8e16-3ee53b6e0485" providerId="ADAL" clId="{9E352185-CCD4-41D1-8E9A-2E2ACD1C19E4}" dt="2023-05-10T20:27:56.798" v="275" actId="1035"/>
          <ac:picMkLst>
            <pc:docMk/>
            <pc:sldMk cId="874353533" sldId="354"/>
            <ac:picMk id="5" creationId="{4631A74C-4318-482B-BDCF-1009CBC57AC5}"/>
          </ac:picMkLst>
        </pc:picChg>
      </pc:sldChg>
    </pc:docChg>
  </pc:docChgLst>
  <pc:docChgLst>
    <pc:chgData name="Chu, Zhengguo" userId="46b45079-141b-4798-8f61-111a7cd7aa1e" providerId="ADAL" clId="{EBD26822-95ED-4A3D-9C88-EE93FFD1372F}"/>
    <pc:docChg chg="modSld">
      <pc:chgData name="Chu, Zhengguo" userId="46b45079-141b-4798-8f61-111a7cd7aa1e" providerId="ADAL" clId="{EBD26822-95ED-4A3D-9C88-EE93FFD1372F}" dt="2023-03-09T18:50:07.874" v="19" actId="1076"/>
      <pc:docMkLst>
        <pc:docMk/>
      </pc:docMkLst>
      <pc:sldChg chg="modSp mod">
        <pc:chgData name="Chu, Zhengguo" userId="46b45079-141b-4798-8f61-111a7cd7aa1e" providerId="ADAL" clId="{EBD26822-95ED-4A3D-9C88-EE93FFD1372F}" dt="2023-03-09T18:50:07.874" v="19" actId="1076"/>
        <pc:sldMkLst>
          <pc:docMk/>
          <pc:sldMk cId="874353533" sldId="354"/>
        </pc:sldMkLst>
        <pc:spChg chg="mod">
          <ac:chgData name="Chu, Zhengguo" userId="46b45079-141b-4798-8f61-111a7cd7aa1e" providerId="ADAL" clId="{EBD26822-95ED-4A3D-9C88-EE93FFD1372F}" dt="2023-03-09T18:50:07.874" v="19" actId="1076"/>
          <ac:spMkLst>
            <pc:docMk/>
            <pc:sldMk cId="874353533" sldId="354"/>
            <ac:spMk id="6" creationId="{08908601-C139-4ACB-828A-8FA588D945F5}"/>
          </ac:spMkLst>
        </pc:spChg>
      </pc:sldChg>
    </pc:docChg>
  </pc:docChgLst>
  <pc:docChgLst>
    <pc:chgData name="Chu, Zhengguo" userId="S::zhengguo.chu@ercot.com::46b45079-141b-4798-8f61-111a7cd7aa1e" providerId="AD" clId="Web-{3369D9AC-A39E-85C1-D1F2-5143F24E54B2}"/>
    <pc:docChg chg="modSld">
      <pc:chgData name="Chu, Zhengguo" userId="S::zhengguo.chu@ercot.com::46b45079-141b-4798-8f61-111a7cd7aa1e" providerId="AD" clId="Web-{3369D9AC-A39E-85C1-D1F2-5143F24E54B2}" dt="2023-09-13T14:29:19.107" v="28" actId="14100"/>
      <pc:docMkLst>
        <pc:docMk/>
      </pc:docMkLst>
      <pc:sldChg chg="modSp">
        <pc:chgData name="Chu, Zhengguo" userId="S::zhengguo.chu@ercot.com::46b45079-141b-4798-8f61-111a7cd7aa1e" providerId="AD" clId="Web-{3369D9AC-A39E-85C1-D1F2-5143F24E54B2}" dt="2023-09-13T14:29:19.107" v="28" actId="14100"/>
        <pc:sldMkLst>
          <pc:docMk/>
          <pc:sldMk cId="1324424397" sldId="261"/>
        </pc:sldMkLst>
        <pc:spChg chg="mod">
          <ac:chgData name="Chu, Zhengguo" userId="S::zhengguo.chu@ercot.com::46b45079-141b-4798-8f61-111a7cd7aa1e" providerId="AD" clId="Web-{3369D9AC-A39E-85C1-D1F2-5143F24E54B2}" dt="2023-09-13T14:29:19.107" v="28" actId="14100"/>
          <ac:spMkLst>
            <pc:docMk/>
            <pc:sldMk cId="1324424397" sldId="261"/>
            <ac:spMk id="3" creationId="{31E3A9AB-F74A-E126-4FC5-350064FD0307}"/>
          </ac:spMkLst>
        </pc:spChg>
      </pc:sldChg>
    </pc:docChg>
  </pc:docChgLst>
  <pc:docChgLst>
    <pc:chgData name="Chu, Zhengguo" userId="46b45079-141b-4798-8f61-111a7cd7aa1e" providerId="ADAL" clId="{B43E16B2-8E33-4AD3-AEE0-479A73E7DD8C}"/>
    <pc:docChg chg="undo custSel modSld">
      <pc:chgData name="Chu, Zhengguo" userId="46b45079-141b-4798-8f61-111a7cd7aa1e" providerId="ADAL" clId="{B43E16B2-8E33-4AD3-AEE0-479A73E7DD8C}" dt="2022-10-11T15:00:37.948" v="404" actId="108"/>
      <pc:docMkLst>
        <pc:docMk/>
      </pc:docMkLst>
      <pc:sldChg chg="modSp mod">
        <pc:chgData name="Chu, Zhengguo" userId="46b45079-141b-4798-8f61-111a7cd7aa1e" providerId="ADAL" clId="{B43E16B2-8E33-4AD3-AEE0-479A73E7DD8C}" dt="2022-10-07T20:24:14.115" v="26" actId="13926"/>
        <pc:sldMkLst>
          <pc:docMk/>
          <pc:sldMk cId="2145432706" sldId="276"/>
        </pc:sldMkLst>
        <pc:spChg chg="mod">
          <ac:chgData name="Chu, Zhengguo" userId="46b45079-141b-4798-8f61-111a7cd7aa1e" providerId="ADAL" clId="{B43E16B2-8E33-4AD3-AEE0-479A73E7DD8C}" dt="2022-10-07T20:24:14.115" v="26" actId="13926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Chu, Zhengguo" userId="46b45079-141b-4798-8f61-111a7cd7aa1e" providerId="ADAL" clId="{B43E16B2-8E33-4AD3-AEE0-479A73E7DD8C}" dt="2022-10-07T20:07:38.021" v="17" actId="1076"/>
        <pc:sldMkLst>
          <pc:docMk/>
          <pc:sldMk cId="2309081026" sldId="297"/>
        </pc:sldMkLst>
        <pc:spChg chg="mod">
          <ac:chgData name="Chu, Zhengguo" userId="46b45079-141b-4798-8f61-111a7cd7aa1e" providerId="ADAL" clId="{B43E16B2-8E33-4AD3-AEE0-479A73E7DD8C}" dt="2022-10-07T20:07:38.021" v="17" actId="1076"/>
          <ac:spMkLst>
            <pc:docMk/>
            <pc:sldMk cId="2309081026" sldId="297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B43E16B2-8E33-4AD3-AEE0-479A73E7DD8C}" dt="2022-10-11T15:00:37.948" v="404" actId="108"/>
        <pc:sldMkLst>
          <pc:docMk/>
          <pc:sldMk cId="874353533" sldId="354"/>
        </pc:sldMkLst>
        <pc:spChg chg="mod">
          <ac:chgData name="Chu, Zhengguo" userId="46b45079-141b-4798-8f61-111a7cd7aa1e" providerId="ADAL" clId="{B43E16B2-8E33-4AD3-AEE0-479A73E7DD8C}" dt="2022-10-10T17:54:14.225" v="202" actId="1076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Chu, Zhengguo" userId="46b45079-141b-4798-8f61-111a7cd7aa1e" providerId="ADAL" clId="{B43E16B2-8E33-4AD3-AEE0-479A73E7DD8C}" dt="2022-10-11T15:00:37.948" v="404" actId="108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Chu, Zhengguo" userId="46b45079-141b-4798-8f61-111a7cd7aa1e" providerId="ADAL" clId="{B43E16B2-8E33-4AD3-AEE0-479A73E7DD8C}" dt="2022-10-10T17:54:16.387" v="203" actId="107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Chu, Zhengguo" userId="46b45079-141b-4798-8f61-111a7cd7aa1e" providerId="ADAL" clId="{B43E16B2-8E33-4AD3-AEE0-479A73E7DD8C}" dt="2022-10-06T19:43:49.228" v="15" actId="20577"/>
        <pc:sldMkLst>
          <pc:docMk/>
          <pc:sldMk cId="3306108906" sldId="368"/>
        </pc:sldMkLst>
        <pc:spChg chg="mod">
          <ac:chgData name="Chu, Zhengguo" userId="46b45079-141b-4798-8f61-111a7cd7aa1e" providerId="ADAL" clId="{B43E16B2-8E33-4AD3-AEE0-479A73E7DD8C}" dt="2022-10-06T19:43:49.228" v="15" actId="20577"/>
          <ac:spMkLst>
            <pc:docMk/>
            <pc:sldMk cId="3306108906" sldId="368"/>
            <ac:spMk id="3" creationId="{00000000-0000-0000-0000-000000000000}"/>
          </ac:spMkLst>
        </pc:spChg>
      </pc:sldChg>
    </pc:docChg>
  </pc:docChgLst>
  <pc:docChgLst>
    <pc:chgData name="Yousefian, Mahnoush" userId="97a5e06f-dcce-4865-81e8-0938001369e7" providerId="ADAL" clId="{53C04F16-5A01-4CE7-A9F8-48F70A4BA8B9}"/>
    <pc:docChg chg="undo custSel modSld">
      <pc:chgData name="Yousefian, Mahnoush" userId="97a5e06f-dcce-4865-81e8-0938001369e7" providerId="ADAL" clId="{53C04F16-5A01-4CE7-A9F8-48F70A4BA8B9}" dt="2023-05-10T20:15:37.267" v="449" actId="255"/>
      <pc:docMkLst>
        <pc:docMk/>
      </pc:docMkLst>
      <pc:sldChg chg="modSp">
        <pc:chgData name="Yousefian, Mahnoush" userId="97a5e06f-dcce-4865-81e8-0938001369e7" providerId="ADAL" clId="{53C04F16-5A01-4CE7-A9F8-48F70A4BA8B9}" dt="2023-05-09T17:52:15.729" v="0"/>
        <pc:sldMkLst>
          <pc:docMk/>
          <pc:sldMk cId="730603795" sldId="260"/>
        </pc:sldMkLst>
        <pc:spChg chg="mod">
          <ac:chgData name="Yousefian, Mahnoush" userId="97a5e06f-dcce-4865-81e8-0938001369e7" providerId="ADAL" clId="{53C04F16-5A01-4CE7-A9F8-48F70A4BA8B9}" dt="2023-05-09T17:52:15.729" v="0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53C04F16-5A01-4CE7-A9F8-48F70A4BA8B9}" dt="2023-05-09T17:55:03.021" v="8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53C04F16-5A01-4CE7-A9F8-48F70A4BA8B9}" dt="2023-05-09T17:52:15.729" v="0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7:55:03.021" v="8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53C04F16-5A01-4CE7-A9F8-48F70A4BA8B9}" dt="2023-05-09T18:41:49.868" v="255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53C04F16-5A01-4CE7-A9F8-48F70A4BA8B9}" dt="2023-05-09T18:41:49.868" v="255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53C04F16-5A01-4CE7-A9F8-48F70A4BA8B9}" dt="2023-05-10T20:15:14.212" v="447" actId="255"/>
        <pc:sldMkLst>
          <pc:docMk/>
          <pc:sldMk cId="1095794504" sldId="277"/>
        </pc:sldMkLst>
        <pc:spChg chg="mod">
          <ac:chgData name="Yousefian, Mahnoush" userId="97a5e06f-dcce-4865-81e8-0938001369e7" providerId="ADAL" clId="{53C04F16-5A01-4CE7-A9F8-48F70A4BA8B9}" dt="2023-05-10T20:15:14.212" v="447" actId="255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53C04F16-5A01-4CE7-A9F8-48F70A4BA8B9}" dt="2023-05-10T20:12:27.300" v="407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53C04F16-5A01-4CE7-A9F8-48F70A4BA8B9}" dt="2023-05-09T18:43:53.091" v="269" actId="14826"/>
        <pc:sldMkLst>
          <pc:docMk/>
          <pc:sldMk cId="1338195067" sldId="287"/>
        </pc:sldMkLst>
        <pc:spChg chg="mod">
          <ac:chgData name="Yousefian, Mahnoush" userId="97a5e06f-dcce-4865-81e8-0938001369e7" providerId="ADAL" clId="{53C04F16-5A01-4CE7-A9F8-48F70A4BA8B9}" dt="2023-05-09T18:42:53.791" v="267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8:43:53.091" v="269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53C04F16-5A01-4CE7-A9F8-48F70A4BA8B9}" dt="2023-05-09T18:43:40.845" v="268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53C04F16-5A01-4CE7-A9F8-48F70A4BA8B9}" dt="2023-05-10T20:13:19.747" v="429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53C04F16-5A01-4CE7-A9F8-48F70A4BA8B9}" dt="2023-05-10T20:13:19.747" v="429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8:34:49.372" v="237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53C04F16-5A01-4CE7-A9F8-48F70A4BA8B9}" dt="2023-05-10T20:13:38.675" v="446" actId="20577"/>
        <pc:sldMkLst>
          <pc:docMk/>
          <pc:sldMk cId="2309081026" sldId="297"/>
        </pc:sldMkLst>
        <pc:spChg chg="mod">
          <ac:chgData name="Yousefian, Mahnoush" userId="97a5e06f-dcce-4865-81e8-0938001369e7" providerId="ADAL" clId="{53C04F16-5A01-4CE7-A9F8-48F70A4BA8B9}" dt="2023-05-10T20:13:38.675" v="446" actId="20577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8:35:11.960" v="239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53C04F16-5A01-4CE7-A9F8-48F70A4BA8B9}" dt="2023-05-09T18:35:06.037" v="238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 mod">
        <pc:chgData name="Yousefian, Mahnoush" userId="97a5e06f-dcce-4865-81e8-0938001369e7" providerId="ADAL" clId="{53C04F16-5A01-4CE7-A9F8-48F70A4BA8B9}" dt="2023-05-10T20:15:28.512" v="448" actId="255"/>
        <pc:sldMkLst>
          <pc:docMk/>
          <pc:sldMk cId="1495175290" sldId="352"/>
        </pc:sldMkLst>
        <pc:spChg chg="mod">
          <ac:chgData name="Yousefian, Mahnoush" userId="97a5e06f-dcce-4865-81e8-0938001369e7" providerId="ADAL" clId="{53C04F16-5A01-4CE7-A9F8-48F70A4BA8B9}" dt="2023-05-10T20:15:28.512" v="448" actId="255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7:57:28.171" v="56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53C04F16-5A01-4CE7-A9F8-48F70A4BA8B9}" dt="2023-05-09T18:44:40.447" v="278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53C04F16-5A01-4CE7-A9F8-48F70A4BA8B9}" dt="2023-05-09T18:44:29.864" v="277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8:44:40.447" v="278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53C04F16-5A01-4CE7-A9F8-48F70A4BA8B9}" dt="2023-05-09T18:46:55.785" v="320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53C04F16-5A01-4CE7-A9F8-48F70A4BA8B9}" dt="2023-05-09T18:45:38.569" v="284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53C04F16-5A01-4CE7-A9F8-48F70A4BA8B9}" dt="2023-05-09T18:46:13.386" v="299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53C04F16-5A01-4CE7-A9F8-48F70A4BA8B9}" dt="2023-05-09T18:46:55.785" v="320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Yousefian, Mahnoush" userId="97a5e06f-dcce-4865-81e8-0938001369e7" providerId="ADAL" clId="{53C04F16-5A01-4CE7-A9F8-48F70A4BA8B9}" dt="2023-05-09T18:45:52.236" v="285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53C04F16-5A01-4CE7-A9F8-48F70A4BA8B9}" dt="2023-05-09T17:54:21.829" v="7" actId="108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53C04F16-5A01-4CE7-A9F8-48F70A4BA8B9}" dt="2023-05-09T17:54:21.829" v="7" actId="108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 mod">
        <pc:chgData name="Yousefian, Mahnoush" userId="97a5e06f-dcce-4865-81e8-0938001369e7" providerId="ADAL" clId="{53C04F16-5A01-4CE7-A9F8-48F70A4BA8B9}" dt="2023-05-10T20:15:37.267" v="449" actId="255"/>
        <pc:sldMkLst>
          <pc:docMk/>
          <pc:sldMk cId="1731488322" sldId="367"/>
        </pc:sldMkLst>
        <pc:spChg chg="mod">
          <ac:chgData name="Yousefian, Mahnoush" userId="97a5e06f-dcce-4865-81e8-0938001369e7" providerId="ADAL" clId="{53C04F16-5A01-4CE7-A9F8-48F70A4BA8B9}" dt="2023-05-10T20:15:37.267" v="449" actId="255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7:57:47.614" v="60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53C04F16-5A01-4CE7-A9F8-48F70A4BA8B9}" dt="2023-05-09T17:57:34.777" v="57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53C04F16-5A01-4CE7-A9F8-48F70A4BA8B9}" dt="2023-05-10T20:09:31.523" v="404"/>
        <pc:sldMkLst>
          <pc:docMk/>
          <pc:sldMk cId="3306108906" sldId="368"/>
        </pc:sldMkLst>
        <pc:spChg chg="mod">
          <ac:chgData name="Yousefian, Mahnoush" userId="97a5e06f-dcce-4865-81e8-0938001369e7" providerId="ADAL" clId="{53C04F16-5A01-4CE7-A9F8-48F70A4BA8B9}" dt="2023-05-10T20:09:31.523" v="404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Yousefian, Mahnoush" userId="97a5e06f-dcce-4865-81e8-0938001369e7" providerId="ADAL" clId="{53C04F16-5A01-4CE7-A9F8-48F70A4BA8B9}" dt="2023-05-10T20:09:27.803" v="399" actId="21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7:55:22.066" v="9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53C04F16-5A01-4CE7-A9F8-48F70A4BA8B9}" dt="2023-05-09T18:55:10.624" v="398" actId="108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53C04F16-5A01-4CE7-A9F8-48F70A4BA8B9}" dt="2023-05-09T18:55:10.624" v="398" actId="108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53C04F16-5A01-4CE7-A9F8-48F70A4BA8B9}" dt="2023-05-09T18:53:05.836" v="394" actId="120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53C04F16-5A01-4CE7-A9F8-48F70A4BA8B9}" dt="2023-05-09T18:53:05.836" v="394" actId="120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Kersulis, Jonas" userId="38ec2a83-12fc-4093-8e16-3ee53b6e0485" providerId="ADAL" clId="{30FFE98C-7496-47B5-8FA8-2F6F937FA139}"/>
    <pc:docChg chg="undo custSel modSld">
      <pc:chgData name="Kersulis, Jonas" userId="38ec2a83-12fc-4093-8e16-3ee53b6e0485" providerId="ADAL" clId="{30FFE98C-7496-47B5-8FA8-2F6F937FA139}" dt="2022-08-18T19:01:42.047" v="890" actId="20577"/>
      <pc:docMkLst>
        <pc:docMk/>
      </pc:docMkLst>
      <pc:sldChg chg="modSp mod">
        <pc:chgData name="Kersulis, Jonas" userId="38ec2a83-12fc-4093-8e16-3ee53b6e0485" providerId="ADAL" clId="{30FFE98C-7496-47B5-8FA8-2F6F937FA139}" dt="2022-08-11T18:44:42.843" v="24" actId="20577"/>
        <pc:sldMkLst>
          <pc:docMk/>
          <pc:sldMk cId="730603795" sldId="260"/>
        </pc:sldMkLst>
        <pc:spChg chg="mod">
          <ac:chgData name="Kersulis, Jonas" userId="38ec2a83-12fc-4093-8e16-3ee53b6e0485" providerId="ADAL" clId="{30FFE98C-7496-47B5-8FA8-2F6F937FA139}" dt="2022-08-11T18:44:42.843" v="24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modSp mod">
        <pc:chgData name="Kersulis, Jonas" userId="38ec2a83-12fc-4093-8e16-3ee53b6e0485" providerId="ADAL" clId="{30FFE98C-7496-47B5-8FA8-2F6F937FA139}" dt="2022-08-11T19:50:01.006" v="183" actId="14100"/>
        <pc:sldMkLst>
          <pc:docMk/>
          <pc:sldMk cId="1324424397" sldId="261"/>
        </pc:sldMkLst>
        <pc:spChg chg="mod">
          <ac:chgData name="Kersulis, Jonas" userId="38ec2a83-12fc-4093-8e16-3ee53b6e0485" providerId="ADAL" clId="{30FFE98C-7496-47B5-8FA8-2F6F937FA139}" dt="2022-08-11T18:47:53.563" v="146" actId="20577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19:50:01.006" v="183" actId="14100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Kersulis, Jonas" userId="38ec2a83-12fc-4093-8e16-3ee53b6e0485" providerId="ADAL" clId="{30FFE98C-7496-47B5-8FA8-2F6F937FA139}" dt="2022-08-11T20:14:04.384" v="627" actId="20577"/>
        <pc:sldMkLst>
          <pc:docMk/>
          <pc:sldMk cId="2145432706" sldId="276"/>
        </pc:sldMkLst>
        <pc:spChg chg="mod">
          <ac:chgData name="Kersulis, Jonas" userId="38ec2a83-12fc-4093-8e16-3ee53b6e0485" providerId="ADAL" clId="{30FFE98C-7496-47B5-8FA8-2F6F937FA139}" dt="2022-08-11T20:14:04.384" v="627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Kersulis, Jonas" userId="38ec2a83-12fc-4093-8e16-3ee53b6e0485" providerId="ADAL" clId="{30FFE98C-7496-47B5-8FA8-2F6F937FA139}" dt="2022-08-11T19:52:22.289" v="224" actId="20577"/>
        <pc:sldMkLst>
          <pc:docMk/>
          <pc:sldMk cId="1095794504" sldId="277"/>
        </pc:sldMkLst>
        <pc:spChg chg="mod">
          <ac:chgData name="Kersulis, Jonas" userId="38ec2a83-12fc-4093-8e16-3ee53b6e0485" providerId="ADAL" clId="{30FFE98C-7496-47B5-8FA8-2F6F937FA139}" dt="2022-08-11T19:52:22.289" v="224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Kersulis, Jonas" userId="38ec2a83-12fc-4093-8e16-3ee53b6e0485" providerId="ADAL" clId="{30FFE98C-7496-47B5-8FA8-2F6F937FA139}" dt="2022-08-11T19:51:32.353" v="193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Kersulis, Jonas" userId="38ec2a83-12fc-4093-8e16-3ee53b6e0485" providerId="ADAL" clId="{30FFE98C-7496-47B5-8FA8-2F6F937FA139}" dt="2022-08-11T20:16:21.242" v="649" actId="20577"/>
        <pc:sldMkLst>
          <pc:docMk/>
          <pc:sldMk cId="1338195067" sldId="287"/>
        </pc:sldMkLst>
        <pc:spChg chg="mod">
          <ac:chgData name="Kersulis, Jonas" userId="38ec2a83-12fc-4093-8e16-3ee53b6e0485" providerId="ADAL" clId="{30FFE98C-7496-47B5-8FA8-2F6F937FA139}" dt="2022-08-11T20:16:21.242" v="649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5:51.716" v="637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Kersulis, Jonas" userId="38ec2a83-12fc-4093-8e16-3ee53b6e0485" providerId="ADAL" clId="{30FFE98C-7496-47B5-8FA8-2F6F937FA139}" dt="2022-08-11T20:15:36.556" v="632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Kersulis, Jonas" userId="38ec2a83-12fc-4093-8e16-3ee53b6e0485" providerId="ADAL" clId="{30FFE98C-7496-47B5-8FA8-2F6F937FA139}" dt="2022-08-11T20:08:47.862" v="610" actId="14826"/>
        <pc:sldMkLst>
          <pc:docMk/>
          <pc:sldMk cId="1756044365" sldId="296"/>
        </pc:sldMkLst>
        <pc:spChg chg="mod">
          <ac:chgData name="Kersulis, Jonas" userId="38ec2a83-12fc-4093-8e16-3ee53b6e0485" providerId="ADAL" clId="{30FFE98C-7496-47B5-8FA8-2F6F937FA139}" dt="2022-08-11T20:08:06.337" v="608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08:47.862" v="610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Kersulis, Jonas" userId="38ec2a83-12fc-4093-8e16-3ee53b6e0485" providerId="ADAL" clId="{30FFE98C-7496-47B5-8FA8-2F6F937FA139}" dt="2022-08-11T20:12:31.131" v="614" actId="14826"/>
        <pc:sldMkLst>
          <pc:docMk/>
          <pc:sldMk cId="2309081026" sldId="297"/>
        </pc:sldMkLst>
        <pc:spChg chg="mod">
          <ac:chgData name="Kersulis, Jonas" userId="38ec2a83-12fc-4093-8e16-3ee53b6e0485" providerId="ADAL" clId="{30FFE98C-7496-47B5-8FA8-2F6F937FA139}" dt="2022-08-11T18:47:24.041" v="121" actId="313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2:25.906" v="613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Kersulis, Jonas" userId="38ec2a83-12fc-4093-8e16-3ee53b6e0485" providerId="ADAL" clId="{30FFE98C-7496-47B5-8FA8-2F6F937FA139}" dt="2022-08-11T20:12:31.131" v="614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 mod">
        <pc:chgData name="Kersulis, Jonas" userId="38ec2a83-12fc-4093-8e16-3ee53b6e0485" providerId="ADAL" clId="{30FFE98C-7496-47B5-8FA8-2F6F937FA139}" dt="2022-08-11T19:53:23.678" v="229" actId="14826"/>
        <pc:sldMkLst>
          <pc:docMk/>
          <pc:sldMk cId="1495175290" sldId="352"/>
        </pc:sldMkLst>
        <pc:spChg chg="mod">
          <ac:chgData name="Kersulis, Jonas" userId="38ec2a83-12fc-4093-8e16-3ee53b6e0485" providerId="ADAL" clId="{30FFE98C-7496-47B5-8FA8-2F6F937FA139}" dt="2022-08-11T16:35:10.545" v="9" actId="20577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19:53:23.678" v="229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Kersulis, Jonas" userId="38ec2a83-12fc-4093-8e16-3ee53b6e0485" providerId="ADAL" clId="{30FFE98C-7496-47B5-8FA8-2F6F937FA139}" dt="2022-08-11T20:19:58.782" v="676" actId="20577"/>
        <pc:sldMkLst>
          <pc:docMk/>
          <pc:sldMk cId="587539909" sldId="353"/>
        </pc:sldMkLst>
        <pc:spChg chg="mod">
          <ac:chgData name="Kersulis, Jonas" userId="38ec2a83-12fc-4093-8e16-3ee53b6e0485" providerId="ADAL" clId="{30FFE98C-7496-47B5-8FA8-2F6F937FA139}" dt="2022-08-11T20:19:58.782" v="676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7:33.606" v="650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Kersulis, Jonas" userId="38ec2a83-12fc-4093-8e16-3ee53b6e0485" providerId="ADAL" clId="{30FFE98C-7496-47B5-8FA8-2F6F937FA139}" dt="2022-08-11T20:23:52.412" v="700" actId="14826"/>
        <pc:sldMkLst>
          <pc:docMk/>
          <pc:sldMk cId="874353533" sldId="354"/>
        </pc:sldMkLst>
        <pc:spChg chg="mod">
          <ac:chgData name="Kersulis, Jonas" userId="38ec2a83-12fc-4093-8e16-3ee53b6e0485" providerId="ADAL" clId="{30FFE98C-7496-47B5-8FA8-2F6F937FA139}" dt="2022-08-11T20:23:05.172" v="688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Kersulis, Jonas" userId="38ec2a83-12fc-4093-8e16-3ee53b6e0485" providerId="ADAL" clId="{30FFE98C-7496-47B5-8FA8-2F6F937FA139}" dt="2022-08-11T20:23:34.351" v="699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Kersulis, Jonas" userId="38ec2a83-12fc-4093-8e16-3ee53b6e0485" providerId="ADAL" clId="{30FFE98C-7496-47B5-8FA8-2F6F937FA139}" dt="2022-08-11T20:23:52.412" v="700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Kersulis, Jonas" userId="38ec2a83-12fc-4093-8e16-3ee53b6e0485" providerId="ADAL" clId="{30FFE98C-7496-47B5-8FA8-2F6F937FA139}" dt="2022-08-18T16:28:20.149" v="777" actId="20577"/>
        <pc:sldMkLst>
          <pc:docMk/>
          <pc:sldMk cId="2492350086" sldId="355"/>
        </pc:sldMkLst>
        <pc:graphicFrameChg chg="modGraphic">
          <ac:chgData name="Kersulis, Jonas" userId="38ec2a83-12fc-4093-8e16-3ee53b6e0485" providerId="ADAL" clId="{30FFE98C-7496-47B5-8FA8-2F6F937FA139}" dt="2022-08-18T16:28:20.149" v="777" actId="20577"/>
          <ac:graphicFrameMkLst>
            <pc:docMk/>
            <pc:sldMk cId="2492350086" sldId="355"/>
            <ac:graphicFrameMk id="7" creationId="{A4E22A16-8DCE-41AD-B4B7-99DC8C026015}"/>
          </ac:graphicFrameMkLst>
        </pc:graphicFrameChg>
      </pc:sldChg>
      <pc:sldChg chg="modSp mod modNotesTx">
        <pc:chgData name="Kersulis, Jonas" userId="38ec2a83-12fc-4093-8e16-3ee53b6e0485" providerId="ADAL" clId="{30FFE98C-7496-47B5-8FA8-2F6F937FA139}" dt="2022-08-18T19:01:42.047" v="890" actId="20577"/>
        <pc:sldMkLst>
          <pc:docMk/>
          <pc:sldMk cId="1731488322" sldId="367"/>
        </pc:sldMkLst>
        <pc:spChg chg="mod">
          <ac:chgData name="Kersulis, Jonas" userId="38ec2a83-12fc-4093-8e16-3ee53b6e0485" providerId="ADAL" clId="{30FFE98C-7496-47B5-8FA8-2F6F937FA139}" dt="2022-08-11T18:47:22.064" v="119" actId="313"/>
          <ac:spMkLst>
            <pc:docMk/>
            <pc:sldMk cId="1731488322" sldId="367"/>
            <ac:spMk id="2" creationId="{00000000-0000-0000-0000-000000000000}"/>
          </ac:spMkLst>
        </pc:spChg>
        <pc:spChg chg="mod">
          <ac:chgData name="Kersulis, Jonas" userId="38ec2a83-12fc-4093-8e16-3ee53b6e0485" providerId="ADAL" clId="{30FFE98C-7496-47B5-8FA8-2F6F937FA139}" dt="2022-08-11T19:54:11.755" v="237" actId="20577"/>
          <ac:spMkLst>
            <pc:docMk/>
            <pc:sldMk cId="1731488322" sldId="367"/>
            <ac:spMk id="10" creationId="{C9339DF6-5C5D-4C78-858D-34640A37096F}"/>
          </ac:spMkLst>
        </pc:spChg>
        <pc:picChg chg="mod ord">
          <ac:chgData name="Kersulis, Jonas" userId="38ec2a83-12fc-4093-8e16-3ee53b6e0485" providerId="ADAL" clId="{30FFE98C-7496-47B5-8FA8-2F6F937FA139}" dt="2022-08-18T16:57:29.228" v="867" actId="1038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Kersulis, Jonas" userId="38ec2a83-12fc-4093-8e16-3ee53b6e0485" providerId="ADAL" clId="{30FFE98C-7496-47B5-8FA8-2F6F937FA139}" dt="2022-08-18T16:57:28.476" v="864" actId="1037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Kersulis, Jonas" userId="38ec2a83-12fc-4093-8e16-3ee53b6e0485" providerId="ADAL" clId="{30FFE98C-7496-47B5-8FA8-2F6F937FA139}" dt="2022-08-17T19:31:13.502" v="705" actId="1076"/>
        <pc:sldMkLst>
          <pc:docMk/>
          <pc:sldMk cId="3306108906" sldId="368"/>
        </pc:sldMkLst>
        <pc:spChg chg="mod">
          <ac:chgData name="Kersulis, Jonas" userId="38ec2a83-12fc-4093-8e16-3ee53b6e0485" providerId="ADAL" clId="{30FFE98C-7496-47B5-8FA8-2F6F937FA139}" dt="2022-08-11T19:27:00.419" v="171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7T19:31:13.502" v="705" actId="107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Kersulis, Jonas" userId="38ec2a83-12fc-4093-8e16-3ee53b6e0485" providerId="ADAL" clId="{18B0D4B7-9CE0-4CC7-982E-9E456C1EA9BB}"/>
    <pc:docChg chg="modSld">
      <pc:chgData name="Kersulis, Jonas" userId="38ec2a83-12fc-4093-8e16-3ee53b6e0485" providerId="ADAL" clId="{18B0D4B7-9CE0-4CC7-982E-9E456C1EA9BB}" dt="2023-03-10T22:11:58.752" v="3" actId="14826"/>
      <pc:docMkLst>
        <pc:docMk/>
      </pc:docMkLst>
      <pc:sldChg chg="modSp">
        <pc:chgData name="Kersulis, Jonas" userId="38ec2a83-12fc-4093-8e16-3ee53b6e0485" providerId="ADAL" clId="{18B0D4B7-9CE0-4CC7-982E-9E456C1EA9BB}" dt="2023-03-10T22:11:58.752" v="3" actId="14826"/>
        <pc:sldMkLst>
          <pc:docMk/>
          <pc:sldMk cId="2309081026" sldId="297"/>
        </pc:sldMkLst>
        <pc:picChg chg="mod">
          <ac:chgData name="Kersulis, Jonas" userId="38ec2a83-12fc-4093-8e16-3ee53b6e0485" providerId="ADAL" clId="{18B0D4B7-9CE0-4CC7-982E-9E456C1EA9BB}" dt="2023-03-10T22:11:58.752" v="3" actId="14826"/>
          <ac:picMkLst>
            <pc:docMk/>
            <pc:sldMk cId="2309081026" sldId="297"/>
            <ac:picMk id="10" creationId="{B03F4249-95AE-4691-8151-A816FD2779B4}"/>
          </ac:picMkLst>
        </pc:picChg>
      </pc:sldChg>
    </pc:docChg>
  </pc:docChgLst>
  <pc:docChgLst>
    <pc:chgData name="Yousefian, Mahnoush" userId="97a5e06f-dcce-4865-81e8-0938001369e7" providerId="ADAL" clId="{ACFF41A5-4C00-47BE-BDB8-E728BE9CFEC3}"/>
    <pc:docChg chg="undo custSel modSld">
      <pc:chgData name="Yousefian, Mahnoush" userId="97a5e06f-dcce-4865-81e8-0938001369e7" providerId="ADAL" clId="{ACFF41A5-4C00-47BE-BDB8-E728BE9CFEC3}" dt="2023-01-09T20:30:20.826" v="180" actId="14100"/>
      <pc:docMkLst>
        <pc:docMk/>
      </pc:docMkLst>
      <pc:sldChg chg="modSp mod">
        <pc:chgData name="Yousefian, Mahnoush" userId="97a5e06f-dcce-4865-81e8-0938001369e7" providerId="ADAL" clId="{ACFF41A5-4C00-47BE-BDB8-E728BE9CFEC3}" dt="2023-01-06T16:38:55.881" v="3" actId="20577"/>
        <pc:sldMkLst>
          <pc:docMk/>
          <pc:sldMk cId="730603795" sldId="260"/>
        </pc:sldMkLst>
        <pc:spChg chg="mod">
          <ac:chgData name="Yousefian, Mahnoush" userId="97a5e06f-dcce-4865-81e8-0938001369e7" providerId="ADAL" clId="{ACFF41A5-4C00-47BE-BDB8-E728BE9CFEC3}" dt="2023-01-06T16:38:55.881" v="3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ACFF41A5-4C00-47BE-BDB8-E728BE9CFEC3}" dt="2023-01-09T20:16:19.578" v="22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16:19.578" v="22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4:08.448" v="116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ACFF41A5-4C00-47BE-BDB8-E728BE9CFEC3}" dt="2023-01-09T20:24:08.448" v="116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ACFF41A5-4C00-47BE-BDB8-E728BE9CFEC3}" dt="2023-01-09T20:19:39.839" v="60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ACFF41A5-4C00-47BE-BDB8-E728BE9CFEC3}" dt="2023-01-09T20:19:13.769" v="59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ACFF41A5-4C00-47BE-BDB8-E728BE9CFEC3}" dt="2023-01-09T20:19:39.839" v="60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6:16.792" v="127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ACFF41A5-4C00-47BE-BDB8-E728BE9CFEC3}" dt="2023-01-09T20:26:16.792" v="127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5:53.574" v="118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ACFF41A5-4C00-47BE-BDB8-E728BE9CFEC3}" dt="2023-01-09T20:25:18.922" v="117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2:36.476" v="102" actId="14826"/>
        <pc:sldMkLst>
          <pc:docMk/>
          <pc:sldMk cId="1756044365" sldId="296"/>
        </pc:sldMkLst>
        <pc:spChg chg="mod">
          <ac:chgData name="Yousefian, Mahnoush" userId="97a5e06f-dcce-4865-81e8-0938001369e7" providerId="ADAL" clId="{ACFF41A5-4C00-47BE-BDB8-E728BE9CFEC3}" dt="2023-01-09T20:22:23.842" v="101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2:36.476" v="102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ACFF41A5-4C00-47BE-BDB8-E728BE9CFEC3}" dt="2023-01-09T20:22:57.289" v="104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2:57.289" v="104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ACFF41A5-4C00-47BE-BDB8-E728BE9CFEC3}" dt="2023-01-09T20:22:51.041" v="103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ACFF41A5-4C00-47BE-BDB8-E728BE9CFEC3}" dt="2023-01-09T20:19:59.393" v="61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19:59.393" v="61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7:13.449" v="141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ACFF41A5-4C00-47BE-BDB8-E728BE9CFEC3}" dt="2023-01-09T20:26:56.299" v="140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7:13.449" v="141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ACFF41A5-4C00-47BE-BDB8-E728BE9CFEC3}" dt="2023-01-09T20:30:20.826" v="180" actId="14100"/>
        <pc:sldMkLst>
          <pc:docMk/>
          <pc:sldMk cId="874353533" sldId="354"/>
        </pc:sldMkLst>
        <pc:spChg chg="mod">
          <ac:chgData name="Yousefian, Mahnoush" userId="97a5e06f-dcce-4865-81e8-0938001369e7" providerId="ADAL" clId="{ACFF41A5-4C00-47BE-BDB8-E728BE9CFEC3}" dt="2023-01-09T20:28:45.049" v="161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ACFF41A5-4C00-47BE-BDB8-E728BE9CFEC3}" dt="2023-01-09T20:30:20.826" v="180" actId="14100"/>
          <ac:spMkLst>
            <pc:docMk/>
            <pc:sldMk cId="874353533" sldId="354"/>
            <ac:spMk id="6" creationId="{08908601-C139-4ACB-828A-8FA588D945F5}"/>
          </ac:spMkLst>
        </pc:spChg>
      </pc:sldChg>
      <pc:sldChg chg="modSp mod">
        <pc:chgData name="Yousefian, Mahnoush" userId="97a5e06f-dcce-4865-81e8-0938001369e7" providerId="ADAL" clId="{ACFF41A5-4C00-47BE-BDB8-E728BE9CFEC3}" dt="2023-01-09T20:15:33.733" v="21" actId="122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ACFF41A5-4C00-47BE-BDB8-E728BE9CFEC3}" dt="2023-01-09T20:15:33.733" v="21" actId="122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ACFF41A5-4C00-47BE-BDB8-E728BE9CFEC3}" dt="2023-01-09T20:20:27.415" v="63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0:27.415" v="63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ACFF41A5-4C00-47BE-BDB8-E728BE9CFEC3}" dt="2023-01-09T20:20:15.503" v="62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ACFF41A5-4C00-47BE-BDB8-E728BE9CFEC3}" dt="2023-01-09T20:18:15.635" v="41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ACFF41A5-4C00-47BE-BDB8-E728BE9CFEC3}" dt="2023-01-09T20:18:15.635" v="41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16:32.394" v="23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Chu, Zhengguo" userId="46b45079-141b-4798-8f61-111a7cd7aa1e" providerId="ADAL" clId="{7123AF0C-7815-4429-872B-6C9D833F64A5}"/>
    <pc:docChg chg="undo custSel modSld">
      <pc:chgData name="Chu, Zhengguo" userId="46b45079-141b-4798-8f61-111a7cd7aa1e" providerId="ADAL" clId="{7123AF0C-7815-4429-872B-6C9D833F64A5}" dt="2022-07-15T20:37:21.003" v="22" actId="14100"/>
      <pc:docMkLst>
        <pc:docMk/>
      </pc:docMkLst>
      <pc:sldChg chg="addSp delSp modSp mod">
        <pc:chgData name="Chu, Zhengguo" userId="46b45079-141b-4798-8f61-111a7cd7aa1e" providerId="ADAL" clId="{7123AF0C-7815-4429-872B-6C9D833F64A5}" dt="2022-07-15T18:22:28.650" v="20"/>
        <pc:sldMkLst>
          <pc:docMk/>
          <pc:sldMk cId="1324424397" sldId="261"/>
        </pc:sldMkLst>
        <pc:spChg chg="add del mod">
          <ac:chgData name="Chu, Zhengguo" userId="46b45079-141b-4798-8f61-111a7cd7aa1e" providerId="ADAL" clId="{7123AF0C-7815-4429-872B-6C9D833F64A5}" dt="2022-07-15T18:22:28.650" v="20"/>
          <ac:spMkLst>
            <pc:docMk/>
            <pc:sldMk cId="1324424397" sldId="261"/>
            <ac:spMk id="5" creationId="{23F2BB50-71FF-4E25-AA8D-503BACAEE974}"/>
          </ac:spMkLst>
        </pc:spChg>
        <pc:picChg chg="mod">
          <ac:chgData name="Chu, Zhengguo" userId="46b45079-141b-4798-8f61-111a7cd7aa1e" providerId="ADAL" clId="{7123AF0C-7815-4429-872B-6C9D833F64A5}" dt="2022-07-15T18:22:27.779" v="18" actId="107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Chu, Zhengguo" userId="46b45079-141b-4798-8f61-111a7cd7aa1e" providerId="ADAL" clId="{7123AF0C-7815-4429-872B-6C9D833F64A5}" dt="2022-07-15T20:37:21.003" v="22" actId="14100"/>
        <pc:sldMkLst>
          <pc:docMk/>
          <pc:sldMk cId="874353533" sldId="354"/>
        </pc:sldMkLst>
        <pc:picChg chg="mod">
          <ac:chgData name="Chu, Zhengguo" userId="46b45079-141b-4798-8f61-111a7cd7aa1e" providerId="ADAL" clId="{7123AF0C-7815-4429-872B-6C9D833F64A5}" dt="2022-07-15T20:37:21.003" v="22" actId="14100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Chu, Zhengguo" userId="46b45079-141b-4798-8f61-111a7cd7aa1e" providerId="ADAL" clId="{7123AF0C-7815-4429-872B-6C9D833F64A5}" dt="2022-07-12T14:48:41.803" v="0" actId="1076"/>
        <pc:sldMkLst>
          <pc:docMk/>
          <pc:sldMk cId="1731488322" sldId="367"/>
        </pc:sldMkLst>
        <pc:spChg chg="mod">
          <ac:chgData name="Chu, Zhengguo" userId="46b45079-141b-4798-8f61-111a7cd7aa1e" providerId="ADAL" clId="{7123AF0C-7815-4429-872B-6C9D833F64A5}" dt="2022-07-12T14:48:41.803" v="0" actId="1076"/>
          <ac:spMkLst>
            <pc:docMk/>
            <pc:sldMk cId="1731488322" sldId="367"/>
            <ac:spMk id="7" creationId="{2CFDA046-49CC-4D97-ADD9-4B0245B9DCEF}"/>
          </ac:spMkLst>
        </pc:spChg>
      </pc:sldChg>
      <pc:sldChg chg="addSp delSp modSp mod">
        <pc:chgData name="Chu, Zhengguo" userId="46b45079-141b-4798-8f61-111a7cd7aa1e" providerId="ADAL" clId="{7123AF0C-7815-4429-872B-6C9D833F64A5}" dt="2022-07-15T18:22:29.107" v="21" actId="21"/>
        <pc:sldMkLst>
          <pc:docMk/>
          <pc:sldMk cId="3306108906" sldId="368"/>
        </pc:sldMkLst>
        <pc:spChg chg="add del mod">
          <ac:chgData name="Chu, Zhengguo" userId="46b45079-141b-4798-8f61-111a7cd7aa1e" providerId="ADAL" clId="{7123AF0C-7815-4429-872B-6C9D833F64A5}" dt="2022-07-15T18:22:29.107" v="21" actId="21"/>
          <ac:spMkLst>
            <pc:docMk/>
            <pc:sldMk cId="3306108906" sldId="368"/>
            <ac:spMk id="3" creationId="{00000000-0000-0000-0000-000000000000}"/>
          </ac:spMkLst>
        </pc:spChg>
        <pc:spChg chg="add del mod">
          <ac:chgData name="Chu, Zhengguo" userId="46b45079-141b-4798-8f61-111a7cd7aa1e" providerId="ADAL" clId="{7123AF0C-7815-4429-872B-6C9D833F64A5}" dt="2022-07-15T18:22:29.107" v="21" actId="21"/>
          <ac:spMkLst>
            <pc:docMk/>
            <pc:sldMk cId="3306108906" sldId="368"/>
            <ac:spMk id="6" creationId="{C072BECF-7D76-4864-B9C9-DB21E1C730A4}"/>
          </ac:spMkLst>
        </pc:spChg>
      </pc:sldChg>
    </pc:docChg>
  </pc:docChgLst>
  <pc:docChgLst>
    <pc:chgData name="Kersulis, Jonas" userId="38ec2a83-12fc-4093-8e16-3ee53b6e0485" providerId="ADAL" clId="{DEF0EF33-5A24-4242-AB5A-691248BF66AD}"/>
    <pc:docChg chg="modSld">
      <pc:chgData name="Kersulis, Jonas" userId="38ec2a83-12fc-4093-8e16-3ee53b6e0485" providerId="ADAL" clId="{DEF0EF33-5A24-4242-AB5A-691248BF66AD}" dt="2022-07-15T20:57:49.077" v="36" actId="20577"/>
      <pc:docMkLst>
        <pc:docMk/>
      </pc:docMkLst>
      <pc:sldChg chg="modSp">
        <pc:chgData name="Kersulis, Jonas" userId="38ec2a83-12fc-4093-8e16-3ee53b6e0485" providerId="ADAL" clId="{DEF0EF33-5A24-4242-AB5A-691248BF66AD}" dt="2022-07-15T17:54:24.725" v="1" actId="14826"/>
        <pc:sldMkLst>
          <pc:docMk/>
          <pc:sldMk cId="1324424397" sldId="261"/>
        </pc:sldMkLst>
        <pc:picChg chg="mod">
          <ac:chgData name="Kersulis, Jonas" userId="38ec2a83-12fc-4093-8e16-3ee53b6e0485" providerId="ADAL" clId="{DEF0EF33-5A24-4242-AB5A-691248BF66AD}" dt="2022-07-15T17:54:24.725" v="1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Kersulis, Jonas" userId="38ec2a83-12fc-4093-8e16-3ee53b6e0485" providerId="ADAL" clId="{DEF0EF33-5A24-4242-AB5A-691248BF66AD}" dt="2022-07-15T20:57:49.077" v="36" actId="20577"/>
        <pc:sldMkLst>
          <pc:docMk/>
          <pc:sldMk cId="874353533" sldId="354"/>
        </pc:sldMkLst>
        <pc:spChg chg="mod">
          <ac:chgData name="Kersulis, Jonas" userId="38ec2a83-12fc-4093-8e16-3ee53b6e0485" providerId="ADAL" clId="{DEF0EF33-5A24-4242-AB5A-691248BF66AD}" dt="2022-07-15T20:57:18.045" v="20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Kersulis, Jonas" userId="38ec2a83-12fc-4093-8e16-3ee53b6e0485" providerId="ADAL" clId="{DEF0EF33-5A24-4242-AB5A-691248BF66AD}" dt="2022-07-15T20:57:49.077" v="36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Kersulis, Jonas" userId="38ec2a83-12fc-4093-8e16-3ee53b6e0485" providerId="ADAL" clId="{DEF0EF33-5A24-4242-AB5A-691248BF66AD}" dt="2022-07-15T20:56:55.756" v="9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">
        <pc:chgData name="Kersulis, Jonas" userId="38ec2a83-12fc-4093-8e16-3ee53b6e0485" providerId="ADAL" clId="{DEF0EF33-5A24-4242-AB5A-691248BF66AD}" dt="2022-07-15T17:54:34.218" v="4" actId="14826"/>
        <pc:sldMkLst>
          <pc:docMk/>
          <pc:sldMk cId="3306108906" sldId="368"/>
        </pc:sldMkLst>
        <pc:picChg chg="mod">
          <ac:chgData name="Kersulis, Jonas" userId="38ec2a83-12fc-4093-8e16-3ee53b6e0485" providerId="ADAL" clId="{DEF0EF33-5A24-4242-AB5A-691248BF66AD}" dt="2022-07-15T17:54:34.218" v="4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Chu, Zhengguo" userId="46b45079-141b-4798-8f61-111a7cd7aa1e" providerId="ADAL" clId="{2177A595-3F95-4A62-96D9-ADC29220C21C}"/>
    <pc:docChg chg="undo custSel modSld">
      <pc:chgData name="Chu, Zhengguo" userId="46b45079-141b-4798-8f61-111a7cd7aa1e" providerId="ADAL" clId="{2177A595-3F95-4A62-96D9-ADC29220C21C}" dt="2022-09-14T20:15:07.649" v="37" actId="20577"/>
      <pc:docMkLst>
        <pc:docMk/>
      </pc:docMkLst>
      <pc:sldChg chg="modSp mod">
        <pc:chgData name="Chu, Zhengguo" userId="46b45079-141b-4798-8f61-111a7cd7aa1e" providerId="ADAL" clId="{2177A595-3F95-4A62-96D9-ADC29220C21C}" dt="2022-09-14T20:10:57.713" v="29" actId="313"/>
        <pc:sldMkLst>
          <pc:docMk/>
          <pc:sldMk cId="1324424397" sldId="261"/>
        </pc:sldMkLst>
        <pc:spChg chg="mod">
          <ac:chgData name="Chu, Zhengguo" userId="46b45079-141b-4798-8f61-111a7cd7aa1e" providerId="ADAL" clId="{2177A595-3F95-4A62-96D9-ADC29220C21C}" dt="2022-09-14T20:10:57.713" v="29" actId="313"/>
          <ac:spMkLst>
            <pc:docMk/>
            <pc:sldMk cId="1324424397" sldId="261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2177A595-3F95-4A62-96D9-ADC29220C21C}" dt="2022-09-12T17:26:25.360" v="28" actId="6549"/>
        <pc:sldMkLst>
          <pc:docMk/>
          <pc:sldMk cId="1095794504" sldId="277"/>
        </pc:sldMkLst>
        <pc:spChg chg="mod">
          <ac:chgData name="Chu, Zhengguo" userId="46b45079-141b-4798-8f61-111a7cd7aa1e" providerId="ADAL" clId="{2177A595-3F95-4A62-96D9-ADC29220C21C}" dt="2022-09-12T17:26:25.360" v="28" actId="6549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Chu, Zhengguo" userId="46b45079-141b-4798-8f61-111a7cd7aa1e" providerId="ADAL" clId="{2177A595-3F95-4A62-96D9-ADC29220C21C}" dt="2022-09-12T17:13:46.462" v="1" actId="107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Chu, Zhengguo" userId="46b45079-141b-4798-8f61-111a7cd7aa1e" providerId="ADAL" clId="{2177A595-3F95-4A62-96D9-ADC29220C21C}" dt="2022-09-14T20:15:07.649" v="37" actId="20577"/>
        <pc:sldMkLst>
          <pc:docMk/>
          <pc:sldMk cId="874353533" sldId="354"/>
        </pc:sldMkLst>
        <pc:spChg chg="mod">
          <ac:chgData name="Chu, Zhengguo" userId="46b45079-141b-4798-8f61-111a7cd7aa1e" providerId="ADAL" clId="{2177A595-3F95-4A62-96D9-ADC29220C21C}" dt="2022-09-14T20:15:07.649" v="37" actId="20577"/>
          <ac:spMkLst>
            <pc:docMk/>
            <pc:sldMk cId="874353533" sldId="354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2177A595-3F95-4A62-96D9-ADC29220C21C}" dt="2022-09-14T20:14:13.456" v="31" actId="20577"/>
        <pc:sldMkLst>
          <pc:docMk/>
          <pc:sldMk cId="1731488322" sldId="367"/>
        </pc:sldMkLst>
        <pc:spChg chg="mod">
          <ac:chgData name="Chu, Zhengguo" userId="46b45079-141b-4798-8f61-111a7cd7aa1e" providerId="ADAL" clId="{2177A595-3F95-4A62-96D9-ADC29220C21C}" dt="2022-09-14T20:14:13.456" v="31" actId="20577"/>
          <ac:spMkLst>
            <pc:docMk/>
            <pc:sldMk cId="1731488322" sldId="367"/>
            <ac:spMk id="10" creationId="{C9339DF6-5C5D-4C78-858D-34640A37096F}"/>
          </ac:spMkLst>
        </pc:spChg>
      </pc:sldChg>
    </pc:docChg>
  </pc:docChgLst>
  <pc:docChgLst>
    <pc:chgData name="Kersulis, Jonas" userId="38ec2a83-12fc-4093-8e16-3ee53b6e0485" providerId="ADAL" clId="{DE0325AE-2DD2-46A5-85DC-AAF39F6E564F}"/>
    <pc:docChg chg="custSel modSld">
      <pc:chgData name="Kersulis, Jonas" userId="38ec2a83-12fc-4093-8e16-3ee53b6e0485" providerId="ADAL" clId="{DE0325AE-2DD2-46A5-85DC-AAF39F6E564F}" dt="2023-10-17T16:14:48.275" v="438" actId="20577"/>
      <pc:docMkLst>
        <pc:docMk/>
      </pc:docMkLst>
      <pc:sldChg chg="modSp mod">
        <pc:chgData name="Kersulis, Jonas" userId="38ec2a83-12fc-4093-8e16-3ee53b6e0485" providerId="ADAL" clId="{DE0325AE-2DD2-46A5-85DC-AAF39F6E564F}" dt="2023-10-17T16:14:48.275" v="438" actId="20577"/>
        <pc:sldMkLst>
          <pc:docMk/>
          <pc:sldMk cId="1324424397" sldId="261"/>
        </pc:sldMkLst>
        <pc:spChg chg="mod">
          <ac:chgData name="Kersulis, Jonas" userId="38ec2a83-12fc-4093-8e16-3ee53b6e0485" providerId="ADAL" clId="{DE0325AE-2DD2-46A5-85DC-AAF39F6E564F}" dt="2023-10-17T16:14:48.275" v="438" actId="20577"/>
          <ac:spMkLst>
            <pc:docMk/>
            <pc:sldMk cId="1324424397" sldId="261"/>
            <ac:spMk id="3" creationId="{31E3A9AB-F74A-E126-4FC5-350064FD0307}"/>
          </ac:spMkLst>
        </pc:spChg>
      </pc:sldChg>
      <pc:sldChg chg="modSp mod">
        <pc:chgData name="Kersulis, Jonas" userId="38ec2a83-12fc-4093-8e16-3ee53b6e0485" providerId="ADAL" clId="{DE0325AE-2DD2-46A5-85DC-AAF39F6E564F}" dt="2023-10-12T18:13:31.765" v="435" actId="20577"/>
        <pc:sldMkLst>
          <pc:docMk/>
          <pc:sldMk cId="2492350086" sldId="355"/>
        </pc:sldMkLst>
        <pc:spChg chg="mod">
          <ac:chgData name="Kersulis, Jonas" userId="38ec2a83-12fc-4093-8e16-3ee53b6e0485" providerId="ADAL" clId="{DE0325AE-2DD2-46A5-85DC-AAF39F6E564F}" dt="2023-10-12T18:13:31.765" v="435" actId="20577"/>
          <ac:spMkLst>
            <pc:docMk/>
            <pc:sldMk cId="2492350086" sldId="355"/>
            <ac:spMk id="5" creationId="{00000000-0000-0000-0000-000000000000}"/>
          </ac:spMkLst>
        </pc:spChg>
        <pc:graphicFrameChg chg="mod modGraphic">
          <ac:chgData name="Kersulis, Jonas" userId="38ec2a83-12fc-4093-8e16-3ee53b6e0485" providerId="ADAL" clId="{DE0325AE-2DD2-46A5-85DC-AAF39F6E564F}" dt="2023-10-12T18:08:53.009" v="83" actId="20577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</pc:docChg>
  </pc:docChgLst>
  <pc:docChgLst>
    <pc:chgData name="Kersulis, Jonas" userId="38ec2a83-12fc-4093-8e16-3ee53b6e0485" providerId="ADAL" clId="{A5055934-3F1F-4FC6-8F2B-9E1C337C32F5}"/>
    <pc:docChg chg="undo custSel addSld modSld">
      <pc:chgData name="Kersulis, Jonas" userId="38ec2a83-12fc-4093-8e16-3ee53b6e0485" providerId="ADAL" clId="{A5055934-3F1F-4FC6-8F2B-9E1C337C32F5}" dt="2023-02-15T23:21:12.543" v="433" actId="14826"/>
      <pc:docMkLst>
        <pc:docMk/>
      </pc:docMkLst>
      <pc:sldChg chg="modSp mod">
        <pc:chgData name="Kersulis, Jonas" userId="38ec2a83-12fc-4093-8e16-3ee53b6e0485" providerId="ADAL" clId="{A5055934-3F1F-4FC6-8F2B-9E1C337C32F5}" dt="2023-02-15T23:21:12.543" v="433" actId="14826"/>
        <pc:sldMkLst>
          <pc:docMk/>
          <pc:sldMk cId="874353533" sldId="354"/>
        </pc:sldMkLst>
        <pc:spChg chg="mod">
          <ac:chgData name="Kersulis, Jonas" userId="38ec2a83-12fc-4093-8e16-3ee53b6e0485" providerId="ADAL" clId="{A5055934-3F1F-4FC6-8F2B-9E1C337C32F5}" dt="2023-02-15T20:06:05.523" v="68" actId="14100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Kersulis, Jonas" userId="38ec2a83-12fc-4093-8e16-3ee53b6e0485" providerId="ADAL" clId="{A5055934-3F1F-4FC6-8F2B-9E1C337C32F5}" dt="2023-02-15T23:21:12.543" v="433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addSp delSp modSp add mod">
        <pc:chgData name="Kersulis, Jonas" userId="38ec2a83-12fc-4093-8e16-3ee53b6e0485" providerId="ADAL" clId="{A5055934-3F1F-4FC6-8F2B-9E1C337C32F5}" dt="2023-02-15T22:42:41.487" v="423" actId="20577"/>
        <pc:sldMkLst>
          <pc:docMk/>
          <pc:sldMk cId="1327399478" sldId="369"/>
        </pc:sldMkLst>
        <pc:spChg chg="mod">
          <ac:chgData name="Kersulis, Jonas" userId="38ec2a83-12fc-4093-8e16-3ee53b6e0485" providerId="ADAL" clId="{A5055934-3F1F-4FC6-8F2B-9E1C337C32F5}" dt="2023-02-15T22:31:46.832" v="388" actId="20577"/>
          <ac:spMkLst>
            <pc:docMk/>
            <pc:sldMk cId="1327399478" sldId="369"/>
            <ac:spMk id="2" creationId="{00000000-0000-0000-0000-000000000000}"/>
          </ac:spMkLst>
        </pc:spChg>
        <pc:spChg chg="del">
          <ac:chgData name="Kersulis, Jonas" userId="38ec2a83-12fc-4093-8e16-3ee53b6e0485" providerId="ADAL" clId="{A5055934-3F1F-4FC6-8F2B-9E1C337C32F5}" dt="2023-02-15T20:04:24.068" v="62" actId="478"/>
          <ac:spMkLst>
            <pc:docMk/>
            <pc:sldMk cId="1327399478" sldId="369"/>
            <ac:spMk id="6" creationId="{08908601-C139-4ACB-828A-8FA588D945F5}"/>
          </ac:spMkLst>
        </pc:spChg>
        <pc:spChg chg="mod">
          <ac:chgData name="Kersulis, Jonas" userId="38ec2a83-12fc-4093-8e16-3ee53b6e0485" providerId="ADAL" clId="{A5055934-3F1F-4FC6-8F2B-9E1C337C32F5}" dt="2023-02-15T22:39:53.138" v="412" actId="1076"/>
          <ac:spMkLst>
            <pc:docMk/>
            <pc:sldMk cId="1327399478" sldId="369"/>
            <ac:spMk id="9" creationId="{E54B86FD-C6A5-4A5E-8937-826D598ADB5D}"/>
          </ac:spMkLst>
        </pc:spChg>
        <pc:graphicFrameChg chg="add mod modGraphic">
          <ac:chgData name="Kersulis, Jonas" userId="38ec2a83-12fc-4093-8e16-3ee53b6e0485" providerId="ADAL" clId="{A5055934-3F1F-4FC6-8F2B-9E1C337C32F5}" dt="2023-02-15T22:42:41.487" v="423" actId="20577"/>
          <ac:graphicFrameMkLst>
            <pc:docMk/>
            <pc:sldMk cId="1327399478" sldId="369"/>
            <ac:graphicFrameMk id="3" creationId="{E5D8D8BC-AE48-47BE-8B44-D3D5C378D12E}"/>
          </ac:graphicFrameMkLst>
        </pc:graphicFrameChg>
        <pc:graphicFrameChg chg="add del mod">
          <ac:chgData name="Kersulis, Jonas" userId="38ec2a83-12fc-4093-8e16-3ee53b6e0485" providerId="ADAL" clId="{A5055934-3F1F-4FC6-8F2B-9E1C337C32F5}" dt="2023-02-15T22:24:52.034" v="73" actId="478"/>
          <ac:graphicFrameMkLst>
            <pc:docMk/>
            <pc:sldMk cId="1327399478" sldId="369"/>
            <ac:graphicFrameMk id="8" creationId="{EEE55A82-8EBE-4E03-B3DB-05A3328CE55E}"/>
          </ac:graphicFrameMkLst>
        </pc:graphicFrameChg>
        <pc:graphicFrameChg chg="add del mod">
          <ac:chgData name="Kersulis, Jonas" userId="38ec2a83-12fc-4093-8e16-3ee53b6e0485" providerId="ADAL" clId="{A5055934-3F1F-4FC6-8F2B-9E1C337C32F5}" dt="2023-02-15T22:26:32.371" v="131" actId="478"/>
          <ac:graphicFrameMkLst>
            <pc:docMk/>
            <pc:sldMk cId="1327399478" sldId="369"/>
            <ac:graphicFrameMk id="10" creationId="{ADE8F068-EF43-4C97-8B17-FAD3AEE5D8B2}"/>
          </ac:graphicFrameMkLst>
        </pc:graphicFrameChg>
        <pc:picChg chg="del">
          <ac:chgData name="Kersulis, Jonas" userId="38ec2a83-12fc-4093-8e16-3ee53b6e0485" providerId="ADAL" clId="{A5055934-3F1F-4FC6-8F2B-9E1C337C32F5}" dt="2023-02-15T20:04:25.947" v="63" actId="478"/>
          <ac:picMkLst>
            <pc:docMk/>
            <pc:sldMk cId="1327399478" sldId="369"/>
            <ac:picMk id="5" creationId="{4631A74C-4318-482B-BDCF-1009CBC57AC5}"/>
          </ac:picMkLst>
        </pc:picChg>
      </pc:sldChg>
      <pc:sldChg chg="modSp add mod">
        <pc:chgData name="Kersulis, Jonas" userId="38ec2a83-12fc-4093-8e16-3ee53b6e0485" providerId="ADAL" clId="{A5055934-3F1F-4FC6-8F2B-9E1C337C32F5}" dt="2023-02-15T22:43:17.618" v="430" actId="20577"/>
        <pc:sldMkLst>
          <pc:docMk/>
          <pc:sldMk cId="2576058586" sldId="370"/>
        </pc:sldMkLst>
        <pc:spChg chg="mod">
          <ac:chgData name="Kersulis, Jonas" userId="38ec2a83-12fc-4093-8e16-3ee53b6e0485" providerId="ADAL" clId="{A5055934-3F1F-4FC6-8F2B-9E1C337C32F5}" dt="2023-02-15T22:31:58.544" v="397" actId="20577"/>
          <ac:spMkLst>
            <pc:docMk/>
            <pc:sldMk cId="2576058586" sldId="370"/>
            <ac:spMk id="2" creationId="{00000000-0000-0000-0000-000000000000}"/>
          </ac:spMkLst>
        </pc:spChg>
        <pc:graphicFrameChg chg="mod modGraphic">
          <ac:chgData name="Kersulis, Jonas" userId="38ec2a83-12fc-4093-8e16-3ee53b6e0485" providerId="ADAL" clId="{A5055934-3F1F-4FC6-8F2B-9E1C337C32F5}" dt="2023-02-15T22:43:17.618" v="430" actId="2057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02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04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74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3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3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19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31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3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96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The first bin is both-inclusive (i.e. [0, 2] ), while subsequent bins are left-inclusive (i.e. [2, 3), [3, 4), etc.).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4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16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5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0883" y="4837176"/>
            <a:ext cx="4465283" cy="649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47872" y="3429000"/>
            <a:ext cx="4465283" cy="92354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547872" y="1325880"/>
            <a:ext cx="5519928" cy="2304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04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>
                <a:solidFill>
                  <a:schemeClr val="tx2"/>
                </a:solidFill>
              </a:rPr>
              <a:t>PUBLIC</a:t>
            </a:r>
            <a:endParaRPr lang="en-US" sz="1000" b="1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5200" y="1828800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Monthly Review of Reliability Unit Commitment Market Impacts – October 2023</a:t>
            </a:r>
          </a:p>
          <a:p>
            <a:endParaRPr lang="en-US" sz="2000" dirty="0"/>
          </a:p>
          <a:p>
            <a:r>
              <a:rPr lang="en-US" sz="1600" i="1" dirty="0">
                <a:solidFill>
                  <a:schemeClr val="tx2"/>
                </a:solidFill>
              </a:rPr>
              <a:t>Wholesale Market Working Group </a:t>
            </a:r>
          </a:p>
          <a:p>
            <a:endParaRPr lang="en-US" sz="2000" dirty="0"/>
          </a:p>
          <a:p>
            <a:r>
              <a:rPr lang="en-US" dirty="0">
                <a:solidFill>
                  <a:schemeClr val="tx2"/>
                </a:solidFill>
              </a:rPr>
              <a:t>ERCOT Staff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RUC-Instructed Resource Dispatch above LDL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990600"/>
            <a:ext cx="8315326" cy="48768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dirty="0">
                <a:solidFill>
                  <a:srgbClr val="00AEC7"/>
                </a:solidFill>
                <a:latin typeface="Arial" panose="020B0604020202020204"/>
              </a:rPr>
              <a:t>October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2023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When Resources did not successfully opt out, there were 0.7 effective Resource-hours for which the Resource was dispatched above its LDL.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For 0.2 of these Resource-hours, the LMP for the RUC-instructed Resource was above the RUC offer floor.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For 0.5 of these Resource-hours, the LMP for the RUC-instructed Resource was below the RUC offer floor.</a:t>
            </a:r>
          </a:p>
          <a:p>
            <a:pPr lvl="2"/>
            <a:r>
              <a:rPr lang="en-US" sz="1400" dirty="0">
                <a:solidFill>
                  <a:schemeClr val="tx2"/>
                </a:solidFill>
              </a:rPr>
              <a:t>For all these Resource-hours, the RUC-instructed Resource was mitigated.</a:t>
            </a:r>
          </a:p>
          <a:p>
            <a:pPr marL="914400" lvl="2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There were no Exceptional Fuel Cost submissions for any RUC-Committed Resources in October 2023.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3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8"/>
          </a:xfrm>
        </p:spPr>
        <p:txBody>
          <a:bodyPr/>
          <a:lstStyle/>
          <a:p>
            <a:r>
              <a:rPr lang="en-US" sz="2400" dirty="0"/>
              <a:t>Reliability Deployment Price Adder: Last 13 Months</a:t>
            </a:r>
            <a:br>
              <a:rPr lang="en-US" sz="2400" dirty="0"/>
            </a:br>
            <a:r>
              <a:rPr lang="en-US" sz="1400" dirty="0"/>
              <a:t>October 2023 had a total of 27.92 RTORDPA hours with an average value of $0.52/MWh.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7460" y="3372533"/>
            <a:ext cx="5487123" cy="24692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6333" y="911314"/>
            <a:ext cx="5469372" cy="24612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CA1D7E-9FAB-08CD-1D53-54D48E4416F6}"/>
              </a:ext>
            </a:extLst>
          </p:cNvPr>
          <p:cNvSpPr txBox="1"/>
          <p:nvPr/>
        </p:nvSpPr>
        <p:spPr>
          <a:xfrm>
            <a:off x="2118705" y="5946686"/>
            <a:ext cx="62128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These graphs include all non-zero RTORDPA triggered by reliability action taken by ERCOT including RUC, Deployed Non-Controllable Load Resources, Deployed ERS, etc. The full list and detailed methodology can be found in protocol section 6.5.7.3.1, Determination of Real-Time Reliability Deployment Price Adders.</a:t>
            </a:r>
          </a:p>
        </p:txBody>
      </p:sp>
    </p:spTree>
    <p:extLst>
      <p:ext uri="{BB962C8B-B14F-4D97-AF65-F5344CB8AC3E}">
        <p14:creationId xmlns:p14="http://schemas.microsoft.com/office/powerpoint/2010/main" val="133819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454F47-25B4-4536-8255-A0C85F9F8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354" y="914400"/>
            <a:ext cx="7483755" cy="4864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70718"/>
          </a:xfrm>
        </p:spPr>
        <p:txBody>
          <a:bodyPr/>
          <a:lstStyle/>
          <a:p>
            <a:r>
              <a:rPr lang="en-US" sz="2400" dirty="0"/>
              <a:t>Reliability Deployment Price Adder: October 2023</a:t>
            </a:r>
            <a:br>
              <a:rPr lang="en-US" sz="2400" dirty="0"/>
            </a:br>
            <a:r>
              <a:rPr lang="en-US" sz="1400" dirty="0"/>
              <a:t>OD 10/20 had the highest daily time-weighted average RTORDPA: $12.02/MWh.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B8B601-86BF-66D5-5540-D33C6A8691A3}"/>
              </a:ext>
            </a:extLst>
          </p:cNvPr>
          <p:cNvSpPr txBox="1"/>
          <p:nvPr/>
        </p:nvSpPr>
        <p:spPr>
          <a:xfrm>
            <a:off x="2052257" y="5920056"/>
            <a:ext cx="62128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These graphs include all non-zero RTORDPA triggered by reliability action taken by ERCOT including RUC, Deployed Non-Controllable Load Resources, Deployed ERS, etc. The full list and detailed methodology can be found in protocol section 6.5.7.3.1, Determination of Real-Time Reliability Deployment Price Adders.</a:t>
            </a:r>
          </a:p>
        </p:txBody>
      </p:sp>
    </p:spTree>
    <p:extLst>
      <p:ext uri="{BB962C8B-B14F-4D97-AF65-F5344CB8AC3E}">
        <p14:creationId xmlns:p14="http://schemas.microsoft.com/office/powerpoint/2010/main" val="58753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31A74C-4318-482B-BDCF-1009CBC57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513" y="1022058"/>
            <a:ext cx="7046468" cy="4933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815998"/>
          </a:xfrm>
        </p:spPr>
        <p:txBody>
          <a:bodyPr/>
          <a:lstStyle/>
          <a:p>
            <a:r>
              <a:rPr lang="en-US" sz="2400" dirty="0"/>
              <a:t>RUC </a:t>
            </a:r>
            <a:r>
              <a:rPr lang="en-US" sz="2400" dirty="0" err="1"/>
              <a:t>Clawback</a:t>
            </a:r>
            <a:r>
              <a:rPr lang="en-US" sz="2400" dirty="0"/>
              <a:t>, Make-Whole, and Shortfall</a:t>
            </a:r>
            <a:br>
              <a:rPr lang="en-US" sz="2400" dirty="0"/>
            </a:br>
            <a:r>
              <a:rPr lang="en-US" sz="1400" dirty="0"/>
              <a:t>For October 2023, the total </a:t>
            </a:r>
            <a:r>
              <a:rPr lang="en-US" sz="1400" dirty="0" err="1"/>
              <a:t>Clawback</a:t>
            </a:r>
            <a:r>
              <a:rPr lang="en-US" sz="1400" dirty="0"/>
              <a:t> charge was $0.191M.  The total Make-Whole payment was $0.072M, which was almost entirely covered through capacity-short charges.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08601-C139-4ACB-828A-8FA588D945F5}"/>
              </a:ext>
            </a:extLst>
          </p:cNvPr>
          <p:cNvSpPr txBox="1"/>
          <p:nvPr/>
        </p:nvSpPr>
        <p:spPr>
          <a:xfrm>
            <a:off x="2404630" y="6100526"/>
            <a:ext cx="6739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the $0.072M in Make-Whole paid out in October 2023, -$0.07 was uplifted to load due to rounding.</a:t>
            </a:r>
          </a:p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remaining amount was collected through Capacity Short Charges.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7069394" y="6545719"/>
            <a:ext cx="1775500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as of November 7</a:t>
            </a:r>
            <a:r>
              <a:rPr lang="en-US" sz="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874353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/>
              <a:t>RUC Make-Whole by Settlement Type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4095566" y="5291806"/>
            <a:ext cx="443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E5D8D8BC-AE48-47BE-8B44-D3D5C378D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103529"/>
              </p:ext>
            </p:extLst>
          </p:nvPr>
        </p:nvGraphicFramePr>
        <p:xfrm>
          <a:off x="1188720" y="1076385"/>
          <a:ext cx="6766560" cy="4023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533">
                  <a:extLst>
                    <a:ext uri="{9D8B030D-6E8A-4147-A177-3AD203B41FA5}">
                      <a16:colId xmlns:a16="http://schemas.microsoft.com/office/drawing/2014/main" val="2612637512"/>
                    </a:ext>
                  </a:extLst>
                </a:gridCol>
                <a:gridCol w="1193522">
                  <a:extLst>
                    <a:ext uri="{9D8B030D-6E8A-4147-A177-3AD203B41FA5}">
                      <a16:colId xmlns:a16="http://schemas.microsoft.com/office/drawing/2014/main" val="3690498955"/>
                    </a:ext>
                  </a:extLst>
                </a:gridCol>
                <a:gridCol w="1449805">
                  <a:extLst>
                    <a:ext uri="{9D8B030D-6E8A-4147-A177-3AD203B41FA5}">
                      <a16:colId xmlns:a16="http://schemas.microsoft.com/office/drawing/2014/main" val="1271322669"/>
                    </a:ext>
                  </a:extLst>
                </a:gridCol>
                <a:gridCol w="1582153">
                  <a:extLst>
                    <a:ext uri="{9D8B030D-6E8A-4147-A177-3AD203B41FA5}">
                      <a16:colId xmlns:a16="http://schemas.microsoft.com/office/drawing/2014/main" val="2473856894"/>
                    </a:ext>
                  </a:extLst>
                </a:gridCol>
                <a:gridCol w="1732547">
                  <a:extLst>
                    <a:ext uri="{9D8B030D-6E8A-4147-A177-3AD203B41FA5}">
                      <a16:colId xmlns:a16="http://schemas.microsoft.com/office/drawing/2014/main" val="3766371183"/>
                    </a:ext>
                  </a:extLst>
                </a:gridCol>
              </a:tblGrid>
              <a:tr h="5428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Initial Settlement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Final Settlement Change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True-up Settlement Change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Net as of November 7, 2023 ($)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259711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Oct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-851,291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-37,747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-2,785,833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-3,674,871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495806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Nov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-809,352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-4,855,881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-5,665,233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0362010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Dec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-1,479,207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-9,288,953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-10,768,159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5541828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Jan '23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-141,639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-59,381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-100,426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-301,446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8082181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/>
                        </a:rPr>
                        <a:t>Feb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-295,131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-31,972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-327,103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586240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/>
                        </a:rPr>
                        <a:t>Mar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-343,491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-97,889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-441,379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2211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/>
                        </a:rPr>
                        <a:t>Apr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-687,506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-226,976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-914,482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111120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May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-426,974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-426,974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333238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-600,652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-600,652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895103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Jul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-161,994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-4,996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-156,998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912300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Aug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-12,090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-12,090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729797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Sep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-35,168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-35,168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260353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Oct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-72,477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-72,477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5468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399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/>
              <a:t>RUC Clawback by Settlement Type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E5D8D8BC-AE48-47BE-8B44-D3D5C378D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850713"/>
              </p:ext>
            </p:extLst>
          </p:nvPr>
        </p:nvGraphicFramePr>
        <p:xfrm>
          <a:off x="1119366" y="1076385"/>
          <a:ext cx="7248168" cy="4023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533">
                  <a:extLst>
                    <a:ext uri="{9D8B030D-6E8A-4147-A177-3AD203B41FA5}">
                      <a16:colId xmlns:a16="http://schemas.microsoft.com/office/drawing/2014/main" val="2612637512"/>
                    </a:ext>
                  </a:extLst>
                </a:gridCol>
                <a:gridCol w="1257753">
                  <a:extLst>
                    <a:ext uri="{9D8B030D-6E8A-4147-A177-3AD203B41FA5}">
                      <a16:colId xmlns:a16="http://schemas.microsoft.com/office/drawing/2014/main" val="3690498955"/>
                    </a:ext>
                  </a:extLst>
                </a:gridCol>
                <a:gridCol w="1867182">
                  <a:extLst>
                    <a:ext uri="{9D8B030D-6E8A-4147-A177-3AD203B41FA5}">
                      <a16:colId xmlns:a16="http://schemas.microsoft.com/office/drawing/2014/main" val="1271322669"/>
                    </a:ext>
                  </a:extLst>
                </a:gridCol>
                <a:gridCol w="1582153">
                  <a:extLst>
                    <a:ext uri="{9D8B030D-6E8A-4147-A177-3AD203B41FA5}">
                      <a16:colId xmlns:a16="http://schemas.microsoft.com/office/drawing/2014/main" val="2473856894"/>
                    </a:ext>
                  </a:extLst>
                </a:gridCol>
                <a:gridCol w="1732547">
                  <a:extLst>
                    <a:ext uri="{9D8B030D-6E8A-4147-A177-3AD203B41FA5}">
                      <a16:colId xmlns:a16="http://schemas.microsoft.com/office/drawing/2014/main" val="3766371183"/>
                    </a:ext>
                  </a:extLst>
                </a:gridCol>
              </a:tblGrid>
              <a:tr h="5428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Initial Settlement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Final Settlement Change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True-up Settlement Change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Net as of November 7, 2023 ($)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259711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Oct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544,601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-16,449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-448,264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79,887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495806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Nov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951,568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-262,845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688,723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40052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Dec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148,277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-148,277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957537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Jan '23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835,738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-6,526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-6,864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822,349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632384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/>
                        </a:rPr>
                        <a:t>Feb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158,319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-1,348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156,971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9998962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/>
                        </a:rPr>
                        <a:t>Mar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179,783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179,783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741863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Apr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53,643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-3,557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50,087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3998645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May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426,519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426,519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4183115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 ’23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149,347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149,347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975386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Jul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218,907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-60,841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158,066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6745478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Aug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352,002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352,002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630084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Sep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997,843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997,843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0461831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Oct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190,721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190,721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35475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4B29219-2490-43CC-8811-FBAE67FDB314}"/>
              </a:ext>
            </a:extLst>
          </p:cNvPr>
          <p:cNvSpPr txBox="1"/>
          <p:nvPr/>
        </p:nvSpPr>
        <p:spPr>
          <a:xfrm>
            <a:off x="4095566" y="5291806"/>
            <a:ext cx="443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</a:p>
        </p:txBody>
      </p:sp>
    </p:spTree>
    <p:extLst>
      <p:ext uri="{BB962C8B-B14F-4D97-AF65-F5344CB8AC3E}">
        <p14:creationId xmlns:p14="http://schemas.microsoft.com/office/powerpoint/2010/main" val="2576058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RUC Resource-Hours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62830" y="5940293"/>
            <a:ext cx="6804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2"/>
                </a:solidFill>
                <a:cs typeface="Book Antiqua"/>
              </a:rPr>
              <a:t>* The difference between “Instructed” and “Effective” values is a result of Resources starting up, shutting down, receiving partial hour instructions, or otherwise not being dispatchable by SCED.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DBCF5B-F8AE-48F6-AEA6-EAFBA912F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437424"/>
              </p:ext>
            </p:extLst>
          </p:nvPr>
        </p:nvGraphicFramePr>
        <p:xfrm>
          <a:off x="975776" y="1127735"/>
          <a:ext cx="7068908" cy="3907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1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1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1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07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October 2023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Opt-Out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Non-Opt-Out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97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Instructed Resource-Hours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4572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Total Count</a:t>
                      </a: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97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Effective Resource-Hours*</a:t>
                      </a:r>
                      <a:endParaRPr lang="en-US" sz="1800" b="1" i="0" u="none" strike="noStrike" baseline="300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4572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9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 Count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44.9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32.9</a:t>
                      </a:r>
                    </a:p>
                  </a:txBody>
                  <a:tcPr marL="9525" marR="9525" marT="38100" marB="381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9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LSL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99.6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114.1</a:t>
                      </a:r>
                    </a:p>
                  </a:txBody>
                  <a:tcPr marL="9525" marR="9525" marT="38100" marB="381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9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LDL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100.5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62.3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114.6</a:t>
                      </a:r>
                    </a:p>
                  </a:txBody>
                  <a:tcPr marL="9525" marR="9525" marT="38100" marB="381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9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BP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101.5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64.1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115.3</a:t>
                      </a:r>
                    </a:p>
                  </a:txBody>
                  <a:tcPr marL="9525" marR="9525" marT="38100" marB="381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9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HSL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326.8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223.4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364.8</a:t>
                      </a:r>
                    </a:p>
                  </a:txBody>
                  <a:tcPr marL="9525" marR="9525" marT="38100" marB="381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35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8"/>
          </a:xfrm>
        </p:spPr>
        <p:txBody>
          <a:bodyPr lIns="91440" tIns="45720" rIns="91440" bIns="45720" anchor="t"/>
          <a:lstStyle/>
          <a:p>
            <a:r>
              <a:rPr lang="en-US" sz="2400" dirty="0"/>
              <a:t>RUC Instruction Reasons: Last 13 Months</a:t>
            </a:r>
            <a:br>
              <a:rPr lang="en-US" sz="2400" dirty="0"/>
            </a:br>
            <a:r>
              <a:rPr lang="en-US" sz="1400" dirty="0"/>
              <a:t>RUCs in October 2023 were primarily driven by system-wide capacity and congestion concerns.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4259A-805E-44B1-B293-64C1EAF25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520" y="1219200"/>
            <a:ext cx="7479492" cy="411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2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 dirty="0"/>
              <a:t>RUC Instruction Reasons in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October 2023</a:t>
            </a:r>
            <a:br>
              <a:rPr lang="en-US" sz="2400" dirty="0">
                <a:solidFill>
                  <a:schemeClr val="tx2"/>
                </a:solidFill>
              </a:rPr>
            </a:b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13" y="990600"/>
            <a:ext cx="8534400" cy="1524000"/>
          </a:xfrm>
        </p:spPr>
        <p:txBody>
          <a:bodyPr/>
          <a:lstStyle/>
          <a:p>
            <a:r>
              <a:rPr lang="en-US" sz="1800" dirty="0">
                <a:solidFill>
                  <a:schemeClr val="tx2"/>
                </a:solidFill>
              </a:rPr>
              <a:t>44.9 effective RUC Resource-hours.</a:t>
            </a:r>
            <a:endParaRPr lang="en-US" sz="200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</a:rPr>
              <a:t>34.0 hours (75.69%)</a:t>
            </a:r>
            <a:r>
              <a:rPr lang="en-US" sz="1600" dirty="0">
                <a:solidFill>
                  <a:schemeClr val="tx2"/>
                </a:solidFill>
              </a:rPr>
              <a:t> for capacity concerns.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10.9 hours (24.31%) for congestion concerns.</a:t>
            </a: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4259A-805E-44B1-B293-64C1EAF25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8" y="2339688"/>
            <a:ext cx="8347912" cy="375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0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738" y="1001865"/>
            <a:ext cx="7516515" cy="526224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DE3848D-F869-4A14-B867-268DDF4A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4475"/>
            <a:ext cx="8458200" cy="757247"/>
          </a:xfrm>
        </p:spPr>
        <p:txBody>
          <a:bodyPr/>
          <a:lstStyle/>
          <a:p>
            <a:r>
              <a:rPr lang="en-US" sz="2400" dirty="0"/>
              <a:t>Non-opt-out and Opt-out Totals: Last 13 Months</a:t>
            </a:r>
            <a:br>
              <a:rPr lang="en-US" sz="2000" dirty="0"/>
            </a:br>
            <a:r>
              <a:rPr lang="en-US" sz="1400" dirty="0"/>
              <a:t>October 2023 had a total of 32.9 non-opt-out effective Resource-hours (73.28%) and 12.0 opt-out effective Resource-hours (26.72%).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9579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400" dirty="0"/>
              <a:t>Non-opt-out and Opt-out Totals: October 2023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E790A2-6CC7-4CD2-AA61-997D69C21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163" y="772510"/>
            <a:ext cx="7588763" cy="531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400" dirty="0"/>
              <a:t>RUC Lead Time Margin: October 2023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FDA046-49CC-4D97-ADD9-4B0245B9D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63" y="5167436"/>
            <a:ext cx="8315326" cy="964804"/>
          </a:xfrm>
        </p:spPr>
        <p:txBody>
          <a:bodyPr/>
          <a:lstStyle/>
          <a:p>
            <a:r>
              <a:rPr lang="en-US" sz="1200" b="1" dirty="0">
                <a:solidFill>
                  <a:schemeClr val="tx2"/>
                </a:solidFill>
              </a:rPr>
              <a:t>Lead time</a:t>
            </a:r>
            <a:r>
              <a:rPr lang="en-US" sz="1200" dirty="0">
                <a:solidFill>
                  <a:schemeClr val="tx2"/>
                </a:solidFill>
              </a:rPr>
              <a:t> refers to the length of time between a RUC instruction and the start of the commitment window.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Lead time margin</a:t>
            </a:r>
            <a:r>
              <a:rPr lang="en-US" sz="1200" dirty="0">
                <a:solidFill>
                  <a:schemeClr val="tx2"/>
                </a:solidFill>
              </a:rPr>
              <a:t> is the difference between lead time and the Resource’s startup time.</a:t>
            </a:r>
          </a:p>
          <a:p>
            <a:r>
              <a:rPr lang="en-US" sz="1200" dirty="0">
                <a:solidFill>
                  <a:schemeClr val="tx2"/>
                </a:solidFill>
              </a:rPr>
              <a:t>In cases where a Resource is committed for multiple back-to-back time blocks, lead time margin is calculated from the first instruction.</a:t>
            </a:r>
            <a:endParaRPr lang="en-US" sz="10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39DF6-5C5D-4C78-858D-34640A37096F}"/>
              </a:ext>
            </a:extLst>
          </p:cNvPr>
          <p:cNvSpPr txBox="1"/>
          <p:nvPr/>
        </p:nvSpPr>
        <p:spPr>
          <a:xfrm>
            <a:off x="540438" y="716235"/>
            <a:ext cx="8146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Most</a:t>
            </a:r>
            <a:r>
              <a:rPr lang="en-US" sz="1800" dirty="0">
                <a:solidFill>
                  <a:schemeClr val="tx2"/>
                </a:solidFill>
              </a:rPr>
              <a:t> RUC commit windows had lead time margin at or below </a:t>
            </a:r>
            <a:r>
              <a:rPr lang="en-US" dirty="0">
                <a:solidFill>
                  <a:schemeClr val="tx2"/>
                </a:solidFill>
              </a:rPr>
              <a:t>2</a:t>
            </a:r>
            <a:r>
              <a:rPr lang="en-US" sz="1800" dirty="0">
                <a:solidFill>
                  <a:schemeClr val="tx2"/>
                </a:solidFill>
              </a:rPr>
              <a:t> hours.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51ABE3-0452-457D-B231-786E323D2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011" y="1479189"/>
            <a:ext cx="3290411" cy="34564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74C1D7-8F55-4351-AA6F-B22E1FEE8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4219" y="1478086"/>
            <a:ext cx="5760725" cy="34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8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074680"/>
          </a:xfrm>
        </p:spPr>
        <p:txBody>
          <a:bodyPr/>
          <a:lstStyle/>
          <a:p>
            <a:r>
              <a:rPr lang="en-US" sz="2400" dirty="0"/>
              <a:t>Average Resource Age: Last 13 Months</a:t>
            </a:r>
            <a:br>
              <a:rPr lang="en-US" sz="3600" dirty="0"/>
            </a:br>
            <a:r>
              <a:rPr lang="en-US" sz="1400" dirty="0"/>
              <a:t>In October 2023, the mean age of RUC-committed Resources was 46.0 years for Non-Opt-Out Resource-hours and 56.5 years for Opt-Out Resource-hours without DAM Commitments.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F3DC05-25BF-4B7B-868C-4FC924879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465" y="1318763"/>
            <a:ext cx="7390864" cy="456819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8BA481-C343-4088-9A25-8F0D48CA0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274" y="6019800"/>
            <a:ext cx="3971926" cy="381000"/>
          </a:xfrm>
        </p:spPr>
        <p:txBody>
          <a:bodyPr/>
          <a:lstStyle/>
          <a:p>
            <a:pPr marL="0" indent="0">
              <a:buNone/>
            </a:pPr>
            <a:r>
              <a:rPr lang="en-US" sz="1200">
                <a:solidFill>
                  <a:schemeClr val="tx2"/>
                </a:solidFill>
              </a:rPr>
              <a:t>Note: For Resource configurations with multiple physical generators, the age of the oldest generator is used.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5604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03F4249-95AE-4691-8151-A816FD277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2666" y="3525326"/>
            <a:ext cx="6033563" cy="27153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AC3954-EF99-49B2-AD01-C6A415619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812" y="874582"/>
            <a:ext cx="6035334" cy="2716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30818"/>
          </a:xfrm>
        </p:spPr>
        <p:txBody>
          <a:bodyPr/>
          <a:lstStyle/>
          <a:p>
            <a:r>
              <a:rPr lang="en-US" sz="2400" dirty="0"/>
              <a:t>Age Category: Last 13 Months</a:t>
            </a:r>
            <a:br>
              <a:rPr lang="en-US" sz="2400" dirty="0"/>
            </a:br>
            <a:r>
              <a:rPr lang="en-US" sz="1400" dirty="0"/>
              <a:t>Most RUC-Committed Resources in October 2023 were older than 40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C8F87-39A7-4E77-B01A-BFE5616552CF}"/>
              </a:ext>
            </a:extLst>
          </p:cNvPr>
          <p:cNvSpPr txBox="1"/>
          <p:nvPr/>
        </p:nvSpPr>
        <p:spPr>
          <a:xfrm>
            <a:off x="3970899" y="1046459"/>
            <a:ext cx="1202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Non-opt-out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1E2F86-74F3-496A-A8DF-8166E77102C4}"/>
              </a:ext>
            </a:extLst>
          </p:cNvPr>
          <p:cNvSpPr txBox="1"/>
          <p:nvPr/>
        </p:nvSpPr>
        <p:spPr>
          <a:xfrm>
            <a:off x="4017498" y="3851091"/>
            <a:ext cx="1109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Opt-out</a:t>
            </a:r>
          </a:p>
        </p:txBody>
      </p:sp>
    </p:spTree>
    <p:extLst>
      <p:ext uri="{BB962C8B-B14F-4D97-AF65-F5344CB8AC3E}">
        <p14:creationId xmlns:p14="http://schemas.microsoft.com/office/powerpoint/2010/main" val="230908102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8c9251-373f-4ee3-86cf-d97122226a81" xsi:nil="true"/>
    <lcf76f155ced4ddcb4097134ff3c332f xmlns="5f527160-b6a2-448e-b210-55bbe2178a90">
      <Terms xmlns="http://schemas.microsoft.com/office/infopath/2007/PartnerControls"/>
    </lcf76f155ced4ddcb4097134ff3c332f>
    <SharedWithUsers xmlns="cf8c9251-373f-4ee3-86cf-d97122226a81">
      <UserInfo>
        <DisplayName>King, Ryan</DisplayName>
        <AccountId>37</AccountId>
        <AccountType/>
      </UserInfo>
      <UserInfo>
        <DisplayName>Chu, Zhengguo</DisplayName>
        <AccountId>12</AccountId>
        <AccountType/>
      </UserInfo>
      <UserInfo>
        <DisplayName>Maggio, Dave</DisplayName>
        <AccountId>16</AccountId>
        <AccountType/>
      </UserInfo>
      <UserInfo>
        <DisplayName>Shaw, Pamela</DisplayName>
        <AccountId>18</AccountId>
        <AccountType/>
      </UserInfo>
      <UserInfo>
        <DisplayName>Kersulis, Jonas</DisplayName>
        <AccountId>11</AccountId>
        <AccountType/>
      </UserInfo>
      <UserInfo>
        <DisplayName>Yousefian, Mahnoush</DisplayName>
        <AccountId>22</AccountId>
        <AccountType/>
      </UserInfo>
      <UserInfo>
        <DisplayName>Urquhart, Ike</DisplayName>
        <AccountId>14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51A5998F0944EA03AB587B5B58FD3" ma:contentTypeVersion="13" ma:contentTypeDescription="Create a new document." ma:contentTypeScope="" ma:versionID="0c9e02d0f3bdc28565e6e2256c44ee13">
  <xsd:schema xmlns:xsd="http://www.w3.org/2001/XMLSchema" xmlns:xs="http://www.w3.org/2001/XMLSchema" xmlns:p="http://schemas.microsoft.com/office/2006/metadata/properties" xmlns:ns2="5f527160-b6a2-448e-b210-55bbe2178a90" xmlns:ns3="cf8c9251-373f-4ee3-86cf-d97122226a81" targetNamespace="http://schemas.microsoft.com/office/2006/metadata/properties" ma:root="true" ma:fieldsID="c4db62f1a7d5e41b0af64ab67416ce8e" ns2:_="" ns3:_="">
    <xsd:import namespace="5f527160-b6a2-448e-b210-55bbe2178a90"/>
    <xsd:import namespace="cf8c9251-373f-4ee3-86cf-d97122226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27160-b6a2-448e-b210-55bbe2178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c9251-373f-4ee3-86cf-d97122226a8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bce286-be28-47de-b9f7-94a506e34291}" ma:internalName="TaxCatchAll" ma:showField="CatchAllData" ma:web="cf8c9251-373f-4ee3-86cf-d97122226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E9AA12-8AF9-4AA6-90FE-24669859CDF3}">
  <ds:schemaRefs>
    <ds:schemaRef ds:uri="5f527160-b6a2-448e-b210-55bbe2178a90"/>
    <ds:schemaRef ds:uri="cf8c9251-373f-4ee3-86cf-d97122226a8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88BA05E-E019-4661-BC63-A1B60AAFAE57}">
  <ds:schemaRefs>
    <ds:schemaRef ds:uri="5f527160-b6a2-448e-b210-55bbe2178a90"/>
    <ds:schemaRef ds:uri="cf8c9251-373f-4ee3-86cf-d97122226a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1034</Words>
  <Application>Microsoft Office PowerPoint</Application>
  <PresentationFormat>On-screen Show (4:3)</PresentationFormat>
  <Paragraphs>250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1_Custom Design</vt:lpstr>
      <vt:lpstr>Office Theme</vt:lpstr>
      <vt:lpstr>PowerPoint Presentation</vt:lpstr>
      <vt:lpstr>RUC Resource-Hours</vt:lpstr>
      <vt:lpstr>RUC Instruction Reasons: Last 13 Months RUCs in October 2023 were primarily driven by system-wide capacity and congestion concerns. </vt:lpstr>
      <vt:lpstr>RUC Instruction Reasons in October 2023 </vt:lpstr>
      <vt:lpstr>Non-opt-out and Opt-out Totals: Last 13 Months October 2023 had a total of 32.9 non-opt-out effective Resource-hours (73.28%) and 12.0 opt-out effective Resource-hours (26.72%).</vt:lpstr>
      <vt:lpstr>Non-opt-out and Opt-out Totals: October 2023   </vt:lpstr>
      <vt:lpstr>RUC Lead Time Margin: October 2023 </vt:lpstr>
      <vt:lpstr>Average Resource Age: Last 13 Months In October 2023, the mean age of RUC-committed Resources was 46.0 years for Non-Opt-Out Resource-hours and 56.5 years for Opt-Out Resource-hours without DAM Commitments.</vt:lpstr>
      <vt:lpstr>Age Category: Last 13 Months Most RUC-Committed Resources in October 2023 were older than 40 years.</vt:lpstr>
      <vt:lpstr>RUC-Instructed Resource Dispatch above LDL</vt:lpstr>
      <vt:lpstr>Reliability Deployment Price Adder: Last 13 Months October 2023 had a total of 27.92 RTORDPA hours with an average value of $0.52/MWh. </vt:lpstr>
      <vt:lpstr>Reliability Deployment Price Adder: October 2023 OD 10/20 had the highest daily time-weighted average RTORDPA: $12.02/MWh.</vt:lpstr>
      <vt:lpstr>RUC Clawback, Make-Whole, and Shortfall For October 2023, the total Clawback charge was $0.191M.  The total Make-Whole payment was $0.072M, which was almost entirely covered through capacity-short charges. </vt:lpstr>
      <vt:lpstr>RUC Make-Whole by Settlement Type</vt:lpstr>
      <vt:lpstr>RUC Clawback by Settlement Type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Yousefian, Mahnoush</cp:lastModifiedBy>
  <cp:revision>1</cp:revision>
  <cp:lastPrinted>2016-01-21T20:53:15Z</cp:lastPrinted>
  <dcterms:created xsi:type="dcterms:W3CDTF">2016-01-21T15:20:31Z</dcterms:created>
  <dcterms:modified xsi:type="dcterms:W3CDTF">2023-11-07T16:34:42Z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0x0101009AF51A5998F0944EA03AB587B5B58FD3</vt:lpwstr>
  </property>
  <property fmtid="{D5CDD505-2E9C-101B-9397-08002B2CF9AE}" pid="3" name="MediaServiceImageTags">
    <vt:lpwstr/>
  </property>
  <property fmtid="{D5CDD505-2E9C-101B-9397-08002B2CF9AE}" pid="4" name="MSIP_Label_7084cbda-52b8-46fb-a7b7-cb5bd465ed85_Enabled">
    <vt:lpwstr>true</vt:lpwstr>
  </property>
  <property fmtid="{D5CDD505-2E9C-101B-9397-08002B2CF9AE}" pid="5" name="MSIP_Label_7084cbda-52b8-46fb-a7b7-cb5bd465ed85_SetDate">
    <vt:lpwstr>2023-01-09T20:44:22Z</vt:lpwstr>
  </property>
  <property fmtid="{D5CDD505-2E9C-101B-9397-08002B2CF9AE}" pid="6" name="MSIP_Label_7084cbda-52b8-46fb-a7b7-cb5bd465ed85_Method">
    <vt:lpwstr>Standard</vt:lpwstr>
  </property>
  <property fmtid="{D5CDD505-2E9C-101B-9397-08002B2CF9AE}" pid="7" name="MSIP_Label_7084cbda-52b8-46fb-a7b7-cb5bd465ed85_Name">
    <vt:lpwstr>Internal</vt:lpwstr>
  </property>
  <property fmtid="{D5CDD505-2E9C-101B-9397-08002B2CF9AE}" pid="8" name="MSIP_Label_7084cbda-52b8-46fb-a7b7-cb5bd465ed85_SiteId">
    <vt:lpwstr>0afb747d-bff7-4596-a9fc-950ef9e0ec45</vt:lpwstr>
  </property>
  <property fmtid="{D5CDD505-2E9C-101B-9397-08002B2CF9AE}" pid="9" name="MSIP_Label_7084cbda-52b8-46fb-a7b7-cb5bd465ed85_ActionId">
    <vt:lpwstr>9b7d94b6-8de8-4468-97af-b1344ce27016</vt:lpwstr>
  </property>
  <property fmtid="{D5CDD505-2E9C-101B-9397-08002B2CF9AE}" pid="10" name="MSIP_Label_7084cbda-52b8-46fb-a7b7-cb5bd465ed85_ContentBits">
    <vt:lpwstr>0</vt:lpwstr>
  </property>
</Properties>
</file>