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9E69ED-D8F2-4EBA-93BF-E8381D1C551C}" v="8" dt="2023-11-07T16:36:31.8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sefian, Mahnoush" userId="97a5e06f-dcce-4865-81e8-0938001369e7" providerId="ADAL" clId="{002ECF70-F480-4A41-A6FE-A96B6CB85340}"/>
    <pc:docChg chg="custSel modSld">
      <pc:chgData name="Yousefian, Mahnoush" userId="97a5e06f-dcce-4865-81e8-0938001369e7" providerId="ADAL" clId="{002ECF70-F480-4A41-A6FE-A96B6CB85340}" dt="2023-06-07T15:38:53.896" v="11" actId="21"/>
      <pc:docMkLst>
        <pc:docMk/>
      </pc:docMkLst>
      <pc:sldChg chg="modSp mod">
        <pc:chgData name="Yousefian, Mahnoush" userId="97a5e06f-dcce-4865-81e8-0938001369e7" providerId="ADAL" clId="{002ECF70-F480-4A41-A6FE-A96B6CB85340}" dt="2023-06-07T15:37:30.635" v="2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002ECF70-F480-4A41-A6FE-A96B6CB85340}" dt="2023-06-07T15:37:30.635" v="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002ECF70-F480-4A41-A6FE-A96B6CB85340}" dt="2023-06-07T15:38:53.896" v="11" actId="21"/>
        <pc:sldMkLst>
          <pc:docMk/>
          <pc:sldMk cId="2140123603" sldId="271"/>
        </pc:sldMkLst>
        <pc:spChg chg="del">
          <ac:chgData name="Yousefian, Mahnoush" userId="97a5e06f-dcce-4865-81e8-0938001369e7" providerId="ADAL" clId="{002ECF70-F480-4A41-A6FE-A96B6CB85340}" dt="2023-06-07T15:38:53.896" v="11" actId="21"/>
          <ac:spMkLst>
            <pc:docMk/>
            <pc:sldMk cId="2140123603" sldId="271"/>
            <ac:spMk id="3" creationId="{BF1E44C4-CA9A-3258-B128-0FBA6A0E95FF}"/>
          </ac:spMkLst>
        </pc:spChg>
        <pc:graphicFrameChg chg="mod modGraphic">
          <ac:chgData name="Yousefian, Mahnoush" userId="97a5e06f-dcce-4865-81e8-0938001369e7" providerId="ADAL" clId="{002ECF70-F480-4A41-A6FE-A96B6CB85340}" dt="2023-06-07T15:38:42.924" v="10" actId="20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Kersulis, Jonas" userId="38ec2a83-12fc-4093-8e16-3ee53b6e0485" providerId="ADAL" clId="{B4B41306-0054-4376-9D76-05AEF483E2E2}"/>
    <pc:docChg chg="modSld">
      <pc:chgData name="Kersulis, Jonas" userId="38ec2a83-12fc-4093-8e16-3ee53b6e0485" providerId="ADAL" clId="{B4B41306-0054-4376-9D76-05AEF483E2E2}" dt="2023-10-17T16:16:40.794" v="20" actId="20577"/>
      <pc:docMkLst>
        <pc:docMk/>
      </pc:docMkLst>
      <pc:sldChg chg="modSp mod">
        <pc:chgData name="Kersulis, Jonas" userId="38ec2a83-12fc-4093-8e16-3ee53b6e0485" providerId="ADAL" clId="{B4B41306-0054-4376-9D76-05AEF483E2E2}" dt="2023-10-17T16:16:40.794" v="20" actId="20577"/>
        <pc:sldMkLst>
          <pc:docMk/>
          <pc:sldMk cId="2140123603" sldId="271"/>
        </pc:sldMkLst>
        <pc:spChg chg="mod">
          <ac:chgData name="Kersulis, Jonas" userId="38ec2a83-12fc-4093-8e16-3ee53b6e0485" providerId="ADAL" clId="{B4B41306-0054-4376-9D76-05AEF483E2E2}" dt="2023-10-17T16:16:16.351" v="5" actId="14100"/>
          <ac:spMkLst>
            <pc:docMk/>
            <pc:sldMk cId="2140123603" sldId="271"/>
            <ac:spMk id="9" creationId="{F4BAA2E9-0B32-4098-9C63-5BAAD28F8A66}"/>
          </ac:spMkLst>
        </pc:spChg>
        <pc:graphicFrameChg chg="modGraphic">
          <ac:chgData name="Kersulis, Jonas" userId="38ec2a83-12fc-4093-8e16-3ee53b6e0485" providerId="ADAL" clId="{B4B41306-0054-4376-9D76-05AEF483E2E2}" dt="2023-10-17T16:16:40.794" v="20" actId="20577"/>
          <ac:graphicFrameMkLst>
            <pc:docMk/>
            <pc:sldMk cId="2140123603" sldId="271"/>
            <ac:graphicFrameMk id="3" creationId="{E2D33E40-ADD1-C046-86D9-5260AF54EC3D}"/>
          </ac:graphicFrameMkLst>
        </pc:graphicFrameChg>
      </pc:sldChg>
    </pc:docChg>
  </pc:docChgLst>
  <pc:docChgLst>
    <pc:chgData name="Yousefian, Mahnoush" userId="97a5e06f-dcce-4865-81e8-0938001369e7" providerId="ADAL" clId="{C9A895B4-AE25-4783-8C5D-9CEB9D7E4E34}"/>
    <pc:docChg chg="modSld">
      <pc:chgData name="Yousefian, Mahnoush" userId="97a5e06f-dcce-4865-81e8-0938001369e7" providerId="ADAL" clId="{C9A895B4-AE25-4783-8C5D-9CEB9D7E4E34}" dt="2023-10-11T22:45:35.716" v="26" actId="20577"/>
      <pc:docMkLst>
        <pc:docMk/>
      </pc:docMkLst>
      <pc:sldChg chg="modSp mod">
        <pc:chgData name="Yousefian, Mahnoush" userId="97a5e06f-dcce-4865-81e8-0938001369e7" providerId="ADAL" clId="{C9A895B4-AE25-4783-8C5D-9CEB9D7E4E34}" dt="2023-10-11T22:42:41.237" v="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C9A895B4-AE25-4783-8C5D-9CEB9D7E4E34}" dt="2023-10-11T22:42:41.237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C9A895B4-AE25-4783-8C5D-9CEB9D7E4E34}" dt="2023-10-11T22:45:35.716" v="26" actId="20577"/>
        <pc:sldMkLst>
          <pc:docMk/>
          <pc:sldMk cId="2140123603" sldId="271"/>
        </pc:sldMkLst>
        <pc:spChg chg="mod">
          <ac:chgData name="Yousefian, Mahnoush" userId="97a5e06f-dcce-4865-81e8-0938001369e7" providerId="ADAL" clId="{C9A895B4-AE25-4783-8C5D-9CEB9D7E4E34}" dt="2023-10-11T22:45:35.716" v="26" actId="20577"/>
          <ac:spMkLst>
            <pc:docMk/>
            <pc:sldMk cId="2140123603" sldId="271"/>
            <ac:spMk id="9" creationId="{F4BAA2E9-0B32-4098-9C63-5BAAD28F8A66}"/>
          </ac:spMkLst>
        </pc:spChg>
        <pc:graphicFrameChg chg="mod modGraphic">
          <ac:chgData name="Yousefian, Mahnoush" userId="97a5e06f-dcce-4865-81e8-0938001369e7" providerId="ADAL" clId="{C9A895B4-AE25-4783-8C5D-9CEB9D7E4E34}" dt="2023-10-11T22:45:08.962" v="14" actId="2165"/>
          <ac:graphicFrameMkLst>
            <pc:docMk/>
            <pc:sldMk cId="2140123603" sldId="271"/>
            <ac:graphicFrameMk id="3" creationId="{E2D33E40-ADD1-C046-86D9-5260AF54EC3D}"/>
          </ac:graphicFrameMkLst>
        </pc:graphicFrameChg>
      </pc:sldChg>
    </pc:docChg>
  </pc:docChgLst>
  <pc:docChgLst>
    <pc:chgData name="Yousefian, Mahnoush" userId="S::mahnoush.yousefian@ercot.com::97a5e06f-dcce-4865-81e8-0938001369e7" providerId="AD" clId="Web-{1B6E5D72-5971-460A-941F-7E43AC0EEB9C}"/>
    <pc:docChg chg="mod modSld">
      <pc:chgData name="Yousefian, Mahnoush" userId="S::mahnoush.yousefian@ercot.com::97a5e06f-dcce-4865-81e8-0938001369e7" providerId="AD" clId="Web-{1B6E5D72-5971-460A-941F-7E43AC0EEB9C}" dt="2023-05-10T18:55:26.209" v="5"/>
      <pc:docMkLst>
        <pc:docMk/>
      </pc:docMkLst>
      <pc:sldChg chg="addSp delSp modSp">
        <pc:chgData name="Yousefian, Mahnoush" userId="S::mahnoush.yousefian@ercot.com::97a5e06f-dcce-4865-81e8-0938001369e7" providerId="AD" clId="Web-{1B6E5D72-5971-460A-941F-7E43AC0EEB9C}" dt="2023-05-10T18:55:26.209" v="5"/>
        <pc:sldMkLst>
          <pc:docMk/>
          <pc:sldMk cId="2140123603" sldId="271"/>
        </pc:sldMkLst>
        <pc:picChg chg="add del mod">
          <ac:chgData name="Yousefian, Mahnoush" userId="S::mahnoush.yousefian@ercot.com::97a5e06f-dcce-4865-81e8-0938001369e7" providerId="AD" clId="Web-{1B6E5D72-5971-460A-941F-7E43AC0EEB9C}" dt="2023-05-10T18:55:26.209" v="5"/>
          <ac:picMkLst>
            <pc:docMk/>
            <pc:sldMk cId="2140123603" sldId="271"/>
            <ac:picMk id="3" creationId="{DBF65029-5CDB-82DC-4873-2125301CE564}"/>
          </ac:picMkLst>
        </pc:picChg>
      </pc:sldChg>
    </pc:docChg>
  </pc:docChgLst>
  <pc:docChgLst>
    <pc:chgData name="Yousefian, Mahnoush" userId="97a5e06f-dcce-4865-81e8-0938001369e7" providerId="ADAL" clId="{105DF43D-AF43-4BC1-9007-B6EA13EF4EB6}"/>
    <pc:docChg chg="undo custSel modSld">
      <pc:chgData name="Yousefian, Mahnoush" userId="97a5e06f-dcce-4865-81e8-0938001369e7" providerId="ADAL" clId="{105DF43D-AF43-4BC1-9007-B6EA13EF4EB6}" dt="2023-09-13T17:03:04.695" v="95" actId="14100"/>
      <pc:docMkLst>
        <pc:docMk/>
      </pc:docMkLst>
      <pc:sldChg chg="modSp mod">
        <pc:chgData name="Yousefian, Mahnoush" userId="97a5e06f-dcce-4865-81e8-0938001369e7" providerId="ADAL" clId="{105DF43D-AF43-4BC1-9007-B6EA13EF4EB6}" dt="2023-09-11T18:19:06.311" v="5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105DF43D-AF43-4BC1-9007-B6EA13EF4EB6}" dt="2023-09-11T18:19:06.311" v="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105DF43D-AF43-4BC1-9007-B6EA13EF4EB6}" dt="2023-09-13T17:03:04.695" v="95" actId="14100"/>
        <pc:sldMkLst>
          <pc:docMk/>
          <pc:sldMk cId="2140123603" sldId="271"/>
        </pc:sldMkLst>
        <pc:spChg chg="mod">
          <ac:chgData name="Yousefian, Mahnoush" userId="97a5e06f-dcce-4865-81e8-0938001369e7" providerId="ADAL" clId="{105DF43D-AF43-4BC1-9007-B6EA13EF4EB6}" dt="2023-09-13T17:03:04.695" v="95" actId="14100"/>
          <ac:spMkLst>
            <pc:docMk/>
            <pc:sldMk cId="2140123603" sldId="271"/>
            <ac:spMk id="9" creationId="{F4BAA2E9-0B32-4098-9C63-5BAAD28F8A66}"/>
          </ac:spMkLst>
        </pc:spChg>
        <pc:graphicFrameChg chg="add mod modGraphic">
          <ac:chgData name="Yousefian, Mahnoush" userId="97a5e06f-dcce-4865-81e8-0938001369e7" providerId="ADAL" clId="{105DF43D-AF43-4BC1-9007-B6EA13EF4EB6}" dt="2023-09-13T16:57:03.324" v="66" actId="20577"/>
          <ac:graphicFrameMkLst>
            <pc:docMk/>
            <pc:sldMk cId="2140123603" sldId="271"/>
            <ac:graphicFrameMk id="3" creationId="{E2D33E40-ADD1-C046-86D9-5260AF54EC3D}"/>
          </ac:graphicFrameMkLst>
        </pc:graphicFrameChg>
        <pc:graphicFrameChg chg="del mod modGraphic">
          <ac:chgData name="Yousefian, Mahnoush" userId="97a5e06f-dcce-4865-81e8-0938001369e7" providerId="ADAL" clId="{105DF43D-AF43-4BC1-9007-B6EA13EF4EB6}" dt="2023-09-11T18:23:28.960" v="11" actId="478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FE39ACFA-C53E-4EA2-B75C-C0E2D275F299}"/>
    <pc:docChg chg="undo custSel modSld">
      <pc:chgData name="Yousefian, Mahnoush" userId="97a5e06f-dcce-4865-81e8-0938001369e7" providerId="ADAL" clId="{FE39ACFA-C53E-4EA2-B75C-C0E2D275F299}" dt="2022-12-12T20:41:47.688" v="74" actId="20577"/>
      <pc:docMkLst>
        <pc:docMk/>
      </pc:docMkLst>
      <pc:sldChg chg="modSp mod">
        <pc:chgData name="Yousefian, Mahnoush" userId="97a5e06f-dcce-4865-81e8-0938001369e7" providerId="ADAL" clId="{FE39ACFA-C53E-4EA2-B75C-C0E2D275F299}" dt="2022-12-09T18:25:41.662" v="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FE39ACFA-C53E-4EA2-B75C-C0E2D275F299}" dt="2022-12-09T18:25:41.66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modSp mod">
        <pc:chgData name="Yousefian, Mahnoush" userId="97a5e06f-dcce-4865-81e8-0938001369e7" providerId="ADAL" clId="{FE39ACFA-C53E-4EA2-B75C-C0E2D275F299}" dt="2022-12-12T20:41:47.688" v="74" actId="20577"/>
        <pc:sldMkLst>
          <pc:docMk/>
          <pc:sldMk cId="2140123603" sldId="271"/>
        </pc:sldMkLst>
        <pc:spChg chg="add mod">
          <ac:chgData name="Yousefian, Mahnoush" userId="97a5e06f-dcce-4865-81e8-0938001369e7" providerId="ADAL" clId="{FE39ACFA-C53E-4EA2-B75C-C0E2D275F299}" dt="2022-12-12T20:41:47.688" v="74" actId="20577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FE39ACFA-C53E-4EA2-B75C-C0E2D275F299}" dt="2022-12-09T18:28:44.902" v="44" actId="2057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B9E69ED-D8F2-4EBA-93BF-E8381D1C551C}"/>
    <pc:docChg chg="undo custSel modSld">
      <pc:chgData name="Yousefian, Mahnoush" userId="97a5e06f-dcce-4865-81e8-0938001369e7" providerId="ADAL" clId="{7B9E69ED-D8F2-4EBA-93BF-E8381D1C551C}" dt="2023-11-08T17:38:02.761" v="43" actId="14100"/>
      <pc:docMkLst>
        <pc:docMk/>
      </pc:docMkLst>
      <pc:sldChg chg="modSp mod">
        <pc:chgData name="Yousefian, Mahnoush" userId="97a5e06f-dcce-4865-81e8-0938001369e7" providerId="ADAL" clId="{7B9E69ED-D8F2-4EBA-93BF-E8381D1C551C}" dt="2023-11-07T16:35:15.713" v="6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B9E69ED-D8F2-4EBA-93BF-E8381D1C551C}" dt="2023-11-07T16:35:15.713" v="6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7B9E69ED-D8F2-4EBA-93BF-E8381D1C551C}" dt="2023-11-08T17:38:02.761" v="43" actId="14100"/>
        <pc:sldMkLst>
          <pc:docMk/>
          <pc:sldMk cId="2140123603" sldId="271"/>
        </pc:sldMkLst>
        <pc:spChg chg="mod">
          <ac:chgData name="Yousefian, Mahnoush" userId="97a5e06f-dcce-4865-81e8-0938001369e7" providerId="ADAL" clId="{7B9E69ED-D8F2-4EBA-93BF-E8381D1C551C}" dt="2023-11-08T17:38:02.761" v="43" actId="14100"/>
          <ac:spMkLst>
            <pc:docMk/>
            <pc:sldMk cId="2140123603" sldId="271"/>
            <ac:spMk id="9" creationId="{F4BAA2E9-0B32-4098-9C63-5BAAD28F8A66}"/>
          </ac:spMkLst>
        </pc:spChg>
        <pc:graphicFrameChg chg="mod modGraphic">
          <ac:chgData name="Yousefian, Mahnoush" userId="97a5e06f-dcce-4865-81e8-0938001369e7" providerId="ADAL" clId="{7B9E69ED-D8F2-4EBA-93BF-E8381D1C551C}" dt="2023-11-07T16:36:54.920" v="25" actId="2062"/>
          <ac:graphicFrameMkLst>
            <pc:docMk/>
            <pc:sldMk cId="2140123603" sldId="271"/>
            <ac:graphicFrameMk id="3" creationId="{E2D33E40-ADD1-C046-86D9-5260AF54EC3D}"/>
          </ac:graphicFrameMkLst>
        </pc:graphicFrameChg>
      </pc:sldChg>
    </pc:docChg>
  </pc:docChgLst>
  <pc:docChgLst>
    <pc:chgData name="Yousefian, Mahnoush" userId="97a5e06f-dcce-4865-81e8-0938001369e7" providerId="ADAL" clId="{D049B78A-1FEC-4299-9916-D2F73C0701F3}"/>
    <pc:docChg chg="modSld">
      <pc:chgData name="Yousefian, Mahnoush" userId="97a5e06f-dcce-4865-81e8-0938001369e7" providerId="ADAL" clId="{D049B78A-1FEC-4299-9916-D2F73C0701F3}" dt="2023-08-08T16:51:59.956" v="9" actId="1076"/>
      <pc:docMkLst>
        <pc:docMk/>
      </pc:docMkLst>
      <pc:sldChg chg="modSp mod">
        <pc:chgData name="Yousefian, Mahnoush" userId="97a5e06f-dcce-4865-81e8-0938001369e7" providerId="ADAL" clId="{D049B78A-1FEC-4299-9916-D2F73C0701F3}" dt="2023-08-08T16:51:14.055" v="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D049B78A-1FEC-4299-9916-D2F73C0701F3}" dt="2023-08-08T16:51:14.055" v="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D049B78A-1FEC-4299-9916-D2F73C0701F3}" dt="2023-08-08T16:51:59.956" v="9" actId="1076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D049B78A-1FEC-4299-9916-D2F73C0701F3}" dt="2023-08-08T16:51:59.956" v="9" actId="1076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F13200-89B9-4E69-9C45-EF2954B449DC}"/>
    <pc:docChg chg="custSel modSld">
      <pc:chgData name="Yousefian, Mahnoush" userId="97a5e06f-dcce-4865-81e8-0938001369e7" providerId="ADAL" clId="{74F13200-89B9-4E69-9C45-EF2954B449DC}" dt="2023-01-10T22:55:37.175" v="18"/>
      <pc:docMkLst>
        <pc:docMk/>
      </pc:docMkLst>
      <pc:sldChg chg="modSp mod">
        <pc:chgData name="Yousefian, Mahnoush" userId="97a5e06f-dcce-4865-81e8-0938001369e7" providerId="ADAL" clId="{74F13200-89B9-4E69-9C45-EF2954B449DC}" dt="2023-01-09T20:33:09.688" v="7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F13200-89B9-4E69-9C45-EF2954B449DC}" dt="2023-01-09T20:33:09.688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74F13200-89B9-4E69-9C45-EF2954B449DC}" dt="2023-01-10T22:55:37.175" v="18"/>
        <pc:sldMkLst>
          <pc:docMk/>
          <pc:sldMk cId="2140123603" sldId="271"/>
        </pc:sldMkLst>
        <pc:spChg chg="del mod">
          <ac:chgData name="Yousefian, Mahnoush" userId="97a5e06f-dcce-4865-81e8-0938001369e7" providerId="ADAL" clId="{74F13200-89B9-4E69-9C45-EF2954B449DC}" dt="2023-01-10T22:55:37.175" v="18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74F13200-89B9-4E69-9C45-EF2954B449DC}" dt="2023-01-09T20:34:21.658" v="15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38CAD95-A93E-423A-AA4C-5DA4B858F7B9}"/>
    <pc:docChg chg="undo custSel modSld">
      <pc:chgData name="Yousefian, Mahnoush" userId="97a5e06f-dcce-4865-81e8-0938001369e7" providerId="ADAL" clId="{738CAD95-A93E-423A-AA4C-5DA4B858F7B9}" dt="2022-11-10T21:12:24.589" v="47" actId="242"/>
      <pc:docMkLst>
        <pc:docMk/>
      </pc:docMkLst>
      <pc:sldChg chg="modSp mod">
        <pc:chgData name="Yousefian, Mahnoush" userId="97a5e06f-dcce-4865-81e8-0938001369e7" providerId="ADAL" clId="{738CAD95-A93E-423A-AA4C-5DA4B858F7B9}" dt="2022-11-10T21:04:09.972" v="10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38CAD95-A93E-423A-AA4C-5DA4B858F7B9}" dt="2022-11-10T21:04:09.972" v="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738CAD95-A93E-423A-AA4C-5DA4B858F7B9}" dt="2022-11-10T21:12:24.589" v="47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738CAD95-A93E-423A-AA4C-5DA4B858F7B9}" dt="2022-11-10T21:12:24.589" v="47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B43BB0-1438-41DE-947E-7C18870996E9}"/>
    <pc:docChg chg="undo custSel modSld">
      <pc:chgData name="Yousefian, Mahnoush" userId="97a5e06f-dcce-4865-81e8-0938001369e7" providerId="ADAL" clId="{74B43BB0-1438-41DE-947E-7C18870996E9}" dt="2022-10-12T19:50:55.997" v="59" actId="242"/>
      <pc:docMkLst>
        <pc:docMk/>
      </pc:docMkLst>
      <pc:sldChg chg="modSp mod">
        <pc:chgData name="Yousefian, Mahnoush" userId="97a5e06f-dcce-4865-81e8-0938001369e7" providerId="ADAL" clId="{74B43BB0-1438-41DE-947E-7C18870996E9}" dt="2022-10-12T19:42:11.803" v="2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B43BB0-1438-41DE-947E-7C18870996E9}" dt="2022-10-12T19:42:11.803" v="2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74B43BB0-1438-41DE-947E-7C18870996E9}" dt="2022-10-12T19:50:55.997" v="59" actId="242"/>
        <pc:sldMkLst>
          <pc:docMk/>
          <pc:sldMk cId="2140123603" sldId="271"/>
        </pc:sldMkLst>
        <pc:graphicFrameChg chg="add del mod modGraphic">
          <ac:chgData name="Yousefian, Mahnoush" userId="97a5e06f-dcce-4865-81e8-0938001369e7" providerId="ADAL" clId="{74B43BB0-1438-41DE-947E-7C18870996E9}" dt="2022-10-12T19:50:36.097" v="54"/>
          <ac:graphicFrameMkLst>
            <pc:docMk/>
            <pc:sldMk cId="2140123603" sldId="271"/>
            <ac:graphicFrameMk id="3" creationId="{2CF930BA-79D3-448D-857A-90DB5EB73F3A}"/>
          </ac:graphicFrameMkLst>
        </pc:graphicFrameChg>
        <pc:graphicFrameChg chg="add del mod modGraphic">
          <ac:chgData name="Yousefian, Mahnoush" userId="97a5e06f-dcce-4865-81e8-0938001369e7" providerId="ADAL" clId="{74B43BB0-1438-41DE-947E-7C18870996E9}" dt="2022-10-12T19:50:55.997" v="5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0EB41176-C83F-4474-8130-BB8B8F75E32E}"/>
    <pc:docChg chg="modSld">
      <pc:chgData name="Yousefian, Mahnoush" userId="97a5e06f-dcce-4865-81e8-0938001369e7" providerId="ADAL" clId="{0EB41176-C83F-4474-8130-BB8B8F75E32E}" dt="2023-05-10T18:56:24.156" v="28" actId="1076"/>
      <pc:docMkLst>
        <pc:docMk/>
      </pc:docMkLst>
      <pc:sldChg chg="addSp modSp mod">
        <pc:chgData name="Yousefian, Mahnoush" userId="97a5e06f-dcce-4865-81e8-0938001369e7" providerId="ADAL" clId="{0EB41176-C83F-4474-8130-BB8B8F75E32E}" dt="2023-05-10T18:56:24.156" v="28" actId="1076"/>
        <pc:sldMkLst>
          <pc:docMk/>
          <pc:sldMk cId="2140123603" sldId="271"/>
        </pc:sldMkLst>
        <pc:spChg chg="add mod">
          <ac:chgData name="Yousefian, Mahnoush" userId="97a5e06f-dcce-4865-81e8-0938001369e7" providerId="ADAL" clId="{0EB41176-C83F-4474-8130-BB8B8F75E32E}" dt="2023-05-10T18:56:24.156" v="28" actId="1076"/>
          <ac:spMkLst>
            <pc:docMk/>
            <pc:sldMk cId="2140123603" sldId="271"/>
            <ac:spMk id="3" creationId="{BF1E44C4-CA9A-3258-B128-0FBA6A0E95FF}"/>
          </ac:spMkLst>
        </pc:spChg>
        <pc:graphicFrameChg chg="mod modGraphic">
          <ac:chgData name="Yousefian, Mahnoush" userId="97a5e06f-dcce-4865-81e8-0938001369e7" providerId="ADAL" clId="{0EB41176-C83F-4474-8130-BB8B8F75E32E}" dt="2023-05-10T18:56:09.142" v="17" actId="2165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E81C531F-9034-48E9-860F-FB04BDA780DF}"/>
    <pc:docChg chg="undo custSel modSld">
      <pc:chgData name="Yousefian, Mahnoush" userId="97a5e06f-dcce-4865-81e8-0938001369e7" providerId="ADAL" clId="{E81C531F-9034-48E9-860F-FB04BDA780DF}" dt="2023-02-07T14:55:29.962" v="76" actId="1076"/>
      <pc:docMkLst>
        <pc:docMk/>
      </pc:docMkLst>
      <pc:sldChg chg="modSp mod">
        <pc:chgData name="Yousefian, Mahnoush" userId="97a5e06f-dcce-4865-81e8-0938001369e7" providerId="ADAL" clId="{E81C531F-9034-48E9-860F-FB04BDA780DF}" dt="2023-02-07T14:51:47.785" v="1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E81C531F-9034-48E9-860F-FB04BDA780DF}" dt="2023-02-07T14:51:47.785" v="1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E81C531F-9034-48E9-860F-FB04BDA780DF}" dt="2023-02-07T14:55:29.962" v="76" actId="1076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E81C531F-9034-48E9-860F-FB04BDA780DF}" dt="2023-02-07T14:55:29.962" v="76" actId="1076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3E8DFD60-3CFB-47AC-9195-C2BFEDE7AADB}"/>
    <pc:docChg chg="modSld">
      <pc:chgData name="Yousefian, Mahnoush" userId="97a5e06f-dcce-4865-81e8-0938001369e7" providerId="ADAL" clId="{3E8DFD60-3CFB-47AC-9195-C2BFEDE7AADB}" dt="2023-07-10T17:24:23.342" v="13" actId="20577"/>
      <pc:docMkLst>
        <pc:docMk/>
      </pc:docMkLst>
      <pc:sldChg chg="modSp mod">
        <pc:chgData name="Yousefian, Mahnoush" userId="97a5e06f-dcce-4865-81e8-0938001369e7" providerId="ADAL" clId="{3E8DFD60-3CFB-47AC-9195-C2BFEDE7AADB}" dt="2023-07-10T17:24:23.342" v="1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3E8DFD60-3CFB-47AC-9195-C2BFEDE7AADB}" dt="2023-07-10T17:24:23.342" v="1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3E8DFD60-3CFB-47AC-9195-C2BFEDE7AADB}" dt="2023-07-10T17:24:05.452" v="9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3E8DFD60-3CFB-47AC-9195-C2BFEDE7AADB}" dt="2023-07-10T17:24:05.452" v="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October 2023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3390900" y="6095999"/>
            <a:ext cx="5455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*Minor insufficiency on 10/06 and 10/18 was due to rounding.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D33E40-ADD1-C046-86D9-5260AF54E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004271"/>
              </p:ext>
            </p:extLst>
          </p:nvPr>
        </p:nvGraphicFramePr>
        <p:xfrm>
          <a:off x="872147" y="1373930"/>
          <a:ext cx="7399706" cy="140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186">
                  <a:extLst>
                    <a:ext uri="{9D8B030D-6E8A-4147-A177-3AD203B41FA5}">
                      <a16:colId xmlns:a16="http://schemas.microsoft.com/office/drawing/2014/main" val="3564632582"/>
                    </a:ext>
                  </a:extLst>
                </a:gridCol>
                <a:gridCol w="537996">
                  <a:extLst>
                    <a:ext uri="{9D8B030D-6E8A-4147-A177-3AD203B41FA5}">
                      <a16:colId xmlns:a16="http://schemas.microsoft.com/office/drawing/2014/main" val="3047924024"/>
                    </a:ext>
                  </a:extLst>
                </a:gridCol>
                <a:gridCol w="658235">
                  <a:extLst>
                    <a:ext uri="{9D8B030D-6E8A-4147-A177-3AD203B41FA5}">
                      <a16:colId xmlns:a16="http://schemas.microsoft.com/office/drawing/2014/main" val="1065355984"/>
                    </a:ext>
                  </a:extLst>
                </a:gridCol>
                <a:gridCol w="1315937">
                  <a:extLst>
                    <a:ext uri="{9D8B030D-6E8A-4147-A177-3AD203B41FA5}">
                      <a16:colId xmlns:a16="http://schemas.microsoft.com/office/drawing/2014/main" val="1997381712"/>
                    </a:ext>
                  </a:extLst>
                </a:gridCol>
                <a:gridCol w="637033">
                  <a:extLst>
                    <a:ext uri="{9D8B030D-6E8A-4147-A177-3AD203B41FA5}">
                      <a16:colId xmlns:a16="http://schemas.microsoft.com/office/drawing/2014/main" val="2319893536"/>
                    </a:ext>
                  </a:extLst>
                </a:gridCol>
                <a:gridCol w="908177">
                  <a:extLst>
                    <a:ext uri="{9D8B030D-6E8A-4147-A177-3AD203B41FA5}">
                      <a16:colId xmlns:a16="http://schemas.microsoft.com/office/drawing/2014/main" val="2353303048"/>
                    </a:ext>
                  </a:extLst>
                </a:gridCol>
                <a:gridCol w="1047896">
                  <a:extLst>
                    <a:ext uri="{9D8B030D-6E8A-4147-A177-3AD203B41FA5}">
                      <a16:colId xmlns:a16="http://schemas.microsoft.com/office/drawing/2014/main" val="4165101724"/>
                    </a:ext>
                  </a:extLst>
                </a:gridCol>
                <a:gridCol w="1131246">
                  <a:extLst>
                    <a:ext uri="{9D8B030D-6E8A-4147-A177-3AD203B41FA5}">
                      <a16:colId xmlns:a16="http://schemas.microsoft.com/office/drawing/2014/main" val="1890842502"/>
                    </a:ext>
                  </a:extLst>
                </a:gridCol>
              </a:tblGrid>
              <a:tr h="6342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SASM ID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Type</a:t>
                      </a:r>
                    </a:p>
                    <a:p>
                      <a:pPr marL="0" algn="ctr" defTabSz="914400" rtl="0" eaLnBrk="1" fontAlgn="ctr" latinLnBrk="0" hangingPunct="1"/>
                      <a:endParaRPr lang="en-US" sz="11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Procurement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Insufficiency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MCPC ($/MWh)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808126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10/6/2023 4:52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i="0" u="none" strike="noStrike" kern="120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RRS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i="0" u="none" strike="noStrike" kern="120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i="0" u="none" strike="noStrike" kern="120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10/6 HE7-9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i="0" u="none" strike="noStrike" kern="120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344.5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i="0" u="none" strike="noStrike" kern="120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344.3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i="0" u="none" strike="noStrike" kern="120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15.00 - 75.00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377653466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10/17/2023 22:40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i="0" u="none" strike="noStrike" kern="120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RRS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i="0" u="none" strike="noStrike" kern="120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10/18 HE1-7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119.0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i="0" u="none" strike="noStrike" kern="120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117.8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i="0" u="none" strike="noStrike" kern="120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1.2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0.00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647220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3" ma:contentTypeDescription="Create a new document." ma:contentTypeScope="" ma:versionID="0c9e02d0f3bdc28565e6e2256c44ee13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c4db62f1a7d5e41b0af64ab67416ce8e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ED3F4DD-E290-4B81-904B-52E2EE9FB499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91</Words>
  <Application>Microsoft Office PowerPoint</Application>
  <PresentationFormat>On-screen Show (4:3)</PresentationFormat>
  <Paragraphs>37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Segoe UI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Yousefian, Mahnoush</cp:lastModifiedBy>
  <cp:revision>1</cp:revision>
  <cp:lastPrinted>2016-01-21T20:53:15Z</cp:lastPrinted>
  <dcterms:created xsi:type="dcterms:W3CDTF">2016-01-21T15:20:31Z</dcterms:created>
  <dcterms:modified xsi:type="dcterms:W3CDTF">2023-11-08T17:38:08Z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