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0330" autoAdjust="0"/>
  </p:normalViewPr>
  <p:slideViewPr>
    <p:cSldViewPr showGuides="1">
      <p:cViewPr varScale="1">
        <p:scale>
          <a:sx n="104" d="100"/>
          <a:sy n="104" d="100"/>
        </p:scale>
        <p:origin x="187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(October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November 09,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aseline="0" dirty="0"/>
              <a:t>10/26/23- Integral ACE Cap Changed from 350 to 250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090824"/>
              </p:ext>
            </p:extLst>
          </p:nvPr>
        </p:nvGraphicFramePr>
        <p:xfrm>
          <a:off x="228599" y="2562927"/>
          <a:ext cx="2209801" cy="358813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425678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784123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PSRR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40.00/</a:t>
                      </a:r>
                    </a:p>
                    <a:p>
                      <a:r>
                        <a:rPr lang="en-US" sz="1200" dirty="0"/>
                        <a:t>100.00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79876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E45991-DED4-31B6-DDE5-D5E82E3E0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833012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967A2A-5259-2B60-5E54-AD5DD0279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5243</TotalTime>
  <Words>516</Words>
  <Application>Microsoft Office PowerPoint</Application>
  <PresentationFormat>On-screen Show (4:3)</PresentationFormat>
  <Paragraphs>93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Rivera, Victoria</cp:lastModifiedBy>
  <cp:revision>220</cp:revision>
  <cp:lastPrinted>2016-01-21T20:53:15Z</cp:lastPrinted>
  <dcterms:created xsi:type="dcterms:W3CDTF">2016-01-21T15:20:31Z</dcterms:created>
  <dcterms:modified xsi:type="dcterms:W3CDTF">2023-11-09T19:22:05Z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2023-11-09T16:43:04Z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518c901d-c094-47d9-ac7c-a9a5ff1fd8f8</vt:lpwstr>
  </property>
  <property fmtid="{D5CDD505-2E9C-101B-9397-08002B2CF9AE}" pid="9" name="MSIP_Label_7084cbda-52b8-46fb-a7b7-cb5bd465ed85_ContentBits">
    <vt:lpwstr>0</vt:lpwstr>
  </property>
</Properties>
</file>