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3.xml" ContentType="application/vnd.openxmlformats-officedocument.presentationml.tag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4.xml" ContentType="application/vnd.openxmlformats-officedocument.presentationml.tags+xml"/>
  <Override PartName="/ppt/tags/tag5.xml" ContentType="application/vnd.openxmlformats-officedocument.presentationml.tags+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4"/>
  </p:sldMasterIdLst>
  <p:notesMasterIdLst>
    <p:notesMasterId r:id="rId15"/>
  </p:notesMasterIdLst>
  <p:sldIdLst>
    <p:sldId id="573" r:id="rId5"/>
    <p:sldId id="469" r:id="rId6"/>
    <p:sldId id="2147374282" r:id="rId7"/>
    <p:sldId id="2147374308" r:id="rId8"/>
    <p:sldId id="2147374301" r:id="rId9"/>
    <p:sldId id="2147374309" r:id="rId10"/>
    <p:sldId id="2147374310" r:id="rId11"/>
    <p:sldId id="2147374311" r:id="rId12"/>
    <p:sldId id="862" r:id="rId13"/>
    <p:sldId id="2147374295" r:id="rId14"/>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AD73F1E-3968-7681-E3FF-938CFEB7574E}" name="Andros Cadavid" initials="AC" userId="S::cadavid@sma.de::799cd196-59f3-4f9b-b0b1-d50936ee940f" providerId="AD"/>
  <p188:author id="{99791970-659D-699B-D698-17D83F583548}" name="Daniel Duckwitz" initials="DD" userId="S::DUCKWITZ@sma.de::e7241fb2-eca0-4ce7-ae51-46c62f22e148" providerId="AD"/>
  <p188:author id="{D325F597-146D-B9F0-CE12-A3E39B7492F3}" name="Aaron Philipp Gerdemann" initials="APG" userId="S::AGERDEMANN@sma.de::8dfb6143-b1d3-4670-bb41-e0a0e32b1320"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7F7F7F"/>
    <a:srgbClr val="00A0D7"/>
    <a:srgbClr val="E7E7E8"/>
    <a:srgbClr val="00B050"/>
    <a:srgbClr val="199FFF"/>
    <a:srgbClr val="0088EE"/>
    <a:srgbClr val="009242"/>
    <a:srgbClr val="004A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578" autoAdjust="0"/>
  </p:normalViewPr>
  <p:slideViewPr>
    <p:cSldViewPr snapToGrid="0">
      <p:cViewPr varScale="1">
        <p:scale>
          <a:sx n="103" d="100"/>
          <a:sy n="103" d="100"/>
        </p:scale>
        <p:origin x="792" y="108"/>
      </p:cViewPr>
      <p:guideLst/>
    </p:cSldViewPr>
  </p:slideViewPr>
  <p:notesTextViewPr>
    <p:cViewPr>
      <p:scale>
        <a:sx n="1" d="1"/>
        <a:sy n="1" d="1"/>
      </p:scale>
      <p:origin x="0" y="0"/>
    </p:cViewPr>
  </p:notesTextViewPr>
  <p:sorterViewPr>
    <p:cViewPr>
      <p:scale>
        <a:sx n="150" d="100"/>
        <a:sy n="1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ancis Berring" userId="0667af50-ef64-44c5-847b-16fdd9ed10ee" providerId="ADAL" clId="{7FE8CEBE-8C7B-4B16-B488-05F18DF3C760}"/>
    <pc:docChg chg="undo custSel addSld delSld modSld">
      <pc:chgData name="Francis Berring" userId="0667af50-ef64-44c5-847b-16fdd9ed10ee" providerId="ADAL" clId="{7FE8CEBE-8C7B-4B16-B488-05F18DF3C760}" dt="2023-11-09T21:00:17.235" v="4270"/>
      <pc:docMkLst>
        <pc:docMk/>
      </pc:docMkLst>
      <pc:sldChg chg="modSp mod">
        <pc:chgData name="Francis Berring" userId="0667af50-ef64-44c5-847b-16fdd9ed10ee" providerId="ADAL" clId="{7FE8CEBE-8C7B-4B16-B488-05F18DF3C760}" dt="2023-11-09T19:51:22.752" v="3168" actId="20577"/>
        <pc:sldMkLst>
          <pc:docMk/>
          <pc:sldMk cId="975425813" sldId="573"/>
        </pc:sldMkLst>
        <pc:spChg chg="mod">
          <ac:chgData name="Francis Berring" userId="0667af50-ef64-44c5-847b-16fdd9ed10ee" providerId="ADAL" clId="{7FE8CEBE-8C7B-4B16-B488-05F18DF3C760}" dt="2023-11-09T19:51:22.752" v="3168" actId="20577"/>
          <ac:spMkLst>
            <pc:docMk/>
            <pc:sldMk cId="975425813" sldId="573"/>
            <ac:spMk id="2" creationId="{FAB9507D-0D0A-4D44-AA80-7633B8F0AA1B}"/>
          </ac:spMkLst>
        </pc:spChg>
        <pc:spChg chg="mod">
          <ac:chgData name="Francis Berring" userId="0667af50-ef64-44c5-847b-16fdd9ed10ee" providerId="ADAL" clId="{7FE8CEBE-8C7B-4B16-B488-05F18DF3C760}" dt="2023-11-09T16:35:37.700" v="1840" actId="20577"/>
          <ac:spMkLst>
            <pc:docMk/>
            <pc:sldMk cId="975425813" sldId="573"/>
            <ac:spMk id="7" creationId="{A10AA3D2-4236-480E-A975-FA6B5F8F5B6B}"/>
          </ac:spMkLst>
        </pc:spChg>
      </pc:sldChg>
      <pc:sldChg chg="delSp mod">
        <pc:chgData name="Francis Berring" userId="0667af50-ef64-44c5-847b-16fdd9ed10ee" providerId="ADAL" clId="{7FE8CEBE-8C7B-4B16-B488-05F18DF3C760}" dt="2023-11-09T20:50:20.698" v="4255" actId="478"/>
        <pc:sldMkLst>
          <pc:docMk/>
          <pc:sldMk cId="470930909" sldId="862"/>
        </pc:sldMkLst>
        <pc:spChg chg="del">
          <ac:chgData name="Francis Berring" userId="0667af50-ef64-44c5-847b-16fdd9ed10ee" providerId="ADAL" clId="{7FE8CEBE-8C7B-4B16-B488-05F18DF3C760}" dt="2023-11-09T20:50:20.698" v="4255" actId="478"/>
          <ac:spMkLst>
            <pc:docMk/>
            <pc:sldMk cId="470930909" sldId="862"/>
            <ac:spMk id="4" creationId="{AD78B29B-BB34-7BD9-CEB5-8A323410DD3F}"/>
          </ac:spMkLst>
        </pc:spChg>
      </pc:sldChg>
      <pc:sldChg chg="modSp mod">
        <pc:chgData name="Francis Berring" userId="0667af50-ef64-44c5-847b-16fdd9ed10ee" providerId="ADAL" clId="{7FE8CEBE-8C7B-4B16-B488-05F18DF3C760}" dt="2023-11-09T20:25:22.761" v="3910" actId="20577"/>
        <pc:sldMkLst>
          <pc:docMk/>
          <pc:sldMk cId="1262606417" sldId="2147374295"/>
        </pc:sldMkLst>
        <pc:spChg chg="mod">
          <ac:chgData name="Francis Berring" userId="0667af50-ef64-44c5-847b-16fdd9ed10ee" providerId="ADAL" clId="{7FE8CEBE-8C7B-4B16-B488-05F18DF3C760}" dt="2023-11-09T20:25:22.761" v="3910" actId="20577"/>
          <ac:spMkLst>
            <pc:docMk/>
            <pc:sldMk cId="1262606417" sldId="2147374295"/>
            <ac:spMk id="30" creationId="{271C670B-0EC6-4840-856E-CA82CD4B98A4}"/>
          </ac:spMkLst>
        </pc:spChg>
      </pc:sldChg>
      <pc:sldChg chg="addSp delSp modSp mod">
        <pc:chgData name="Francis Berring" userId="0667af50-ef64-44c5-847b-16fdd9ed10ee" providerId="ADAL" clId="{7FE8CEBE-8C7B-4B16-B488-05F18DF3C760}" dt="2023-11-09T20:49:23.442" v="4218" actId="20577"/>
        <pc:sldMkLst>
          <pc:docMk/>
          <pc:sldMk cId="759822371" sldId="2147374301"/>
        </pc:sldMkLst>
        <pc:spChg chg="mod">
          <ac:chgData name="Francis Berring" userId="0667af50-ef64-44c5-847b-16fdd9ed10ee" providerId="ADAL" clId="{7FE8CEBE-8C7B-4B16-B488-05F18DF3C760}" dt="2023-11-09T20:16:51.763" v="3686" actId="20577"/>
          <ac:spMkLst>
            <pc:docMk/>
            <pc:sldMk cId="759822371" sldId="2147374301"/>
            <ac:spMk id="2" creationId="{F72CBC68-4E2E-18A4-9F39-73138D902DDD}"/>
          </ac:spMkLst>
        </pc:spChg>
        <pc:spChg chg="del">
          <ac:chgData name="Francis Berring" userId="0667af50-ef64-44c5-847b-16fdd9ed10ee" providerId="ADAL" clId="{7FE8CEBE-8C7B-4B16-B488-05F18DF3C760}" dt="2023-11-09T17:08:07.540" v="1869" actId="478"/>
          <ac:spMkLst>
            <pc:docMk/>
            <pc:sldMk cId="759822371" sldId="2147374301"/>
            <ac:spMk id="3" creationId="{36526042-8A69-F91C-43A4-EAB62A95766F}"/>
          </ac:spMkLst>
        </pc:spChg>
        <pc:spChg chg="add mod">
          <ac:chgData name="Francis Berring" userId="0667af50-ef64-44c5-847b-16fdd9ed10ee" providerId="ADAL" clId="{7FE8CEBE-8C7B-4B16-B488-05F18DF3C760}" dt="2023-11-09T20:37:01.864" v="4136" actId="14100"/>
          <ac:spMkLst>
            <pc:docMk/>
            <pc:sldMk cId="759822371" sldId="2147374301"/>
            <ac:spMk id="3" creationId="{6D7EDCAF-164A-4E8F-CAA9-1A27DADEFDA6}"/>
          </ac:spMkLst>
        </pc:spChg>
        <pc:spChg chg="del mod">
          <ac:chgData name="Francis Berring" userId="0667af50-ef64-44c5-847b-16fdd9ed10ee" providerId="ADAL" clId="{7FE8CEBE-8C7B-4B16-B488-05F18DF3C760}" dt="2023-11-09T17:57:12.905" v="2934" actId="478"/>
          <ac:spMkLst>
            <pc:docMk/>
            <pc:sldMk cId="759822371" sldId="2147374301"/>
            <ac:spMk id="4" creationId="{9018C5C0-2D29-BEB1-84E3-D00D9A9C04F1}"/>
          </ac:spMkLst>
        </pc:spChg>
        <pc:spChg chg="add del mod">
          <ac:chgData name="Francis Berring" userId="0667af50-ef64-44c5-847b-16fdd9ed10ee" providerId="ADAL" clId="{7FE8CEBE-8C7B-4B16-B488-05F18DF3C760}" dt="2023-11-09T17:25:18.734" v="2083" actId="478"/>
          <ac:spMkLst>
            <pc:docMk/>
            <pc:sldMk cId="759822371" sldId="2147374301"/>
            <ac:spMk id="6" creationId="{3186B448-7CD4-8258-FFC8-953E18CCF28E}"/>
          </ac:spMkLst>
        </pc:spChg>
        <pc:spChg chg="add mod">
          <ac:chgData name="Francis Berring" userId="0667af50-ef64-44c5-847b-16fdd9ed10ee" providerId="ADAL" clId="{7FE8CEBE-8C7B-4B16-B488-05F18DF3C760}" dt="2023-11-09T20:49:23.442" v="4218" actId="20577"/>
          <ac:spMkLst>
            <pc:docMk/>
            <pc:sldMk cId="759822371" sldId="2147374301"/>
            <ac:spMk id="8" creationId="{8C3BEF47-381E-8BBB-7775-4828148BCB70}"/>
          </ac:spMkLst>
        </pc:spChg>
        <pc:spChg chg="add mod">
          <ac:chgData name="Francis Berring" userId="0667af50-ef64-44c5-847b-16fdd9ed10ee" providerId="ADAL" clId="{7FE8CEBE-8C7B-4B16-B488-05F18DF3C760}" dt="2023-11-09T20:36:51.037" v="4118" actId="1035"/>
          <ac:spMkLst>
            <pc:docMk/>
            <pc:sldMk cId="759822371" sldId="2147374301"/>
            <ac:spMk id="9" creationId="{EE06D139-6014-6D5F-631D-0F82240CEC29}"/>
          </ac:spMkLst>
        </pc:spChg>
        <pc:spChg chg="add mod">
          <ac:chgData name="Francis Berring" userId="0667af50-ef64-44c5-847b-16fdd9ed10ee" providerId="ADAL" clId="{7FE8CEBE-8C7B-4B16-B488-05F18DF3C760}" dt="2023-11-09T20:49:00.728" v="4217" actId="20577"/>
          <ac:spMkLst>
            <pc:docMk/>
            <pc:sldMk cId="759822371" sldId="2147374301"/>
            <ac:spMk id="11" creationId="{38047F04-5233-BCBF-E174-38A170010A62}"/>
          </ac:spMkLst>
        </pc:spChg>
        <pc:graphicFrameChg chg="add mod modGraphic">
          <ac:chgData name="Francis Berring" userId="0667af50-ef64-44c5-847b-16fdd9ed10ee" providerId="ADAL" clId="{7FE8CEBE-8C7B-4B16-B488-05F18DF3C760}" dt="2023-11-09T20:46:20.958" v="4161" actId="208"/>
          <ac:graphicFrameMkLst>
            <pc:docMk/>
            <pc:sldMk cId="759822371" sldId="2147374301"/>
            <ac:graphicFrameMk id="7" creationId="{F94877F8-E800-ECD0-472B-38A6F2817B3D}"/>
          </ac:graphicFrameMkLst>
        </pc:graphicFrameChg>
      </pc:sldChg>
      <pc:sldChg chg="del">
        <pc:chgData name="Francis Berring" userId="0667af50-ef64-44c5-847b-16fdd9ed10ee" providerId="ADAL" clId="{7FE8CEBE-8C7B-4B16-B488-05F18DF3C760}" dt="2023-11-09T16:36:01.592" v="1841" actId="2696"/>
        <pc:sldMkLst>
          <pc:docMk/>
          <pc:sldMk cId="3247344390" sldId="2147374306"/>
        </pc:sldMkLst>
      </pc:sldChg>
      <pc:sldChg chg="del">
        <pc:chgData name="Francis Berring" userId="0667af50-ef64-44c5-847b-16fdd9ed10ee" providerId="ADAL" clId="{7FE8CEBE-8C7B-4B16-B488-05F18DF3C760}" dt="2023-11-08T00:13:04.540" v="410" actId="47"/>
        <pc:sldMkLst>
          <pc:docMk/>
          <pc:sldMk cId="3778843289" sldId="2147374307"/>
        </pc:sldMkLst>
      </pc:sldChg>
      <pc:sldChg chg="addSp delSp modSp mod modNotesTx">
        <pc:chgData name="Francis Berring" userId="0667af50-ef64-44c5-847b-16fdd9ed10ee" providerId="ADAL" clId="{7FE8CEBE-8C7B-4B16-B488-05F18DF3C760}" dt="2023-11-09T18:22:48.047" v="3167" actId="20577"/>
        <pc:sldMkLst>
          <pc:docMk/>
          <pc:sldMk cId="393013621" sldId="2147374310"/>
        </pc:sldMkLst>
        <pc:spChg chg="del">
          <ac:chgData name="Francis Berring" userId="0667af50-ef64-44c5-847b-16fdd9ed10ee" providerId="ADAL" clId="{7FE8CEBE-8C7B-4B16-B488-05F18DF3C760}" dt="2023-11-07T21:13:10.384" v="203" actId="478"/>
          <ac:spMkLst>
            <pc:docMk/>
            <pc:sldMk cId="393013621" sldId="2147374310"/>
            <ac:spMk id="2" creationId="{6FFFB94B-8DE4-941C-791E-E8958FEB6923}"/>
          </ac:spMkLst>
        </pc:spChg>
        <pc:spChg chg="mod">
          <ac:chgData name="Francis Berring" userId="0667af50-ef64-44c5-847b-16fdd9ed10ee" providerId="ADAL" clId="{7FE8CEBE-8C7B-4B16-B488-05F18DF3C760}" dt="2023-11-09T15:52:38.883" v="730"/>
          <ac:spMkLst>
            <pc:docMk/>
            <pc:sldMk cId="393013621" sldId="2147374310"/>
            <ac:spMk id="3" creationId="{5E2AE0B7-E5DC-84ED-FF92-BD40BA0BAADF}"/>
          </ac:spMkLst>
        </pc:spChg>
        <pc:spChg chg="mod">
          <ac:chgData name="Francis Berring" userId="0667af50-ef64-44c5-847b-16fdd9ed10ee" providerId="ADAL" clId="{7FE8CEBE-8C7B-4B16-B488-05F18DF3C760}" dt="2023-11-07T21:06:34.649" v="34" actId="1036"/>
          <ac:spMkLst>
            <pc:docMk/>
            <pc:sldMk cId="393013621" sldId="2147374310"/>
            <ac:spMk id="4" creationId="{59DBBCFA-A8E3-84B9-CBEA-40DCB0DAFDC2}"/>
          </ac:spMkLst>
        </pc:spChg>
        <pc:spChg chg="del mod topLvl">
          <ac:chgData name="Francis Berring" userId="0667af50-ef64-44c5-847b-16fdd9ed10ee" providerId="ADAL" clId="{7FE8CEBE-8C7B-4B16-B488-05F18DF3C760}" dt="2023-11-09T16:18:01.795" v="1658" actId="478"/>
          <ac:spMkLst>
            <pc:docMk/>
            <pc:sldMk cId="393013621" sldId="2147374310"/>
            <ac:spMk id="9" creationId="{BAA8B657-9F74-9578-5469-42E5E1AF7730}"/>
          </ac:spMkLst>
        </pc:spChg>
        <pc:spChg chg="add mod">
          <ac:chgData name="Francis Berring" userId="0667af50-ef64-44c5-847b-16fdd9ed10ee" providerId="ADAL" clId="{7FE8CEBE-8C7B-4B16-B488-05F18DF3C760}" dt="2023-11-09T15:54:27.794" v="736" actId="1076"/>
          <ac:spMkLst>
            <pc:docMk/>
            <pc:sldMk cId="393013621" sldId="2147374310"/>
            <ac:spMk id="12" creationId="{B86E781F-1801-8F64-13FB-BE74C55192FA}"/>
          </ac:spMkLst>
        </pc:spChg>
        <pc:spChg chg="add mod">
          <ac:chgData name="Francis Berring" userId="0667af50-ef64-44c5-847b-16fdd9ed10ee" providerId="ADAL" clId="{7FE8CEBE-8C7B-4B16-B488-05F18DF3C760}" dt="2023-11-09T16:22:39.162" v="1808" actId="404"/>
          <ac:spMkLst>
            <pc:docMk/>
            <pc:sldMk cId="393013621" sldId="2147374310"/>
            <ac:spMk id="24" creationId="{29D4FB47-5DB3-7AF5-0D08-7FE78B298B4B}"/>
          </ac:spMkLst>
        </pc:spChg>
        <pc:spChg chg="mod">
          <ac:chgData name="Francis Berring" userId="0667af50-ef64-44c5-847b-16fdd9ed10ee" providerId="ADAL" clId="{7FE8CEBE-8C7B-4B16-B488-05F18DF3C760}" dt="2023-11-09T16:00:01.131" v="1072" actId="13926"/>
          <ac:spMkLst>
            <pc:docMk/>
            <pc:sldMk cId="393013621" sldId="2147374310"/>
            <ac:spMk id="26" creationId="{2D6CFD94-1741-1808-6F62-D4CDCFAF3C4A}"/>
          </ac:spMkLst>
        </pc:spChg>
        <pc:spChg chg="mod">
          <ac:chgData name="Francis Berring" userId="0667af50-ef64-44c5-847b-16fdd9ed10ee" providerId="ADAL" clId="{7FE8CEBE-8C7B-4B16-B488-05F18DF3C760}" dt="2023-11-09T16:24:13.864" v="1819"/>
          <ac:spMkLst>
            <pc:docMk/>
            <pc:sldMk cId="393013621" sldId="2147374310"/>
            <ac:spMk id="27" creationId="{4DBD1921-B913-D26B-E332-D50EE9BAA47A}"/>
          </ac:spMkLst>
        </pc:spChg>
        <pc:spChg chg="mod topLvl">
          <ac:chgData name="Francis Berring" userId="0667af50-ef64-44c5-847b-16fdd9ed10ee" providerId="ADAL" clId="{7FE8CEBE-8C7B-4B16-B488-05F18DF3C760}" dt="2023-11-09T16:24:51.579" v="1826" actId="1076"/>
          <ac:spMkLst>
            <pc:docMk/>
            <pc:sldMk cId="393013621" sldId="2147374310"/>
            <ac:spMk id="37" creationId="{33DDA5EA-53AC-825D-38F3-DAA661CF9A87}"/>
          </ac:spMkLst>
        </pc:spChg>
        <pc:spChg chg="add del mod">
          <ac:chgData name="Francis Berring" userId="0667af50-ef64-44c5-847b-16fdd9ed10ee" providerId="ADAL" clId="{7FE8CEBE-8C7B-4B16-B488-05F18DF3C760}" dt="2023-11-09T15:18:13.538" v="669" actId="478"/>
          <ac:spMkLst>
            <pc:docMk/>
            <pc:sldMk cId="393013621" sldId="2147374310"/>
            <ac:spMk id="45" creationId="{087190A9-E789-45B9-A7A7-6F79FDEE0671}"/>
          </ac:spMkLst>
        </pc:spChg>
        <pc:spChg chg="mod">
          <ac:chgData name="Francis Berring" userId="0667af50-ef64-44c5-847b-16fdd9ed10ee" providerId="ADAL" clId="{7FE8CEBE-8C7B-4B16-B488-05F18DF3C760}" dt="2023-11-07T21:33:33.343" v="207"/>
          <ac:spMkLst>
            <pc:docMk/>
            <pc:sldMk cId="393013621" sldId="2147374310"/>
            <ac:spMk id="47" creationId="{8F8B68AA-0A49-EA7E-57AA-96809F77CDCA}"/>
          </ac:spMkLst>
        </pc:spChg>
        <pc:grpChg chg="add mod">
          <ac:chgData name="Francis Berring" userId="0667af50-ef64-44c5-847b-16fdd9ed10ee" providerId="ADAL" clId="{7FE8CEBE-8C7B-4B16-B488-05F18DF3C760}" dt="2023-11-09T15:52:43.465" v="731" actId="1076"/>
          <ac:grpSpMkLst>
            <pc:docMk/>
            <pc:sldMk cId="393013621" sldId="2147374310"/>
            <ac:grpSpMk id="2" creationId="{D5EA5D80-DE88-5A36-0876-9C4746764D25}"/>
          </ac:grpSpMkLst>
        </pc:grpChg>
        <pc:grpChg chg="add del mod">
          <ac:chgData name="Francis Berring" userId="0667af50-ef64-44c5-847b-16fdd9ed10ee" providerId="ADAL" clId="{7FE8CEBE-8C7B-4B16-B488-05F18DF3C760}" dt="2023-11-09T15:54:14.613" v="734" actId="165"/>
          <ac:grpSpMkLst>
            <pc:docMk/>
            <pc:sldMk cId="393013621" sldId="2147374310"/>
            <ac:grpSpMk id="7" creationId="{5065BA44-A96F-C773-4668-547B3508C268}"/>
          </ac:grpSpMkLst>
        </pc:grpChg>
        <pc:grpChg chg="del">
          <ac:chgData name="Francis Berring" userId="0667af50-ef64-44c5-847b-16fdd9ed10ee" providerId="ADAL" clId="{7FE8CEBE-8C7B-4B16-B488-05F18DF3C760}" dt="2023-11-09T15:52:35.127" v="729" actId="478"/>
          <ac:grpSpMkLst>
            <pc:docMk/>
            <pc:sldMk cId="393013621" sldId="2147374310"/>
            <ac:grpSpMk id="20" creationId="{6881710D-246F-7E03-E1CE-5139F3FC098B}"/>
          </ac:grpSpMkLst>
        </pc:grpChg>
        <pc:grpChg chg="add mod">
          <ac:chgData name="Francis Berring" userId="0667af50-ef64-44c5-847b-16fdd9ed10ee" providerId="ADAL" clId="{7FE8CEBE-8C7B-4B16-B488-05F18DF3C760}" dt="2023-11-09T16:24:19.264" v="1820" actId="1076"/>
          <ac:grpSpMkLst>
            <pc:docMk/>
            <pc:sldMk cId="393013621" sldId="2147374310"/>
            <ac:grpSpMk id="25" creationId="{5CEA9DF7-EBF7-FA32-E6E1-4B6993FB9B7A}"/>
          </ac:grpSpMkLst>
        </pc:grpChg>
        <pc:grpChg chg="add del mod">
          <ac:chgData name="Francis Berring" userId="0667af50-ef64-44c5-847b-16fdd9ed10ee" providerId="ADAL" clId="{7FE8CEBE-8C7B-4B16-B488-05F18DF3C760}" dt="2023-11-09T16:24:32.062" v="1823" actId="165"/>
          <ac:grpSpMkLst>
            <pc:docMk/>
            <pc:sldMk cId="393013621" sldId="2147374310"/>
            <ac:grpSpMk id="36" creationId="{7C4FEAE7-6A56-105B-960D-B813D6BCD7FA}"/>
          </ac:grpSpMkLst>
        </pc:grpChg>
        <pc:grpChg chg="del">
          <ac:chgData name="Francis Berring" userId="0667af50-ef64-44c5-847b-16fdd9ed10ee" providerId="ADAL" clId="{7FE8CEBE-8C7B-4B16-B488-05F18DF3C760}" dt="2023-11-07T21:33:29.619" v="206" actId="478"/>
          <ac:grpSpMkLst>
            <pc:docMk/>
            <pc:sldMk cId="393013621" sldId="2147374310"/>
            <ac:grpSpMk id="36" creationId="{8820BA1E-690F-9AC9-3BA0-81C5199E752B}"/>
          </ac:grpSpMkLst>
        </pc:grpChg>
        <pc:grpChg chg="del">
          <ac:chgData name="Francis Berring" userId="0667af50-ef64-44c5-847b-16fdd9ed10ee" providerId="ADAL" clId="{7FE8CEBE-8C7B-4B16-B488-05F18DF3C760}" dt="2023-11-09T16:24:09.742" v="1818" actId="478"/>
          <ac:grpSpMkLst>
            <pc:docMk/>
            <pc:sldMk cId="393013621" sldId="2147374310"/>
            <ac:grpSpMk id="42" creationId="{7339AB0D-706B-BC81-914A-939DB0538F09}"/>
          </ac:grpSpMkLst>
        </pc:grpChg>
        <pc:grpChg chg="add mod">
          <ac:chgData name="Francis Berring" userId="0667af50-ef64-44c5-847b-16fdd9ed10ee" providerId="ADAL" clId="{7FE8CEBE-8C7B-4B16-B488-05F18DF3C760}" dt="2023-11-07T21:33:41.310" v="208" actId="1076"/>
          <ac:grpSpMkLst>
            <pc:docMk/>
            <pc:sldMk cId="393013621" sldId="2147374310"/>
            <ac:grpSpMk id="46" creationId="{80306E42-DC92-6AE3-4F43-33F1B1068149}"/>
          </ac:grpSpMkLst>
        </pc:grpChg>
        <pc:graphicFrameChg chg="modGraphic">
          <ac:chgData name="Francis Berring" userId="0667af50-ef64-44c5-847b-16fdd9ed10ee" providerId="ADAL" clId="{7FE8CEBE-8C7B-4B16-B488-05F18DF3C760}" dt="2023-11-09T18:22:48.047" v="3167" actId="20577"/>
          <ac:graphicFrameMkLst>
            <pc:docMk/>
            <pc:sldMk cId="393013621" sldId="2147374310"/>
            <ac:graphicFrameMk id="10" creationId="{39FFEC2F-11E4-ED71-DAA8-CE302BCF4E39}"/>
          </ac:graphicFrameMkLst>
        </pc:graphicFrameChg>
        <pc:graphicFrameChg chg="modGraphic">
          <ac:chgData name="Francis Berring" userId="0667af50-ef64-44c5-847b-16fdd9ed10ee" providerId="ADAL" clId="{7FE8CEBE-8C7B-4B16-B488-05F18DF3C760}" dt="2023-11-09T16:20:28.197" v="1748" actId="20577"/>
          <ac:graphicFrameMkLst>
            <pc:docMk/>
            <pc:sldMk cId="393013621" sldId="2147374310"/>
            <ac:graphicFrameMk id="29" creationId="{2FA97ADD-AA40-CB5D-603C-173C897AF804}"/>
          </ac:graphicFrameMkLst>
        </pc:graphicFrameChg>
        <pc:picChg chg="mod">
          <ac:chgData name="Francis Berring" userId="0667af50-ef64-44c5-847b-16fdd9ed10ee" providerId="ADAL" clId="{7FE8CEBE-8C7B-4B16-B488-05F18DF3C760}" dt="2023-11-09T15:52:38.883" v="730"/>
          <ac:picMkLst>
            <pc:docMk/>
            <pc:sldMk cId="393013621" sldId="2147374310"/>
            <ac:picMk id="6" creationId="{071451E6-656C-C0B2-02AA-68D46BCB32F9}"/>
          </ac:picMkLst>
        </pc:picChg>
        <pc:picChg chg="del mod topLvl">
          <ac:chgData name="Francis Berring" userId="0667af50-ef64-44c5-847b-16fdd9ed10ee" providerId="ADAL" clId="{7FE8CEBE-8C7B-4B16-B488-05F18DF3C760}" dt="2023-11-09T16:18:01.795" v="1658" actId="478"/>
          <ac:picMkLst>
            <pc:docMk/>
            <pc:sldMk cId="393013621" sldId="2147374310"/>
            <ac:picMk id="8" creationId="{4CAD7B6B-C316-44AF-8709-060FF23FCD44}"/>
          </ac:picMkLst>
        </pc:picChg>
        <pc:picChg chg="mod">
          <ac:chgData name="Francis Berring" userId="0667af50-ef64-44c5-847b-16fdd9ed10ee" providerId="ADAL" clId="{7FE8CEBE-8C7B-4B16-B488-05F18DF3C760}" dt="2023-11-09T16:24:13.864" v="1819"/>
          <ac:picMkLst>
            <pc:docMk/>
            <pc:sldMk cId="393013621" sldId="2147374310"/>
            <ac:picMk id="28" creationId="{8D1AECE0-D2A8-54B1-C06C-386F3DFE3646}"/>
          </ac:picMkLst>
        </pc:picChg>
        <pc:picChg chg="del mod topLvl">
          <ac:chgData name="Francis Berring" userId="0667af50-ef64-44c5-847b-16fdd9ed10ee" providerId="ADAL" clId="{7FE8CEBE-8C7B-4B16-B488-05F18DF3C760}" dt="2023-11-09T16:24:35.818" v="1824" actId="478"/>
          <ac:picMkLst>
            <pc:docMk/>
            <pc:sldMk cId="393013621" sldId="2147374310"/>
            <ac:picMk id="38" creationId="{0EA5883C-358D-0687-ACAC-9DBD71F20C0A}"/>
          </ac:picMkLst>
        </pc:picChg>
        <pc:picChg chg="mod">
          <ac:chgData name="Francis Berring" userId="0667af50-ef64-44c5-847b-16fdd9ed10ee" providerId="ADAL" clId="{7FE8CEBE-8C7B-4B16-B488-05F18DF3C760}" dt="2023-11-07T21:33:33.343" v="207"/>
          <ac:picMkLst>
            <pc:docMk/>
            <pc:sldMk cId="393013621" sldId="2147374310"/>
            <ac:picMk id="48" creationId="{9DB20453-8A03-DE5C-FE6C-9C7AA62A2BCB}"/>
          </ac:picMkLst>
        </pc:picChg>
      </pc:sldChg>
      <pc:sldChg chg="addSp delSp modSp new mod">
        <pc:chgData name="Francis Berring" userId="0667af50-ef64-44c5-847b-16fdd9ed10ee" providerId="ADAL" clId="{7FE8CEBE-8C7B-4B16-B488-05F18DF3C760}" dt="2023-11-09T21:00:17.235" v="4270"/>
        <pc:sldMkLst>
          <pc:docMk/>
          <pc:sldMk cId="3213686578" sldId="2147374311"/>
        </pc:sldMkLst>
        <pc:spChg chg="mod">
          <ac:chgData name="Francis Berring" userId="0667af50-ef64-44c5-847b-16fdd9ed10ee" providerId="ADAL" clId="{7FE8CEBE-8C7B-4B16-B488-05F18DF3C760}" dt="2023-11-08T00:13:30.224" v="416" actId="20577"/>
          <ac:spMkLst>
            <pc:docMk/>
            <pc:sldMk cId="3213686578" sldId="2147374311"/>
            <ac:spMk id="2" creationId="{ACDB9C15-E1B6-927C-1ACA-F97FCDD33101}"/>
          </ac:spMkLst>
        </pc:spChg>
        <pc:spChg chg="del">
          <ac:chgData name="Francis Berring" userId="0667af50-ef64-44c5-847b-16fdd9ed10ee" providerId="ADAL" clId="{7FE8CEBE-8C7B-4B16-B488-05F18DF3C760}" dt="2023-11-09T15:19:45.266" v="670" actId="478"/>
          <ac:spMkLst>
            <pc:docMk/>
            <pc:sldMk cId="3213686578" sldId="2147374311"/>
            <ac:spMk id="3" creationId="{C6A183CC-3B5B-6C11-301E-0E02397BE4D1}"/>
          </ac:spMkLst>
        </pc:spChg>
        <pc:graphicFrameChg chg="add mod modGraphic">
          <ac:chgData name="Francis Berring" userId="0667af50-ef64-44c5-847b-16fdd9ed10ee" providerId="ADAL" clId="{7FE8CEBE-8C7B-4B16-B488-05F18DF3C760}" dt="2023-11-09T21:00:17.235" v="4270"/>
          <ac:graphicFrameMkLst>
            <pc:docMk/>
            <pc:sldMk cId="3213686578" sldId="2147374311"/>
            <ac:graphicFrameMk id="4" creationId="{7A85B5DA-859F-EF24-C313-A26AB01E5148}"/>
          </ac:graphicFrameMkLst>
        </pc:graphicFrameChg>
      </pc:sldChg>
      <pc:sldChg chg="addSp delSp modSp add del mod">
        <pc:chgData name="Francis Berring" userId="0667af50-ef64-44c5-847b-16fdd9ed10ee" providerId="ADAL" clId="{7FE8CEBE-8C7B-4B16-B488-05F18DF3C760}" dt="2023-11-09T20:25:09.567" v="3894" actId="47"/>
        <pc:sldMkLst>
          <pc:docMk/>
          <pc:sldMk cId="207813253" sldId="2147374312"/>
        </pc:sldMkLst>
        <pc:spChg chg="del mod">
          <ac:chgData name="Francis Berring" userId="0667af50-ef64-44c5-847b-16fdd9ed10ee" providerId="ADAL" clId="{7FE8CEBE-8C7B-4B16-B488-05F18DF3C760}" dt="2023-11-09T20:20:25.841" v="3821" actId="478"/>
          <ac:spMkLst>
            <pc:docMk/>
            <pc:sldMk cId="207813253" sldId="2147374312"/>
            <ac:spMk id="2" creationId="{F72CBC68-4E2E-18A4-9F39-73138D902DDD}"/>
          </ac:spMkLst>
        </pc:spChg>
        <pc:spChg chg="mod">
          <ac:chgData name="Francis Berring" userId="0667af50-ef64-44c5-847b-16fdd9ed10ee" providerId="ADAL" clId="{7FE8CEBE-8C7B-4B16-B488-05F18DF3C760}" dt="2023-11-09T20:20:28.597" v="3822" actId="1076"/>
          <ac:spMkLst>
            <pc:docMk/>
            <pc:sldMk cId="207813253" sldId="2147374312"/>
            <ac:spMk id="3" creationId="{6D7EDCAF-164A-4E8F-CAA9-1A27DADEFDA6}"/>
          </ac:spMkLst>
        </pc:spChg>
        <pc:spChg chg="add mod">
          <ac:chgData name="Francis Berring" userId="0667af50-ef64-44c5-847b-16fdd9ed10ee" providerId="ADAL" clId="{7FE8CEBE-8C7B-4B16-B488-05F18DF3C760}" dt="2023-11-09T20:20:38.964" v="3824" actId="478"/>
          <ac:spMkLst>
            <pc:docMk/>
            <pc:sldMk cId="207813253" sldId="2147374312"/>
            <ac:spMk id="5" creationId="{7C9ECBCB-444F-E1E4-CC13-06084FE33149}"/>
          </ac:spMkLst>
        </pc:spChg>
        <pc:spChg chg="add mod">
          <ac:chgData name="Francis Berring" userId="0667af50-ef64-44c5-847b-16fdd9ed10ee" providerId="ADAL" clId="{7FE8CEBE-8C7B-4B16-B488-05F18DF3C760}" dt="2023-11-09T20:21:04.366" v="3848" actId="1076"/>
          <ac:spMkLst>
            <pc:docMk/>
            <pc:sldMk cId="207813253" sldId="2147374312"/>
            <ac:spMk id="6" creationId="{8D28F53C-4B41-FC3D-AF05-32B262B59AC8}"/>
          </ac:spMkLst>
        </pc:spChg>
        <pc:spChg chg="mod">
          <ac:chgData name="Francis Berring" userId="0667af50-ef64-44c5-847b-16fdd9ed10ee" providerId="ADAL" clId="{7FE8CEBE-8C7B-4B16-B488-05F18DF3C760}" dt="2023-11-09T20:20:36.173" v="3823" actId="1076"/>
          <ac:spMkLst>
            <pc:docMk/>
            <pc:sldMk cId="207813253" sldId="2147374312"/>
            <ac:spMk id="8" creationId="{8C3BEF47-381E-8BBB-7775-4828148BCB70}"/>
          </ac:spMkLst>
        </pc:spChg>
        <pc:spChg chg="mod">
          <ac:chgData name="Francis Berring" userId="0667af50-ef64-44c5-847b-16fdd9ed10ee" providerId="ADAL" clId="{7FE8CEBE-8C7B-4B16-B488-05F18DF3C760}" dt="2023-11-09T20:20:54.176" v="3846" actId="20577"/>
          <ac:spMkLst>
            <pc:docMk/>
            <pc:sldMk cId="207813253" sldId="2147374312"/>
            <ac:spMk id="9" creationId="{EE06D139-6014-6D5F-631D-0F82240CEC29}"/>
          </ac:spMkLst>
        </pc:spChg>
        <pc:spChg chg="add mod">
          <ac:chgData name="Francis Berring" userId="0667af50-ef64-44c5-847b-16fdd9ed10ee" providerId="ADAL" clId="{7FE8CEBE-8C7B-4B16-B488-05F18DF3C760}" dt="2023-11-09T20:21:48.258" v="3893" actId="20577"/>
          <ac:spMkLst>
            <pc:docMk/>
            <pc:sldMk cId="207813253" sldId="2147374312"/>
            <ac:spMk id="10" creationId="{E1A84AB6-C8AD-BA0A-64EB-4434A3A6DDA0}"/>
          </ac:spMkLst>
        </pc:spChg>
        <pc:spChg chg="del">
          <ac:chgData name="Francis Berring" userId="0667af50-ef64-44c5-847b-16fdd9ed10ee" providerId="ADAL" clId="{7FE8CEBE-8C7B-4B16-B488-05F18DF3C760}" dt="2023-11-09T20:20:38.964" v="3824" actId="478"/>
          <ac:spMkLst>
            <pc:docMk/>
            <pc:sldMk cId="207813253" sldId="2147374312"/>
            <ac:spMk id="11" creationId="{38047F04-5233-BCBF-E174-38A170010A62}"/>
          </ac:spMkLst>
        </pc:spChg>
        <pc:graphicFrameChg chg="mod modGraphic">
          <ac:chgData name="Francis Berring" userId="0667af50-ef64-44c5-847b-16fdd9ed10ee" providerId="ADAL" clId="{7FE8CEBE-8C7B-4B16-B488-05F18DF3C760}" dt="2023-11-09T20:20:19.620" v="3820" actId="1076"/>
          <ac:graphicFrameMkLst>
            <pc:docMk/>
            <pc:sldMk cId="207813253" sldId="2147374312"/>
            <ac:graphicFrameMk id="7" creationId="{F94877F8-E800-ECD0-472B-38A6F2817B3D}"/>
          </ac:graphicFrameMkLst>
        </pc:graphicFrame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svg"/><Relationship Id="rId1" Type="http://schemas.openxmlformats.org/officeDocument/2006/relationships/image" Target="../media/image10.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svg"/><Relationship Id="rId1"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F6E07D-0AC2-4F38-B510-32F7E33B06DB}" type="doc">
      <dgm:prSet loTypeId="urn:microsoft.com/office/officeart/2005/8/layout/vList3" loCatId="list" qsTypeId="urn:microsoft.com/office/officeart/2005/8/quickstyle/simple1" qsCatId="simple" csTypeId="urn:microsoft.com/office/officeart/2005/8/colors/accent0_1" csCatId="mainScheme" phldr="1"/>
      <dgm:spPr/>
    </dgm:pt>
    <dgm:pt modelId="{4E6E4895-6FC5-4FF3-BDD0-CA95A5E751A0}">
      <dgm:prSet phldrT="[Text]"/>
      <dgm:spPr/>
      <dgm:t>
        <a:bodyPr/>
        <a:lstStyle/>
        <a:p>
          <a:r>
            <a:rPr lang="en-US" dirty="0"/>
            <a:t>Freq Ride Through</a:t>
          </a:r>
        </a:p>
      </dgm:t>
    </dgm:pt>
    <dgm:pt modelId="{CD683A62-6E79-460C-8C76-36D3169BFD5E}" type="parTrans" cxnId="{97ED482B-AB75-473F-A30C-B6308CB6EA71}">
      <dgm:prSet/>
      <dgm:spPr/>
      <dgm:t>
        <a:bodyPr/>
        <a:lstStyle/>
        <a:p>
          <a:endParaRPr lang="en-US"/>
        </a:p>
      </dgm:t>
    </dgm:pt>
    <dgm:pt modelId="{3A3F2C52-7209-4027-A20C-FE32A10EB9C3}" type="sibTrans" cxnId="{97ED482B-AB75-473F-A30C-B6308CB6EA71}">
      <dgm:prSet/>
      <dgm:spPr/>
      <dgm:t>
        <a:bodyPr/>
        <a:lstStyle/>
        <a:p>
          <a:endParaRPr lang="en-US"/>
        </a:p>
      </dgm:t>
    </dgm:pt>
    <dgm:pt modelId="{7FB36373-266B-43CD-A9D7-3182D21AB767}">
      <dgm:prSet phldrT="[Text]"/>
      <dgm:spPr/>
      <dgm:t>
        <a:bodyPr/>
        <a:lstStyle/>
        <a:p>
          <a:r>
            <a:rPr lang="en-US" dirty="0"/>
            <a:t>RMS Voltage Ride Through</a:t>
          </a:r>
        </a:p>
      </dgm:t>
    </dgm:pt>
    <dgm:pt modelId="{1E0C0B3A-D952-4549-87B9-EF64D8E463FC}" type="parTrans" cxnId="{447CADEB-298F-461B-91CB-B2C4B61EBB07}">
      <dgm:prSet/>
      <dgm:spPr/>
      <dgm:t>
        <a:bodyPr/>
        <a:lstStyle/>
        <a:p>
          <a:endParaRPr lang="en-US"/>
        </a:p>
      </dgm:t>
    </dgm:pt>
    <dgm:pt modelId="{EBB0040E-490F-49D2-8725-E302C4D5C11B}" type="sibTrans" cxnId="{447CADEB-298F-461B-91CB-B2C4B61EBB07}">
      <dgm:prSet/>
      <dgm:spPr/>
      <dgm:t>
        <a:bodyPr/>
        <a:lstStyle/>
        <a:p>
          <a:endParaRPr lang="en-US"/>
        </a:p>
      </dgm:t>
    </dgm:pt>
    <dgm:pt modelId="{DE121183-ACEE-4518-B0BF-BFBDBC2533C0}">
      <dgm:prSet phldrT="[Text]"/>
      <dgm:spPr/>
      <dgm:t>
        <a:bodyPr/>
        <a:lstStyle/>
        <a:p>
          <a:r>
            <a:rPr lang="en-US" dirty="0"/>
            <a:t>Multiple Fault Ride Through</a:t>
          </a:r>
        </a:p>
      </dgm:t>
    </dgm:pt>
    <dgm:pt modelId="{0ABEAF10-F3B3-4A41-8026-FB6B0558E34A}" type="parTrans" cxnId="{80F693E2-6981-4F9F-8069-51821458800F}">
      <dgm:prSet/>
      <dgm:spPr/>
      <dgm:t>
        <a:bodyPr/>
        <a:lstStyle/>
        <a:p>
          <a:endParaRPr lang="en-US"/>
        </a:p>
      </dgm:t>
    </dgm:pt>
    <dgm:pt modelId="{13303513-355B-4993-B129-68D614921ACA}" type="sibTrans" cxnId="{80F693E2-6981-4F9F-8069-51821458800F}">
      <dgm:prSet/>
      <dgm:spPr/>
      <dgm:t>
        <a:bodyPr/>
        <a:lstStyle/>
        <a:p>
          <a:endParaRPr lang="en-US"/>
        </a:p>
      </dgm:t>
    </dgm:pt>
    <dgm:pt modelId="{BC8C017E-EA73-459D-B5F6-FC476AB54C1A}">
      <dgm:prSet phldrT="[Text]"/>
      <dgm:spPr/>
      <dgm:t>
        <a:bodyPr/>
        <a:lstStyle/>
        <a:p>
          <a:r>
            <a:rPr lang="en-US" dirty="0"/>
            <a:t>ROCOF</a:t>
          </a:r>
        </a:p>
      </dgm:t>
    </dgm:pt>
    <dgm:pt modelId="{8B71A0F9-F8F8-49FD-93D5-ACAB1A892225}" type="parTrans" cxnId="{70F7682C-5810-4E53-A4A2-958EA67875B1}">
      <dgm:prSet/>
      <dgm:spPr/>
      <dgm:t>
        <a:bodyPr/>
        <a:lstStyle/>
        <a:p>
          <a:endParaRPr lang="en-US"/>
        </a:p>
      </dgm:t>
    </dgm:pt>
    <dgm:pt modelId="{F0A0BD2A-34CE-4795-BBE7-515849069F38}" type="sibTrans" cxnId="{70F7682C-5810-4E53-A4A2-958EA67875B1}">
      <dgm:prSet/>
      <dgm:spPr/>
      <dgm:t>
        <a:bodyPr/>
        <a:lstStyle/>
        <a:p>
          <a:endParaRPr lang="en-US"/>
        </a:p>
      </dgm:t>
    </dgm:pt>
    <dgm:pt modelId="{FB098731-10B4-4A36-91A1-567ADF5ED3D1}">
      <dgm:prSet phldrT="[Text]"/>
      <dgm:spPr/>
      <dgm:t>
        <a:bodyPr/>
        <a:lstStyle/>
        <a:p>
          <a:r>
            <a:rPr lang="en-US" dirty="0"/>
            <a:t>Phase Angle Jump</a:t>
          </a:r>
        </a:p>
      </dgm:t>
    </dgm:pt>
    <dgm:pt modelId="{04C24118-F99A-4EFB-9978-8A488CCA98DF}" type="parTrans" cxnId="{45CBDA0A-E2A2-4BAE-A475-A2EF60E84895}">
      <dgm:prSet/>
      <dgm:spPr/>
      <dgm:t>
        <a:bodyPr/>
        <a:lstStyle/>
        <a:p>
          <a:endParaRPr lang="en-US"/>
        </a:p>
      </dgm:t>
    </dgm:pt>
    <dgm:pt modelId="{7DE66CAE-A24D-42FE-A52D-3DBBD530B4EA}" type="sibTrans" cxnId="{45CBDA0A-E2A2-4BAE-A475-A2EF60E84895}">
      <dgm:prSet/>
      <dgm:spPr/>
      <dgm:t>
        <a:bodyPr/>
        <a:lstStyle/>
        <a:p>
          <a:endParaRPr lang="en-US"/>
        </a:p>
      </dgm:t>
    </dgm:pt>
    <dgm:pt modelId="{833572A9-365A-486D-9FDE-F43296A86A9F}">
      <dgm:prSet phldrT="[Text]"/>
      <dgm:spPr/>
      <dgm:t>
        <a:bodyPr/>
        <a:lstStyle/>
        <a:p>
          <a:r>
            <a:rPr lang="en-US" dirty="0"/>
            <a:t>Fault Event Recording</a:t>
          </a:r>
        </a:p>
      </dgm:t>
    </dgm:pt>
    <dgm:pt modelId="{2C42BEF7-FEE2-433E-B895-D2C154B42F6C}" type="parTrans" cxnId="{AC7EA599-91E7-4329-90D8-02CB2747BD06}">
      <dgm:prSet/>
      <dgm:spPr/>
      <dgm:t>
        <a:bodyPr/>
        <a:lstStyle/>
        <a:p>
          <a:endParaRPr lang="en-US"/>
        </a:p>
      </dgm:t>
    </dgm:pt>
    <dgm:pt modelId="{5F8C03C0-DA0E-461C-8978-E4835742B622}" type="sibTrans" cxnId="{AC7EA599-91E7-4329-90D8-02CB2747BD06}">
      <dgm:prSet/>
      <dgm:spPr/>
      <dgm:t>
        <a:bodyPr/>
        <a:lstStyle/>
        <a:p>
          <a:endParaRPr lang="en-US"/>
        </a:p>
      </dgm:t>
    </dgm:pt>
    <dgm:pt modelId="{8936180D-A96F-44F3-81BE-9FA5FD084B0E}">
      <dgm:prSet phldrT="[Text]"/>
      <dgm:spPr/>
      <dgm:t>
        <a:bodyPr/>
        <a:lstStyle/>
        <a:p>
          <a:r>
            <a:rPr lang="en-US" dirty="0"/>
            <a:t>Transient OV Ride Through</a:t>
          </a:r>
        </a:p>
      </dgm:t>
    </dgm:pt>
    <dgm:pt modelId="{B79477A6-1E0F-4390-84E2-38768F5B7A92}" type="parTrans" cxnId="{ED95B43D-55FD-43EF-A4A7-C337EF8672CF}">
      <dgm:prSet/>
      <dgm:spPr/>
      <dgm:t>
        <a:bodyPr/>
        <a:lstStyle/>
        <a:p>
          <a:endParaRPr lang="en-US"/>
        </a:p>
      </dgm:t>
    </dgm:pt>
    <dgm:pt modelId="{9A866E0A-2DEC-48CF-B7EA-929F407AFCE2}" type="sibTrans" cxnId="{ED95B43D-55FD-43EF-A4A7-C337EF8672CF}">
      <dgm:prSet/>
      <dgm:spPr/>
      <dgm:t>
        <a:bodyPr/>
        <a:lstStyle/>
        <a:p>
          <a:endParaRPr lang="en-US"/>
        </a:p>
      </dgm:t>
    </dgm:pt>
    <dgm:pt modelId="{3EF92F1C-2170-4EFA-80EC-CF83EA96C7B0}">
      <dgm:prSet phldrT="[Text]"/>
      <dgm:spPr/>
      <dgm:t>
        <a:bodyPr/>
        <a:lstStyle/>
        <a:p>
          <a:r>
            <a:rPr lang="en-US" dirty="0"/>
            <a:t>Dynamic Grid Support during FRT</a:t>
          </a:r>
        </a:p>
      </dgm:t>
    </dgm:pt>
    <dgm:pt modelId="{1974D279-1FF4-4910-A8AA-367B3497B506}" type="parTrans" cxnId="{C85CE1A1-48B2-445D-A59C-AA3B8CDEABFC}">
      <dgm:prSet/>
      <dgm:spPr/>
      <dgm:t>
        <a:bodyPr/>
        <a:lstStyle/>
        <a:p>
          <a:endParaRPr lang="en-US"/>
        </a:p>
      </dgm:t>
    </dgm:pt>
    <dgm:pt modelId="{6A367D9C-DE49-4C45-95AB-7718221C840A}" type="sibTrans" cxnId="{C85CE1A1-48B2-445D-A59C-AA3B8CDEABFC}">
      <dgm:prSet/>
      <dgm:spPr/>
      <dgm:t>
        <a:bodyPr/>
        <a:lstStyle/>
        <a:p>
          <a:endParaRPr lang="en-US"/>
        </a:p>
      </dgm:t>
    </dgm:pt>
    <dgm:pt modelId="{A50467A5-6285-4C5C-B9AA-E21B66E28033}" type="pres">
      <dgm:prSet presAssocID="{FCF6E07D-0AC2-4F38-B510-32F7E33B06DB}" presName="linearFlow" presStyleCnt="0">
        <dgm:presLayoutVars>
          <dgm:dir/>
          <dgm:resizeHandles val="exact"/>
        </dgm:presLayoutVars>
      </dgm:prSet>
      <dgm:spPr/>
    </dgm:pt>
    <dgm:pt modelId="{6A883FF5-1C20-4DDF-BED6-B3F84815F263}" type="pres">
      <dgm:prSet presAssocID="{4E6E4895-6FC5-4FF3-BDD0-CA95A5E751A0}" presName="composite" presStyleCnt="0"/>
      <dgm:spPr/>
    </dgm:pt>
    <dgm:pt modelId="{ACE3AAFA-50B1-45D0-82B9-506439EA9DC5}" type="pres">
      <dgm:prSet presAssocID="{4E6E4895-6FC5-4FF3-BDD0-CA95A5E751A0}" presName="imgShp" presStyleLbl="fgImgPlace1" presStyleIdx="0" presStyleCnt="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38100">
          <a:solidFill>
            <a:schemeClr val="bg1"/>
          </a:solidFill>
        </a:ln>
      </dgm:spPr>
      <dgm:extLst>
        <a:ext uri="{E40237B7-FDA0-4F09-8148-C483321AD2D9}">
          <dgm14:cNvPr xmlns:dgm14="http://schemas.microsoft.com/office/drawing/2010/diagram" id="0" name="" descr="Badge Tick1 with solid fill"/>
        </a:ext>
      </dgm:extLst>
    </dgm:pt>
    <dgm:pt modelId="{8C8E6F01-AE65-46B6-B067-E71D8CBC93D1}" type="pres">
      <dgm:prSet presAssocID="{4E6E4895-6FC5-4FF3-BDD0-CA95A5E751A0}" presName="txShp" presStyleLbl="node1" presStyleIdx="0" presStyleCnt="8">
        <dgm:presLayoutVars>
          <dgm:bulletEnabled val="1"/>
        </dgm:presLayoutVars>
      </dgm:prSet>
      <dgm:spPr/>
    </dgm:pt>
    <dgm:pt modelId="{16FC7CBE-45E3-4BFA-8CAA-D12166C5F921}" type="pres">
      <dgm:prSet presAssocID="{3A3F2C52-7209-4027-A20C-FE32A10EB9C3}" presName="spacing" presStyleCnt="0"/>
      <dgm:spPr/>
    </dgm:pt>
    <dgm:pt modelId="{51C64C1B-2E67-48A5-91F8-DEC95A42149F}" type="pres">
      <dgm:prSet presAssocID="{7FB36373-266B-43CD-A9D7-3182D21AB767}" presName="composite" presStyleCnt="0"/>
      <dgm:spPr/>
    </dgm:pt>
    <dgm:pt modelId="{1001543D-B71E-4E15-A45D-CC09FD0843F7}" type="pres">
      <dgm:prSet presAssocID="{7FB36373-266B-43CD-A9D7-3182D21AB767}" presName="imgShp" presStyleLbl="fgImgPlace1" presStyleIdx="1" presStyleCnt="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a:ln>
          <a:solidFill>
            <a:schemeClr val="bg1"/>
          </a:solidFill>
        </a:ln>
      </dgm:spPr>
      <dgm:extLst>
        <a:ext uri="{E40237B7-FDA0-4F09-8148-C483321AD2D9}">
          <dgm14:cNvPr xmlns:dgm14="http://schemas.microsoft.com/office/drawing/2010/diagram" id="0" name="" descr="Badge Tick1 with solid fill"/>
        </a:ext>
      </dgm:extLst>
    </dgm:pt>
    <dgm:pt modelId="{1594CBD3-8D82-4CD5-8D79-02814B19793A}" type="pres">
      <dgm:prSet presAssocID="{7FB36373-266B-43CD-A9D7-3182D21AB767}" presName="txShp" presStyleLbl="node1" presStyleIdx="1" presStyleCnt="8">
        <dgm:presLayoutVars>
          <dgm:bulletEnabled val="1"/>
        </dgm:presLayoutVars>
      </dgm:prSet>
      <dgm:spPr/>
    </dgm:pt>
    <dgm:pt modelId="{943A4A99-3EEB-48C0-B08F-9F9F32B0DE7C}" type="pres">
      <dgm:prSet presAssocID="{EBB0040E-490F-49D2-8725-E302C4D5C11B}" presName="spacing" presStyleCnt="0"/>
      <dgm:spPr/>
    </dgm:pt>
    <dgm:pt modelId="{732E79C1-388C-4576-A0A5-A50B34F3A57D}" type="pres">
      <dgm:prSet presAssocID="{8936180D-A96F-44F3-81BE-9FA5FD084B0E}" presName="composite" presStyleCnt="0"/>
      <dgm:spPr/>
    </dgm:pt>
    <dgm:pt modelId="{13A56A24-D7FD-454E-899D-D2CF21BB748E}" type="pres">
      <dgm:prSet presAssocID="{8936180D-A96F-44F3-81BE-9FA5FD084B0E}" presName="imgShp" presStyleLbl="fgImgPlace1" presStyleIdx="2" presStyleCnt="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a:ln>
          <a:solidFill>
            <a:schemeClr val="bg1"/>
          </a:solidFill>
        </a:ln>
      </dgm:spPr>
      <dgm:extLst>
        <a:ext uri="{E40237B7-FDA0-4F09-8148-C483321AD2D9}">
          <dgm14:cNvPr xmlns:dgm14="http://schemas.microsoft.com/office/drawing/2010/diagram" id="0" name="" descr="Badge Tick1 with solid fill"/>
        </a:ext>
      </dgm:extLst>
    </dgm:pt>
    <dgm:pt modelId="{7C224E11-7122-49B3-B6DB-02C82201B429}" type="pres">
      <dgm:prSet presAssocID="{8936180D-A96F-44F3-81BE-9FA5FD084B0E}" presName="txShp" presStyleLbl="node1" presStyleIdx="2" presStyleCnt="8">
        <dgm:presLayoutVars>
          <dgm:bulletEnabled val="1"/>
        </dgm:presLayoutVars>
      </dgm:prSet>
      <dgm:spPr/>
    </dgm:pt>
    <dgm:pt modelId="{1BB16D07-08BB-4F8A-9E88-CB98DAD759BC}" type="pres">
      <dgm:prSet presAssocID="{9A866E0A-2DEC-48CF-B7EA-929F407AFCE2}" presName="spacing" presStyleCnt="0"/>
      <dgm:spPr/>
    </dgm:pt>
    <dgm:pt modelId="{C2D34B88-A95F-4102-821B-4F67B4EAB97A}" type="pres">
      <dgm:prSet presAssocID="{DE121183-ACEE-4518-B0BF-BFBDBC2533C0}" presName="composite" presStyleCnt="0"/>
      <dgm:spPr/>
    </dgm:pt>
    <dgm:pt modelId="{005DA543-27CE-4223-9582-F5C926576E61}" type="pres">
      <dgm:prSet presAssocID="{DE121183-ACEE-4518-B0BF-BFBDBC2533C0}" presName="imgShp" presStyleLbl="fgImgPlace1" presStyleIdx="3" presStyleCnt="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a:ln>
          <a:solidFill>
            <a:schemeClr val="bg1"/>
          </a:solidFill>
        </a:ln>
      </dgm:spPr>
      <dgm:extLst>
        <a:ext uri="{E40237B7-FDA0-4F09-8148-C483321AD2D9}">
          <dgm14:cNvPr xmlns:dgm14="http://schemas.microsoft.com/office/drawing/2010/diagram" id="0" name="" descr="Badge Tick1 with solid fill"/>
        </a:ext>
      </dgm:extLst>
    </dgm:pt>
    <dgm:pt modelId="{D2207D84-0E57-4E11-809B-C99692031221}" type="pres">
      <dgm:prSet presAssocID="{DE121183-ACEE-4518-B0BF-BFBDBC2533C0}" presName="txShp" presStyleLbl="node1" presStyleIdx="3" presStyleCnt="8">
        <dgm:presLayoutVars>
          <dgm:bulletEnabled val="1"/>
        </dgm:presLayoutVars>
      </dgm:prSet>
      <dgm:spPr/>
    </dgm:pt>
    <dgm:pt modelId="{08C5C523-4361-488A-913D-4EF0B88E7AD6}" type="pres">
      <dgm:prSet presAssocID="{13303513-355B-4993-B129-68D614921ACA}" presName="spacing" presStyleCnt="0"/>
      <dgm:spPr/>
    </dgm:pt>
    <dgm:pt modelId="{321EB71F-BEF9-487A-BE46-CB3ECFF4E71C}" type="pres">
      <dgm:prSet presAssocID="{3EF92F1C-2170-4EFA-80EC-CF83EA96C7B0}" presName="composite" presStyleCnt="0"/>
      <dgm:spPr/>
    </dgm:pt>
    <dgm:pt modelId="{D8130882-0952-4FAE-A388-159BEF7937AA}" type="pres">
      <dgm:prSet presAssocID="{3EF92F1C-2170-4EFA-80EC-CF83EA96C7B0}" presName="imgShp" presStyleLbl="fgImgPlace1" presStyleIdx="4" presStyleCnt="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a:ln>
          <a:solidFill>
            <a:schemeClr val="bg1"/>
          </a:solidFill>
        </a:ln>
      </dgm:spPr>
      <dgm:extLst>
        <a:ext uri="{E40237B7-FDA0-4F09-8148-C483321AD2D9}">
          <dgm14:cNvPr xmlns:dgm14="http://schemas.microsoft.com/office/drawing/2010/diagram" id="0" name="" descr="Badge Tick1 with solid fill"/>
        </a:ext>
      </dgm:extLst>
    </dgm:pt>
    <dgm:pt modelId="{1FDF68CA-EB45-44EF-9440-ABAE8F16912C}" type="pres">
      <dgm:prSet presAssocID="{3EF92F1C-2170-4EFA-80EC-CF83EA96C7B0}" presName="txShp" presStyleLbl="node1" presStyleIdx="4" presStyleCnt="8">
        <dgm:presLayoutVars>
          <dgm:bulletEnabled val="1"/>
        </dgm:presLayoutVars>
      </dgm:prSet>
      <dgm:spPr/>
    </dgm:pt>
    <dgm:pt modelId="{7D0742BC-2325-49C6-9193-B1E318ACA499}" type="pres">
      <dgm:prSet presAssocID="{6A367D9C-DE49-4C45-95AB-7718221C840A}" presName="spacing" presStyleCnt="0"/>
      <dgm:spPr/>
    </dgm:pt>
    <dgm:pt modelId="{D3023BF4-C451-4F83-BC9B-9ADD6EA6859D}" type="pres">
      <dgm:prSet presAssocID="{BC8C017E-EA73-459D-B5F6-FC476AB54C1A}" presName="composite" presStyleCnt="0"/>
      <dgm:spPr/>
    </dgm:pt>
    <dgm:pt modelId="{C4300EE9-5070-42ED-B17E-E8F76B7D9826}" type="pres">
      <dgm:prSet presAssocID="{BC8C017E-EA73-459D-B5F6-FC476AB54C1A}" presName="imgShp" presStyleLbl="fgImgPlace1" presStyleIdx="5" presStyleCnt="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a:ln>
          <a:solidFill>
            <a:schemeClr val="bg1"/>
          </a:solidFill>
        </a:ln>
      </dgm:spPr>
      <dgm:extLst>
        <a:ext uri="{E40237B7-FDA0-4F09-8148-C483321AD2D9}">
          <dgm14:cNvPr xmlns:dgm14="http://schemas.microsoft.com/office/drawing/2010/diagram" id="0" name="" descr="Badge Tick1 with solid fill"/>
        </a:ext>
      </dgm:extLst>
    </dgm:pt>
    <dgm:pt modelId="{FD471629-948E-4B1C-922D-CD1708A9A32D}" type="pres">
      <dgm:prSet presAssocID="{BC8C017E-EA73-459D-B5F6-FC476AB54C1A}" presName="txShp" presStyleLbl="node1" presStyleIdx="5" presStyleCnt="8">
        <dgm:presLayoutVars>
          <dgm:bulletEnabled val="1"/>
        </dgm:presLayoutVars>
      </dgm:prSet>
      <dgm:spPr/>
    </dgm:pt>
    <dgm:pt modelId="{45150301-DFA7-407D-88FD-035A8EC2C093}" type="pres">
      <dgm:prSet presAssocID="{F0A0BD2A-34CE-4795-BBE7-515849069F38}" presName="spacing" presStyleCnt="0"/>
      <dgm:spPr/>
    </dgm:pt>
    <dgm:pt modelId="{4328DD98-084A-4064-AA46-7C22637CC27C}" type="pres">
      <dgm:prSet presAssocID="{FB098731-10B4-4A36-91A1-567ADF5ED3D1}" presName="composite" presStyleCnt="0"/>
      <dgm:spPr/>
    </dgm:pt>
    <dgm:pt modelId="{232533EC-C808-41F8-9870-8AA58F4DB26C}" type="pres">
      <dgm:prSet presAssocID="{FB098731-10B4-4A36-91A1-567ADF5ED3D1}" presName="imgShp" presStyleLbl="fgImgPlace1" presStyleIdx="6" presStyleCnt="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a:ln>
          <a:solidFill>
            <a:schemeClr val="bg1"/>
          </a:solidFill>
        </a:ln>
      </dgm:spPr>
      <dgm:extLst>
        <a:ext uri="{E40237B7-FDA0-4F09-8148-C483321AD2D9}">
          <dgm14:cNvPr xmlns:dgm14="http://schemas.microsoft.com/office/drawing/2010/diagram" id="0" name="" descr="Badge Tick1 with solid fill"/>
        </a:ext>
      </dgm:extLst>
    </dgm:pt>
    <dgm:pt modelId="{D8194B84-59D4-47F9-A130-13290CA2112C}" type="pres">
      <dgm:prSet presAssocID="{FB098731-10B4-4A36-91A1-567ADF5ED3D1}" presName="txShp" presStyleLbl="node1" presStyleIdx="6" presStyleCnt="8">
        <dgm:presLayoutVars>
          <dgm:bulletEnabled val="1"/>
        </dgm:presLayoutVars>
      </dgm:prSet>
      <dgm:spPr/>
    </dgm:pt>
    <dgm:pt modelId="{7D7E346B-FC78-4416-A70E-CF1764CCC475}" type="pres">
      <dgm:prSet presAssocID="{7DE66CAE-A24D-42FE-A52D-3DBBD530B4EA}" presName="spacing" presStyleCnt="0"/>
      <dgm:spPr/>
    </dgm:pt>
    <dgm:pt modelId="{B7D66070-E831-4E76-A79E-F2580136C56C}" type="pres">
      <dgm:prSet presAssocID="{833572A9-365A-486D-9FDE-F43296A86A9F}" presName="composite" presStyleCnt="0"/>
      <dgm:spPr/>
    </dgm:pt>
    <dgm:pt modelId="{802F80DB-F3EE-45E8-BA85-92C4B7E5B0CB}" type="pres">
      <dgm:prSet presAssocID="{833572A9-365A-486D-9FDE-F43296A86A9F}" presName="imgShp" presStyleLbl="fgImgPlace1" presStyleIdx="7" presStyleCnt="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a:ln>
          <a:solidFill>
            <a:schemeClr val="bg1"/>
          </a:solidFill>
        </a:ln>
      </dgm:spPr>
      <dgm:extLst>
        <a:ext uri="{E40237B7-FDA0-4F09-8148-C483321AD2D9}">
          <dgm14:cNvPr xmlns:dgm14="http://schemas.microsoft.com/office/drawing/2010/diagram" id="0" name="" descr="Badge Tick1 with solid fill"/>
        </a:ext>
      </dgm:extLst>
    </dgm:pt>
    <dgm:pt modelId="{70A83E5D-09E2-4C01-ACC3-2B7B6C3BFA85}" type="pres">
      <dgm:prSet presAssocID="{833572A9-365A-486D-9FDE-F43296A86A9F}" presName="txShp" presStyleLbl="node1" presStyleIdx="7" presStyleCnt="8">
        <dgm:presLayoutVars>
          <dgm:bulletEnabled val="1"/>
        </dgm:presLayoutVars>
      </dgm:prSet>
      <dgm:spPr/>
    </dgm:pt>
  </dgm:ptLst>
  <dgm:cxnLst>
    <dgm:cxn modelId="{45CBDA0A-E2A2-4BAE-A475-A2EF60E84895}" srcId="{FCF6E07D-0AC2-4F38-B510-32F7E33B06DB}" destId="{FB098731-10B4-4A36-91A1-567ADF5ED3D1}" srcOrd="6" destOrd="0" parTransId="{04C24118-F99A-4EFB-9978-8A488CCA98DF}" sibTransId="{7DE66CAE-A24D-42FE-A52D-3DBBD530B4EA}"/>
    <dgm:cxn modelId="{1CD31611-8A05-46E8-9BCE-503F587FA7B1}" type="presOf" srcId="{FB098731-10B4-4A36-91A1-567ADF5ED3D1}" destId="{D8194B84-59D4-47F9-A130-13290CA2112C}" srcOrd="0" destOrd="0" presId="urn:microsoft.com/office/officeart/2005/8/layout/vList3"/>
    <dgm:cxn modelId="{EBCF4F1F-E3A5-44A4-85EF-1E55BB930921}" type="presOf" srcId="{833572A9-365A-486D-9FDE-F43296A86A9F}" destId="{70A83E5D-09E2-4C01-ACC3-2B7B6C3BFA85}" srcOrd="0" destOrd="0" presId="urn:microsoft.com/office/officeart/2005/8/layout/vList3"/>
    <dgm:cxn modelId="{9D408221-21B5-4B86-828D-12EEE2DCE16A}" type="presOf" srcId="{7FB36373-266B-43CD-A9D7-3182D21AB767}" destId="{1594CBD3-8D82-4CD5-8D79-02814B19793A}" srcOrd="0" destOrd="0" presId="urn:microsoft.com/office/officeart/2005/8/layout/vList3"/>
    <dgm:cxn modelId="{97ED482B-AB75-473F-A30C-B6308CB6EA71}" srcId="{FCF6E07D-0AC2-4F38-B510-32F7E33B06DB}" destId="{4E6E4895-6FC5-4FF3-BDD0-CA95A5E751A0}" srcOrd="0" destOrd="0" parTransId="{CD683A62-6E79-460C-8C76-36D3169BFD5E}" sibTransId="{3A3F2C52-7209-4027-A20C-FE32A10EB9C3}"/>
    <dgm:cxn modelId="{70F7682C-5810-4E53-A4A2-958EA67875B1}" srcId="{FCF6E07D-0AC2-4F38-B510-32F7E33B06DB}" destId="{BC8C017E-EA73-459D-B5F6-FC476AB54C1A}" srcOrd="5" destOrd="0" parTransId="{8B71A0F9-F8F8-49FD-93D5-ACAB1A892225}" sibTransId="{F0A0BD2A-34CE-4795-BBE7-515849069F38}"/>
    <dgm:cxn modelId="{ED95B43D-55FD-43EF-A4A7-C337EF8672CF}" srcId="{FCF6E07D-0AC2-4F38-B510-32F7E33B06DB}" destId="{8936180D-A96F-44F3-81BE-9FA5FD084B0E}" srcOrd="2" destOrd="0" parTransId="{B79477A6-1E0F-4390-84E2-38768F5B7A92}" sibTransId="{9A866E0A-2DEC-48CF-B7EA-929F407AFCE2}"/>
    <dgm:cxn modelId="{C6C59B73-B357-4B63-AB29-7F5C209E3B21}" type="presOf" srcId="{DE121183-ACEE-4518-B0BF-BFBDBC2533C0}" destId="{D2207D84-0E57-4E11-809B-C99692031221}" srcOrd="0" destOrd="0" presId="urn:microsoft.com/office/officeart/2005/8/layout/vList3"/>
    <dgm:cxn modelId="{B3842855-F5EE-4DFC-B76B-DEB33CA33C90}" type="presOf" srcId="{8936180D-A96F-44F3-81BE-9FA5FD084B0E}" destId="{7C224E11-7122-49B3-B6DB-02C82201B429}" srcOrd="0" destOrd="0" presId="urn:microsoft.com/office/officeart/2005/8/layout/vList3"/>
    <dgm:cxn modelId="{306B9356-35B0-483F-8CD8-B22B417FCCE0}" type="presOf" srcId="{FCF6E07D-0AC2-4F38-B510-32F7E33B06DB}" destId="{A50467A5-6285-4C5C-B9AA-E21B66E28033}" srcOrd="0" destOrd="0" presId="urn:microsoft.com/office/officeart/2005/8/layout/vList3"/>
    <dgm:cxn modelId="{0173F37B-0BBD-4BB1-BB92-BB0629A8D0E6}" type="presOf" srcId="{BC8C017E-EA73-459D-B5F6-FC476AB54C1A}" destId="{FD471629-948E-4B1C-922D-CD1708A9A32D}" srcOrd="0" destOrd="0" presId="urn:microsoft.com/office/officeart/2005/8/layout/vList3"/>
    <dgm:cxn modelId="{AC7EA599-91E7-4329-90D8-02CB2747BD06}" srcId="{FCF6E07D-0AC2-4F38-B510-32F7E33B06DB}" destId="{833572A9-365A-486D-9FDE-F43296A86A9F}" srcOrd="7" destOrd="0" parTransId="{2C42BEF7-FEE2-433E-B895-D2C154B42F6C}" sibTransId="{5F8C03C0-DA0E-461C-8978-E4835742B622}"/>
    <dgm:cxn modelId="{C85CE1A1-48B2-445D-A59C-AA3B8CDEABFC}" srcId="{FCF6E07D-0AC2-4F38-B510-32F7E33B06DB}" destId="{3EF92F1C-2170-4EFA-80EC-CF83EA96C7B0}" srcOrd="4" destOrd="0" parTransId="{1974D279-1FF4-4910-A8AA-367B3497B506}" sibTransId="{6A367D9C-DE49-4C45-95AB-7718221C840A}"/>
    <dgm:cxn modelId="{80F693E2-6981-4F9F-8069-51821458800F}" srcId="{FCF6E07D-0AC2-4F38-B510-32F7E33B06DB}" destId="{DE121183-ACEE-4518-B0BF-BFBDBC2533C0}" srcOrd="3" destOrd="0" parTransId="{0ABEAF10-F3B3-4A41-8026-FB6B0558E34A}" sibTransId="{13303513-355B-4993-B129-68D614921ACA}"/>
    <dgm:cxn modelId="{447CADEB-298F-461B-91CB-B2C4B61EBB07}" srcId="{FCF6E07D-0AC2-4F38-B510-32F7E33B06DB}" destId="{7FB36373-266B-43CD-A9D7-3182D21AB767}" srcOrd="1" destOrd="0" parTransId="{1E0C0B3A-D952-4549-87B9-EF64D8E463FC}" sibTransId="{EBB0040E-490F-49D2-8725-E302C4D5C11B}"/>
    <dgm:cxn modelId="{097E96EE-FA74-4406-B5CD-CDC1FAF1E1E6}" type="presOf" srcId="{4E6E4895-6FC5-4FF3-BDD0-CA95A5E751A0}" destId="{8C8E6F01-AE65-46B6-B067-E71D8CBC93D1}" srcOrd="0" destOrd="0" presId="urn:microsoft.com/office/officeart/2005/8/layout/vList3"/>
    <dgm:cxn modelId="{40EEB4F0-7E1D-43C8-80AE-4D7F04EC5CBC}" type="presOf" srcId="{3EF92F1C-2170-4EFA-80EC-CF83EA96C7B0}" destId="{1FDF68CA-EB45-44EF-9440-ABAE8F16912C}" srcOrd="0" destOrd="0" presId="urn:microsoft.com/office/officeart/2005/8/layout/vList3"/>
    <dgm:cxn modelId="{B1805925-282B-463F-A43A-8D8B3F9B709B}" type="presParOf" srcId="{A50467A5-6285-4C5C-B9AA-E21B66E28033}" destId="{6A883FF5-1C20-4DDF-BED6-B3F84815F263}" srcOrd="0" destOrd="0" presId="urn:microsoft.com/office/officeart/2005/8/layout/vList3"/>
    <dgm:cxn modelId="{2EAFBB49-1B69-4416-B2EE-3B2A923F95D4}" type="presParOf" srcId="{6A883FF5-1C20-4DDF-BED6-B3F84815F263}" destId="{ACE3AAFA-50B1-45D0-82B9-506439EA9DC5}" srcOrd="0" destOrd="0" presId="urn:microsoft.com/office/officeart/2005/8/layout/vList3"/>
    <dgm:cxn modelId="{8E092BB8-5071-4903-A251-DC9B9FCBA9E9}" type="presParOf" srcId="{6A883FF5-1C20-4DDF-BED6-B3F84815F263}" destId="{8C8E6F01-AE65-46B6-B067-E71D8CBC93D1}" srcOrd="1" destOrd="0" presId="urn:microsoft.com/office/officeart/2005/8/layout/vList3"/>
    <dgm:cxn modelId="{0188E92F-AAD8-4982-8376-F6BBAA19F1C7}" type="presParOf" srcId="{A50467A5-6285-4C5C-B9AA-E21B66E28033}" destId="{16FC7CBE-45E3-4BFA-8CAA-D12166C5F921}" srcOrd="1" destOrd="0" presId="urn:microsoft.com/office/officeart/2005/8/layout/vList3"/>
    <dgm:cxn modelId="{610ABEC7-D34B-4BDD-AB6C-F065E33B5BF2}" type="presParOf" srcId="{A50467A5-6285-4C5C-B9AA-E21B66E28033}" destId="{51C64C1B-2E67-48A5-91F8-DEC95A42149F}" srcOrd="2" destOrd="0" presId="urn:microsoft.com/office/officeart/2005/8/layout/vList3"/>
    <dgm:cxn modelId="{FBC41844-E902-482E-BAB9-1CD910A40032}" type="presParOf" srcId="{51C64C1B-2E67-48A5-91F8-DEC95A42149F}" destId="{1001543D-B71E-4E15-A45D-CC09FD0843F7}" srcOrd="0" destOrd="0" presId="urn:microsoft.com/office/officeart/2005/8/layout/vList3"/>
    <dgm:cxn modelId="{8A528900-8596-4AB8-80EA-80F5CF0F7011}" type="presParOf" srcId="{51C64C1B-2E67-48A5-91F8-DEC95A42149F}" destId="{1594CBD3-8D82-4CD5-8D79-02814B19793A}" srcOrd="1" destOrd="0" presId="urn:microsoft.com/office/officeart/2005/8/layout/vList3"/>
    <dgm:cxn modelId="{FD08EE61-3CB5-41E6-9689-CDAC40E6DBD4}" type="presParOf" srcId="{A50467A5-6285-4C5C-B9AA-E21B66E28033}" destId="{943A4A99-3EEB-48C0-B08F-9F9F32B0DE7C}" srcOrd="3" destOrd="0" presId="urn:microsoft.com/office/officeart/2005/8/layout/vList3"/>
    <dgm:cxn modelId="{796E9553-0786-4DF2-8ABE-38C32694A333}" type="presParOf" srcId="{A50467A5-6285-4C5C-B9AA-E21B66E28033}" destId="{732E79C1-388C-4576-A0A5-A50B34F3A57D}" srcOrd="4" destOrd="0" presId="urn:microsoft.com/office/officeart/2005/8/layout/vList3"/>
    <dgm:cxn modelId="{FC6CD4A5-7722-4316-BAEA-BEEF81EC5132}" type="presParOf" srcId="{732E79C1-388C-4576-A0A5-A50B34F3A57D}" destId="{13A56A24-D7FD-454E-899D-D2CF21BB748E}" srcOrd="0" destOrd="0" presId="urn:microsoft.com/office/officeart/2005/8/layout/vList3"/>
    <dgm:cxn modelId="{E7DF28D7-6A4D-46EB-A875-C87457E87013}" type="presParOf" srcId="{732E79C1-388C-4576-A0A5-A50B34F3A57D}" destId="{7C224E11-7122-49B3-B6DB-02C82201B429}" srcOrd="1" destOrd="0" presId="urn:microsoft.com/office/officeart/2005/8/layout/vList3"/>
    <dgm:cxn modelId="{422BFEFE-0E42-4A43-B3F5-BD2B5565C52F}" type="presParOf" srcId="{A50467A5-6285-4C5C-B9AA-E21B66E28033}" destId="{1BB16D07-08BB-4F8A-9E88-CB98DAD759BC}" srcOrd="5" destOrd="0" presId="urn:microsoft.com/office/officeart/2005/8/layout/vList3"/>
    <dgm:cxn modelId="{10B97550-E6DD-4AB2-8027-964346137177}" type="presParOf" srcId="{A50467A5-6285-4C5C-B9AA-E21B66E28033}" destId="{C2D34B88-A95F-4102-821B-4F67B4EAB97A}" srcOrd="6" destOrd="0" presId="urn:microsoft.com/office/officeart/2005/8/layout/vList3"/>
    <dgm:cxn modelId="{5472E656-6BA1-4C85-8FA7-A536F1DD7F74}" type="presParOf" srcId="{C2D34B88-A95F-4102-821B-4F67B4EAB97A}" destId="{005DA543-27CE-4223-9582-F5C926576E61}" srcOrd="0" destOrd="0" presId="urn:microsoft.com/office/officeart/2005/8/layout/vList3"/>
    <dgm:cxn modelId="{C9E83203-A38D-40C0-9095-D27CF317C5B7}" type="presParOf" srcId="{C2D34B88-A95F-4102-821B-4F67B4EAB97A}" destId="{D2207D84-0E57-4E11-809B-C99692031221}" srcOrd="1" destOrd="0" presId="urn:microsoft.com/office/officeart/2005/8/layout/vList3"/>
    <dgm:cxn modelId="{6FF73DA2-D432-4C23-96A5-2456117B4591}" type="presParOf" srcId="{A50467A5-6285-4C5C-B9AA-E21B66E28033}" destId="{08C5C523-4361-488A-913D-4EF0B88E7AD6}" srcOrd="7" destOrd="0" presId="urn:microsoft.com/office/officeart/2005/8/layout/vList3"/>
    <dgm:cxn modelId="{0F605E3E-42A3-4C72-AB0A-73AD160517F3}" type="presParOf" srcId="{A50467A5-6285-4C5C-B9AA-E21B66E28033}" destId="{321EB71F-BEF9-487A-BE46-CB3ECFF4E71C}" srcOrd="8" destOrd="0" presId="urn:microsoft.com/office/officeart/2005/8/layout/vList3"/>
    <dgm:cxn modelId="{20E60176-D81B-472F-B0C1-54988BC4380F}" type="presParOf" srcId="{321EB71F-BEF9-487A-BE46-CB3ECFF4E71C}" destId="{D8130882-0952-4FAE-A388-159BEF7937AA}" srcOrd="0" destOrd="0" presId="urn:microsoft.com/office/officeart/2005/8/layout/vList3"/>
    <dgm:cxn modelId="{AEE2CF63-83F2-4424-B232-267CAA3A72E7}" type="presParOf" srcId="{321EB71F-BEF9-487A-BE46-CB3ECFF4E71C}" destId="{1FDF68CA-EB45-44EF-9440-ABAE8F16912C}" srcOrd="1" destOrd="0" presId="urn:microsoft.com/office/officeart/2005/8/layout/vList3"/>
    <dgm:cxn modelId="{28441EF4-4455-47D8-AF0D-4A5553FA6365}" type="presParOf" srcId="{A50467A5-6285-4C5C-B9AA-E21B66E28033}" destId="{7D0742BC-2325-49C6-9193-B1E318ACA499}" srcOrd="9" destOrd="0" presId="urn:microsoft.com/office/officeart/2005/8/layout/vList3"/>
    <dgm:cxn modelId="{B9C4C38C-974B-4B36-B1E3-8C8E62835693}" type="presParOf" srcId="{A50467A5-6285-4C5C-B9AA-E21B66E28033}" destId="{D3023BF4-C451-4F83-BC9B-9ADD6EA6859D}" srcOrd="10" destOrd="0" presId="urn:microsoft.com/office/officeart/2005/8/layout/vList3"/>
    <dgm:cxn modelId="{6172EE55-C1B1-455F-A7C9-7D36567088B3}" type="presParOf" srcId="{D3023BF4-C451-4F83-BC9B-9ADD6EA6859D}" destId="{C4300EE9-5070-42ED-B17E-E8F76B7D9826}" srcOrd="0" destOrd="0" presId="urn:microsoft.com/office/officeart/2005/8/layout/vList3"/>
    <dgm:cxn modelId="{2D1B4CC0-55CA-4D50-9F06-8B5296BFB084}" type="presParOf" srcId="{D3023BF4-C451-4F83-BC9B-9ADD6EA6859D}" destId="{FD471629-948E-4B1C-922D-CD1708A9A32D}" srcOrd="1" destOrd="0" presId="urn:microsoft.com/office/officeart/2005/8/layout/vList3"/>
    <dgm:cxn modelId="{EDBBD05C-72D1-4A38-9BA9-78DB1BE40987}" type="presParOf" srcId="{A50467A5-6285-4C5C-B9AA-E21B66E28033}" destId="{45150301-DFA7-407D-88FD-035A8EC2C093}" srcOrd="11" destOrd="0" presId="urn:microsoft.com/office/officeart/2005/8/layout/vList3"/>
    <dgm:cxn modelId="{4462E581-58CC-4A5B-B485-73C1D91210A7}" type="presParOf" srcId="{A50467A5-6285-4C5C-B9AA-E21B66E28033}" destId="{4328DD98-084A-4064-AA46-7C22637CC27C}" srcOrd="12" destOrd="0" presId="urn:microsoft.com/office/officeart/2005/8/layout/vList3"/>
    <dgm:cxn modelId="{BFA2EFAC-282B-44E8-AC0B-77BA055D1F9D}" type="presParOf" srcId="{4328DD98-084A-4064-AA46-7C22637CC27C}" destId="{232533EC-C808-41F8-9870-8AA58F4DB26C}" srcOrd="0" destOrd="0" presId="urn:microsoft.com/office/officeart/2005/8/layout/vList3"/>
    <dgm:cxn modelId="{3CDF590E-58F2-4E04-8ED8-20B6C43BC1F6}" type="presParOf" srcId="{4328DD98-084A-4064-AA46-7C22637CC27C}" destId="{D8194B84-59D4-47F9-A130-13290CA2112C}" srcOrd="1" destOrd="0" presId="urn:microsoft.com/office/officeart/2005/8/layout/vList3"/>
    <dgm:cxn modelId="{2FF3BE27-63B9-4BF2-A1E9-D9EEE25A2AE2}" type="presParOf" srcId="{A50467A5-6285-4C5C-B9AA-E21B66E28033}" destId="{7D7E346B-FC78-4416-A70E-CF1764CCC475}" srcOrd="13" destOrd="0" presId="urn:microsoft.com/office/officeart/2005/8/layout/vList3"/>
    <dgm:cxn modelId="{3E00E390-0B1A-4F09-B03E-CD606A146CDC}" type="presParOf" srcId="{A50467A5-6285-4C5C-B9AA-E21B66E28033}" destId="{B7D66070-E831-4E76-A79E-F2580136C56C}" srcOrd="14" destOrd="0" presId="urn:microsoft.com/office/officeart/2005/8/layout/vList3"/>
    <dgm:cxn modelId="{B55CDC61-B502-4136-BD63-3BBB744362B2}" type="presParOf" srcId="{B7D66070-E831-4E76-A79E-F2580136C56C}" destId="{802F80DB-F3EE-45E8-BA85-92C4B7E5B0CB}" srcOrd="0" destOrd="0" presId="urn:microsoft.com/office/officeart/2005/8/layout/vList3"/>
    <dgm:cxn modelId="{C7B3BBE5-BA10-4DC9-A563-A93B2AE218FA}" type="presParOf" srcId="{B7D66070-E831-4E76-A79E-F2580136C56C}" destId="{70A83E5D-09E2-4C01-ACC3-2B7B6C3BFA85}"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F2BE3F5-A3CA-4BFA-AD80-75E7EB168F0B}" type="doc">
      <dgm:prSet loTypeId="urn:microsoft.com/office/officeart/2005/8/layout/chevronAccent+Icon" loCatId="process" qsTypeId="urn:microsoft.com/office/officeart/2005/8/quickstyle/simple1" qsCatId="simple" csTypeId="urn:microsoft.com/office/officeart/2005/8/colors/accent1_2" csCatId="accent1" phldr="1"/>
      <dgm:spPr/>
    </dgm:pt>
    <dgm:pt modelId="{952CDEF9-6E2F-423A-8FE9-111FEA75F5BC}">
      <dgm:prSet phldrT="[Text]" custT="1"/>
      <dgm:spPr/>
      <dgm:t>
        <a:bodyPr/>
        <a:lstStyle/>
        <a:p>
          <a:r>
            <a:rPr lang="en-US" sz="1600" dirty="0"/>
            <a:t>System Planning</a:t>
          </a:r>
        </a:p>
      </dgm:t>
    </dgm:pt>
    <dgm:pt modelId="{7C6D9214-32BF-4A6A-A904-40A3E99D3DD5}" type="parTrans" cxnId="{639BA11D-A107-433D-A60E-F012796E78C2}">
      <dgm:prSet/>
      <dgm:spPr/>
      <dgm:t>
        <a:bodyPr/>
        <a:lstStyle/>
        <a:p>
          <a:endParaRPr lang="en-US"/>
        </a:p>
      </dgm:t>
    </dgm:pt>
    <dgm:pt modelId="{69E4FB30-667C-4349-A615-97FD8E617ADA}" type="sibTrans" cxnId="{639BA11D-A107-433D-A60E-F012796E78C2}">
      <dgm:prSet/>
      <dgm:spPr/>
      <dgm:t>
        <a:bodyPr/>
        <a:lstStyle/>
        <a:p>
          <a:endParaRPr lang="en-US"/>
        </a:p>
      </dgm:t>
    </dgm:pt>
    <dgm:pt modelId="{9DED6523-17C8-47D7-BE6E-0BCE73D8C313}">
      <dgm:prSet phldrT="[Text]" custT="1"/>
      <dgm:spPr/>
      <dgm:t>
        <a:bodyPr/>
        <a:lstStyle/>
        <a:p>
          <a:r>
            <a:rPr lang="en-US" sz="1600" dirty="0"/>
            <a:t>Market RFPs</a:t>
          </a:r>
        </a:p>
      </dgm:t>
    </dgm:pt>
    <dgm:pt modelId="{FE9C3DFF-8A87-4057-A5CF-A20841ECC138}" type="parTrans" cxnId="{1B441D11-D112-4B36-B804-D712FB8D4DD1}">
      <dgm:prSet/>
      <dgm:spPr/>
      <dgm:t>
        <a:bodyPr/>
        <a:lstStyle/>
        <a:p>
          <a:endParaRPr lang="en-US"/>
        </a:p>
      </dgm:t>
    </dgm:pt>
    <dgm:pt modelId="{CFED33BB-9A0C-49B6-9CB2-A78DD5B376DD}" type="sibTrans" cxnId="{1B441D11-D112-4B36-B804-D712FB8D4DD1}">
      <dgm:prSet/>
      <dgm:spPr/>
      <dgm:t>
        <a:bodyPr/>
        <a:lstStyle/>
        <a:p>
          <a:endParaRPr lang="en-US"/>
        </a:p>
      </dgm:t>
    </dgm:pt>
    <dgm:pt modelId="{10757B6A-1204-4B0B-A2C1-11E355A90E47}">
      <dgm:prSet phldrT="[Text]" custT="1"/>
      <dgm:spPr/>
      <dgm:t>
        <a:bodyPr/>
        <a:lstStyle/>
        <a:p>
          <a:r>
            <a:rPr lang="en-US" sz="1600" dirty="0"/>
            <a:t>Project Development</a:t>
          </a:r>
        </a:p>
      </dgm:t>
    </dgm:pt>
    <dgm:pt modelId="{D0C6F953-3EEB-4359-88CF-24218A873974}" type="parTrans" cxnId="{A441A246-C673-4CEF-BAEF-CC300BFD9386}">
      <dgm:prSet/>
      <dgm:spPr/>
      <dgm:t>
        <a:bodyPr/>
        <a:lstStyle/>
        <a:p>
          <a:endParaRPr lang="en-US"/>
        </a:p>
      </dgm:t>
    </dgm:pt>
    <dgm:pt modelId="{A3742812-5FF7-4E17-9AB9-1855C2793EF9}" type="sibTrans" cxnId="{A441A246-C673-4CEF-BAEF-CC300BFD9386}">
      <dgm:prSet/>
      <dgm:spPr/>
      <dgm:t>
        <a:bodyPr/>
        <a:lstStyle/>
        <a:p>
          <a:endParaRPr lang="en-US"/>
        </a:p>
      </dgm:t>
    </dgm:pt>
    <dgm:pt modelId="{1BBEAE57-7A43-4C3A-BFBC-A81E1EB70801}">
      <dgm:prSet phldrT="[Text]" custT="1"/>
      <dgm:spPr/>
      <dgm:t>
        <a:bodyPr/>
        <a:lstStyle/>
        <a:p>
          <a:r>
            <a:rPr lang="de-DE" sz="1200" dirty="0"/>
            <a:t>Determine target values for</a:t>
          </a:r>
          <a:endParaRPr lang="en-US" sz="1200" dirty="0"/>
        </a:p>
      </dgm:t>
    </dgm:pt>
    <dgm:pt modelId="{D8244D2C-FDA7-4E7F-AC11-0F70917BD92F}" type="parTrans" cxnId="{4EAB5D12-973A-4738-B708-C0D1DB0BEF2F}">
      <dgm:prSet/>
      <dgm:spPr/>
      <dgm:t>
        <a:bodyPr/>
        <a:lstStyle/>
        <a:p>
          <a:endParaRPr lang="en-US"/>
        </a:p>
      </dgm:t>
    </dgm:pt>
    <dgm:pt modelId="{7F65B63D-64D4-48B1-8A86-925CDAE7AFD3}" type="sibTrans" cxnId="{4EAB5D12-973A-4738-B708-C0D1DB0BEF2F}">
      <dgm:prSet/>
      <dgm:spPr/>
      <dgm:t>
        <a:bodyPr/>
        <a:lstStyle/>
        <a:p>
          <a:endParaRPr lang="en-US"/>
        </a:p>
      </dgm:t>
    </dgm:pt>
    <dgm:pt modelId="{442B5AF6-5A87-45E2-8416-D8E03746C9FA}">
      <dgm:prSet custT="1"/>
      <dgm:spPr/>
      <dgm:t>
        <a:bodyPr/>
        <a:lstStyle/>
        <a:p>
          <a:r>
            <a:rPr lang="de-DE" sz="1200" dirty="0"/>
            <a:t>Short-Circuit Level from voltage source units - „GFM“</a:t>
          </a:r>
        </a:p>
      </dgm:t>
    </dgm:pt>
    <dgm:pt modelId="{E634883B-0D1B-496C-A45C-0503389638B6}" type="parTrans" cxnId="{D547D7D4-73E6-4848-A614-88243E3719CF}">
      <dgm:prSet/>
      <dgm:spPr/>
      <dgm:t>
        <a:bodyPr/>
        <a:lstStyle/>
        <a:p>
          <a:endParaRPr lang="en-US"/>
        </a:p>
      </dgm:t>
    </dgm:pt>
    <dgm:pt modelId="{8DF409F4-9292-42DD-9633-B8544F3EED7C}" type="sibTrans" cxnId="{D547D7D4-73E6-4848-A614-88243E3719CF}">
      <dgm:prSet/>
      <dgm:spPr/>
      <dgm:t>
        <a:bodyPr/>
        <a:lstStyle/>
        <a:p>
          <a:endParaRPr lang="en-US"/>
        </a:p>
      </dgm:t>
    </dgm:pt>
    <dgm:pt modelId="{6998DCA4-E84B-4A85-8483-2C13E04E3A8E}">
      <dgm:prSet custT="1"/>
      <dgm:spPr/>
      <dgm:t>
        <a:bodyPr/>
        <a:lstStyle/>
        <a:p>
          <a:r>
            <a:rPr lang="de-DE" sz="1200" dirty="0"/>
            <a:t>Reactive power / STATCOM</a:t>
          </a:r>
        </a:p>
      </dgm:t>
    </dgm:pt>
    <dgm:pt modelId="{C074E4B1-251F-4FAD-8C20-BFD71E5AAB8B}" type="parTrans" cxnId="{7C94D054-BF19-4060-953D-FC26659D086A}">
      <dgm:prSet/>
      <dgm:spPr/>
      <dgm:t>
        <a:bodyPr/>
        <a:lstStyle/>
        <a:p>
          <a:endParaRPr lang="en-US"/>
        </a:p>
      </dgm:t>
    </dgm:pt>
    <dgm:pt modelId="{1C9AE67F-5339-455A-8CFE-C5843078AC0B}" type="sibTrans" cxnId="{7C94D054-BF19-4060-953D-FC26659D086A}">
      <dgm:prSet/>
      <dgm:spPr/>
      <dgm:t>
        <a:bodyPr/>
        <a:lstStyle/>
        <a:p>
          <a:endParaRPr lang="en-US"/>
        </a:p>
      </dgm:t>
    </dgm:pt>
    <dgm:pt modelId="{DBAD77E9-E1AC-4AC2-8B8B-B51DA618D926}">
      <dgm:prSet custT="1"/>
      <dgm:spPr/>
      <dgm:t>
        <a:bodyPr/>
        <a:lstStyle/>
        <a:p>
          <a:r>
            <a:rPr lang="de-DE" sz="1200"/>
            <a:t>Inertia</a:t>
          </a:r>
          <a:endParaRPr lang="de-DE" sz="1200" dirty="0"/>
        </a:p>
      </dgm:t>
    </dgm:pt>
    <dgm:pt modelId="{0EEAE561-DBAC-48B7-AD47-0813756A54BF}" type="parTrans" cxnId="{8FC92923-9174-4FA2-98AC-134037DE1D97}">
      <dgm:prSet/>
      <dgm:spPr/>
      <dgm:t>
        <a:bodyPr/>
        <a:lstStyle/>
        <a:p>
          <a:endParaRPr lang="en-US"/>
        </a:p>
      </dgm:t>
    </dgm:pt>
    <dgm:pt modelId="{9A7C4C7E-66E4-4C1D-BAE3-7834CAA769FC}" type="sibTrans" cxnId="{8FC92923-9174-4FA2-98AC-134037DE1D97}">
      <dgm:prSet/>
      <dgm:spPr/>
      <dgm:t>
        <a:bodyPr/>
        <a:lstStyle/>
        <a:p>
          <a:endParaRPr lang="en-US"/>
        </a:p>
      </dgm:t>
    </dgm:pt>
    <dgm:pt modelId="{BCC8EDCD-8A96-4BF5-9293-5F3DB410F3D4}">
      <dgm:prSet custT="1"/>
      <dgm:spPr/>
      <dgm:t>
        <a:bodyPr/>
        <a:lstStyle/>
        <a:p>
          <a:r>
            <a:rPr lang="de-DE" sz="1200" dirty="0"/>
            <a:t>Define additional needs</a:t>
          </a:r>
        </a:p>
      </dgm:t>
    </dgm:pt>
    <dgm:pt modelId="{99B60B48-0D69-400A-B314-EE99608FCB31}" type="parTrans" cxnId="{5DEBB235-D528-4DAB-8010-51B450B3A915}">
      <dgm:prSet/>
      <dgm:spPr/>
      <dgm:t>
        <a:bodyPr/>
        <a:lstStyle/>
        <a:p>
          <a:endParaRPr lang="en-US"/>
        </a:p>
      </dgm:t>
    </dgm:pt>
    <dgm:pt modelId="{19117580-29EE-447F-8023-C213C60429FC}" type="sibTrans" cxnId="{5DEBB235-D528-4DAB-8010-51B450B3A915}">
      <dgm:prSet/>
      <dgm:spPr/>
      <dgm:t>
        <a:bodyPr/>
        <a:lstStyle/>
        <a:p>
          <a:endParaRPr lang="en-US"/>
        </a:p>
      </dgm:t>
    </dgm:pt>
    <dgm:pt modelId="{7F155F1E-436A-4B7F-A341-8CB10EA7DAB8}">
      <dgm:prSet phldrT="[Text]" custT="1"/>
      <dgm:spPr/>
      <dgm:t>
        <a:bodyPr/>
        <a:lstStyle/>
        <a:p>
          <a:r>
            <a:rPr lang="de-DE" sz="1200" dirty="0"/>
            <a:t>Incentivize projects to contribute to Short-Circuit Level or Extended Reactive Power. </a:t>
          </a:r>
          <a:endParaRPr lang="en-US" sz="1200" dirty="0"/>
        </a:p>
      </dgm:t>
    </dgm:pt>
    <dgm:pt modelId="{B400873A-123F-409E-8E82-04ADED5351EA}" type="parTrans" cxnId="{B67AA657-BD2A-4773-943D-33EE67DD162D}">
      <dgm:prSet/>
      <dgm:spPr/>
      <dgm:t>
        <a:bodyPr/>
        <a:lstStyle/>
        <a:p>
          <a:endParaRPr lang="en-US"/>
        </a:p>
      </dgm:t>
    </dgm:pt>
    <dgm:pt modelId="{EEA08B2C-198E-4F96-AB0E-D45D4523CCF5}" type="sibTrans" cxnId="{B67AA657-BD2A-4773-943D-33EE67DD162D}">
      <dgm:prSet/>
      <dgm:spPr/>
      <dgm:t>
        <a:bodyPr/>
        <a:lstStyle/>
        <a:p>
          <a:endParaRPr lang="en-US"/>
        </a:p>
      </dgm:t>
    </dgm:pt>
    <dgm:pt modelId="{A864AFA6-EDE1-4CA3-8DDD-7AC042C0A1F7}">
      <dgm:prSet phldrT="[Text]" custT="1"/>
      <dgm:spPr/>
      <dgm:t>
        <a:bodyPr/>
        <a:lstStyle/>
        <a:p>
          <a:r>
            <a:rPr lang="de-DE" sz="1200" dirty="0"/>
            <a:t>Define minimum availability and performance metrics.</a:t>
          </a:r>
          <a:endParaRPr lang="en-US" sz="1200" dirty="0"/>
        </a:p>
      </dgm:t>
    </dgm:pt>
    <dgm:pt modelId="{0EFF9D13-26B2-49B8-859D-A8B9168B219B}" type="parTrans" cxnId="{731BAA11-6DC5-4E24-9813-4C664957DAE2}">
      <dgm:prSet/>
      <dgm:spPr/>
      <dgm:t>
        <a:bodyPr/>
        <a:lstStyle/>
        <a:p>
          <a:endParaRPr lang="en-US"/>
        </a:p>
      </dgm:t>
    </dgm:pt>
    <dgm:pt modelId="{665A9557-1A7F-4682-B193-02B7F473CF4A}" type="sibTrans" cxnId="{731BAA11-6DC5-4E24-9813-4C664957DAE2}">
      <dgm:prSet/>
      <dgm:spPr/>
      <dgm:t>
        <a:bodyPr/>
        <a:lstStyle/>
        <a:p>
          <a:endParaRPr lang="en-US"/>
        </a:p>
      </dgm:t>
    </dgm:pt>
    <dgm:pt modelId="{6494D3F7-6939-4616-A1B1-7A08EF46FCE7}">
      <dgm:prSet phldrT="[Text]" custT="1"/>
      <dgm:spPr/>
      <dgm:t>
        <a:bodyPr/>
        <a:lstStyle/>
        <a:p>
          <a:r>
            <a:rPr lang="de-DE" sz="1200" dirty="0"/>
            <a:t>Optimize project design and business case for</a:t>
          </a:r>
          <a:endParaRPr lang="en-US" sz="1200" dirty="0"/>
        </a:p>
      </dgm:t>
    </dgm:pt>
    <dgm:pt modelId="{9ADC14CF-CD64-4AFE-8834-2C8919AC1A27}" type="parTrans" cxnId="{385CF8F7-BC48-4521-9422-87FF8885B34D}">
      <dgm:prSet/>
      <dgm:spPr/>
      <dgm:t>
        <a:bodyPr/>
        <a:lstStyle/>
        <a:p>
          <a:endParaRPr lang="en-US"/>
        </a:p>
      </dgm:t>
    </dgm:pt>
    <dgm:pt modelId="{37CE19E2-1F5E-479C-9F70-0AF10B4BB29E}" type="sibTrans" cxnId="{385CF8F7-BC48-4521-9422-87FF8885B34D}">
      <dgm:prSet/>
      <dgm:spPr/>
      <dgm:t>
        <a:bodyPr/>
        <a:lstStyle/>
        <a:p>
          <a:endParaRPr lang="en-US"/>
        </a:p>
      </dgm:t>
    </dgm:pt>
    <dgm:pt modelId="{F7838CAF-41E1-4175-84A1-DEA84F394E40}">
      <dgm:prSet custT="1"/>
      <dgm:spPr/>
      <dgm:t>
        <a:bodyPr/>
        <a:lstStyle/>
        <a:p>
          <a:r>
            <a:rPr lang="de-DE" sz="1200" dirty="0"/>
            <a:t>SCL (base or „extended“)</a:t>
          </a:r>
        </a:p>
      </dgm:t>
    </dgm:pt>
    <dgm:pt modelId="{A4ECFAC8-3A39-4C19-B66E-53F46835B4E1}" type="parTrans" cxnId="{02B8BEBF-2D55-44E1-BBD0-688A652FB49C}">
      <dgm:prSet/>
      <dgm:spPr/>
      <dgm:t>
        <a:bodyPr/>
        <a:lstStyle/>
        <a:p>
          <a:endParaRPr lang="en-US"/>
        </a:p>
      </dgm:t>
    </dgm:pt>
    <dgm:pt modelId="{30C9D2F1-0580-468B-A9C2-1DBF9CD377E2}" type="sibTrans" cxnId="{02B8BEBF-2D55-44E1-BBD0-688A652FB49C}">
      <dgm:prSet/>
      <dgm:spPr/>
      <dgm:t>
        <a:bodyPr/>
        <a:lstStyle/>
        <a:p>
          <a:endParaRPr lang="en-US"/>
        </a:p>
      </dgm:t>
    </dgm:pt>
    <dgm:pt modelId="{C60A3389-B489-40D4-A87E-CAA175900BE4}">
      <dgm:prSet custT="1"/>
      <dgm:spPr/>
      <dgm:t>
        <a:bodyPr/>
        <a:lstStyle/>
        <a:p>
          <a:r>
            <a:rPr lang="de-DE" sz="1200" dirty="0"/>
            <a:t>Extended Reactive Range</a:t>
          </a:r>
        </a:p>
      </dgm:t>
    </dgm:pt>
    <dgm:pt modelId="{01C0A7D9-355A-4BF5-AAE6-28F3BB1E5CFB}" type="parTrans" cxnId="{E359FDBA-C589-4F17-AE59-CDD817E282D9}">
      <dgm:prSet/>
      <dgm:spPr/>
      <dgm:t>
        <a:bodyPr/>
        <a:lstStyle/>
        <a:p>
          <a:endParaRPr lang="en-US"/>
        </a:p>
      </dgm:t>
    </dgm:pt>
    <dgm:pt modelId="{DEF401A0-BFE4-476F-AEA9-F151EF900080}" type="sibTrans" cxnId="{E359FDBA-C589-4F17-AE59-CDD817E282D9}">
      <dgm:prSet/>
      <dgm:spPr/>
      <dgm:t>
        <a:bodyPr/>
        <a:lstStyle/>
        <a:p>
          <a:endParaRPr lang="en-US"/>
        </a:p>
      </dgm:t>
    </dgm:pt>
    <dgm:pt modelId="{35060D1A-3A86-4F72-BB79-B9D59A0BD296}">
      <dgm:prSet custT="1"/>
      <dgm:spPr/>
      <dgm:t>
        <a:bodyPr/>
        <a:lstStyle/>
        <a:p>
          <a:r>
            <a:rPr lang="de-DE" sz="1200" dirty="0"/>
            <a:t>Inertia (power and energy headroom)</a:t>
          </a:r>
        </a:p>
      </dgm:t>
    </dgm:pt>
    <dgm:pt modelId="{5869A681-30C9-464E-9853-8D048192B26E}" type="parTrans" cxnId="{2E4D287D-F60C-432D-B374-42E7042A7939}">
      <dgm:prSet/>
      <dgm:spPr/>
      <dgm:t>
        <a:bodyPr/>
        <a:lstStyle/>
        <a:p>
          <a:endParaRPr lang="en-US"/>
        </a:p>
      </dgm:t>
    </dgm:pt>
    <dgm:pt modelId="{DE6F3F08-8297-48E0-BD54-769EF6C99947}" type="sibTrans" cxnId="{2E4D287D-F60C-432D-B374-42E7042A7939}">
      <dgm:prSet/>
      <dgm:spPr/>
      <dgm:t>
        <a:bodyPr/>
        <a:lstStyle/>
        <a:p>
          <a:endParaRPr lang="en-US"/>
        </a:p>
      </dgm:t>
    </dgm:pt>
    <dgm:pt modelId="{CAB22A2B-D746-42C4-81EC-8B0EE80EDED3}">
      <dgm:prSet custT="1"/>
      <dgm:spPr/>
      <dgm:t>
        <a:bodyPr/>
        <a:lstStyle/>
        <a:p>
          <a:r>
            <a:rPr lang="de-DE" sz="1200" dirty="0"/>
            <a:t>Availability requirements </a:t>
          </a:r>
          <a:endParaRPr lang="en-US" sz="1200" dirty="0"/>
        </a:p>
      </dgm:t>
    </dgm:pt>
    <dgm:pt modelId="{C1BC4DB1-A874-4044-B9CA-38EA4CBB7995}" type="parTrans" cxnId="{8FA1C192-6AF9-42DF-97EA-53F2843448EA}">
      <dgm:prSet/>
      <dgm:spPr/>
      <dgm:t>
        <a:bodyPr/>
        <a:lstStyle/>
        <a:p>
          <a:endParaRPr lang="en-US"/>
        </a:p>
      </dgm:t>
    </dgm:pt>
    <dgm:pt modelId="{D4AF5E4D-2856-40E8-9D95-CFA91AA6CE71}" type="sibTrans" cxnId="{8FA1C192-6AF9-42DF-97EA-53F2843448EA}">
      <dgm:prSet/>
      <dgm:spPr/>
      <dgm:t>
        <a:bodyPr/>
        <a:lstStyle/>
        <a:p>
          <a:endParaRPr lang="en-US"/>
        </a:p>
      </dgm:t>
    </dgm:pt>
    <dgm:pt modelId="{63133FC8-CE7E-4DAC-A68D-36072A7618F0}" type="pres">
      <dgm:prSet presAssocID="{4F2BE3F5-A3CA-4BFA-AD80-75E7EB168F0B}" presName="Name0" presStyleCnt="0">
        <dgm:presLayoutVars>
          <dgm:dir/>
          <dgm:resizeHandles val="exact"/>
        </dgm:presLayoutVars>
      </dgm:prSet>
      <dgm:spPr/>
    </dgm:pt>
    <dgm:pt modelId="{647689A6-53B3-444E-92A3-85712741247C}" type="pres">
      <dgm:prSet presAssocID="{952CDEF9-6E2F-423A-8FE9-111FEA75F5BC}" presName="composite" presStyleCnt="0"/>
      <dgm:spPr/>
    </dgm:pt>
    <dgm:pt modelId="{8BFE101A-155B-4B6A-9726-69791EF3CC8B}" type="pres">
      <dgm:prSet presAssocID="{952CDEF9-6E2F-423A-8FE9-111FEA75F5BC}" presName="bgChev" presStyleLbl="node1" presStyleIdx="0" presStyleCnt="3" custScaleX="124498"/>
      <dgm:spPr/>
    </dgm:pt>
    <dgm:pt modelId="{6319E9DD-243B-4DE2-B8A9-72DD2007BC75}" type="pres">
      <dgm:prSet presAssocID="{952CDEF9-6E2F-423A-8FE9-111FEA75F5BC}" presName="txNode" presStyleLbl="fgAcc1" presStyleIdx="0" presStyleCnt="3" custScaleX="122851" custScaleY="277653" custLinFactY="22219" custLinFactNeighborX="462" custLinFactNeighborY="100000">
        <dgm:presLayoutVars>
          <dgm:bulletEnabled val="1"/>
        </dgm:presLayoutVars>
      </dgm:prSet>
      <dgm:spPr/>
    </dgm:pt>
    <dgm:pt modelId="{113ED3AC-FD2E-4CB9-ABC4-6D503181B750}" type="pres">
      <dgm:prSet presAssocID="{69E4FB30-667C-4349-A615-97FD8E617ADA}" presName="compositeSpace" presStyleCnt="0"/>
      <dgm:spPr/>
    </dgm:pt>
    <dgm:pt modelId="{42BBD81A-F933-42ED-B29E-B124695D04C8}" type="pres">
      <dgm:prSet presAssocID="{9DED6523-17C8-47D7-BE6E-0BCE73D8C313}" presName="composite" presStyleCnt="0"/>
      <dgm:spPr/>
    </dgm:pt>
    <dgm:pt modelId="{AC97A028-EE6E-4F07-91F4-F5B27B3B2ECB}" type="pres">
      <dgm:prSet presAssocID="{9DED6523-17C8-47D7-BE6E-0BCE73D8C313}" presName="bgChev" presStyleLbl="node1" presStyleIdx="1" presStyleCnt="3" custScaleX="121292"/>
      <dgm:spPr/>
    </dgm:pt>
    <dgm:pt modelId="{BAC5D622-7A07-41D0-88D2-E8C52A2C180C}" type="pres">
      <dgm:prSet presAssocID="{9DED6523-17C8-47D7-BE6E-0BCE73D8C313}" presName="txNode" presStyleLbl="fgAcc1" presStyleIdx="1" presStyleCnt="3" custScaleX="122851" custScaleY="276116" custLinFactY="24422" custLinFactNeighborX="-4246" custLinFactNeighborY="100000">
        <dgm:presLayoutVars>
          <dgm:bulletEnabled val="1"/>
        </dgm:presLayoutVars>
      </dgm:prSet>
      <dgm:spPr/>
    </dgm:pt>
    <dgm:pt modelId="{C0CC02CF-C2A8-4282-B416-219B12741DE6}" type="pres">
      <dgm:prSet presAssocID="{CFED33BB-9A0C-49B6-9CB2-A78DD5B376DD}" presName="compositeSpace" presStyleCnt="0"/>
      <dgm:spPr/>
    </dgm:pt>
    <dgm:pt modelId="{97B993AB-31A7-4B1A-9358-5DE440B17961}" type="pres">
      <dgm:prSet presAssocID="{10757B6A-1204-4B0B-A2C1-11E355A90E47}" presName="composite" presStyleCnt="0"/>
      <dgm:spPr/>
    </dgm:pt>
    <dgm:pt modelId="{EEF25970-318B-412D-A478-F6557E357C05}" type="pres">
      <dgm:prSet presAssocID="{10757B6A-1204-4B0B-A2C1-11E355A90E47}" presName="bgChev" presStyleLbl="node1" presStyleIdx="2" presStyleCnt="3" custScaleX="115118"/>
      <dgm:spPr/>
    </dgm:pt>
    <dgm:pt modelId="{235D5337-9304-4D5C-B3B3-AE170217C53D}" type="pres">
      <dgm:prSet presAssocID="{10757B6A-1204-4B0B-A2C1-11E355A90E47}" presName="txNode" presStyleLbl="fgAcc1" presStyleIdx="2" presStyleCnt="3" custScaleX="122851" custScaleY="274085" custLinFactY="24954" custLinFactNeighborX="-5351" custLinFactNeighborY="100000">
        <dgm:presLayoutVars>
          <dgm:bulletEnabled val="1"/>
        </dgm:presLayoutVars>
      </dgm:prSet>
      <dgm:spPr/>
    </dgm:pt>
  </dgm:ptLst>
  <dgm:cxnLst>
    <dgm:cxn modelId="{E939E410-9C52-46CB-AF58-C8D748F67BC5}" type="presOf" srcId="{35060D1A-3A86-4F72-BB79-B9D59A0BD296}" destId="{235D5337-9304-4D5C-B3B3-AE170217C53D}" srcOrd="0" destOrd="4" presId="urn:microsoft.com/office/officeart/2005/8/layout/chevronAccent+Icon"/>
    <dgm:cxn modelId="{1B441D11-D112-4B36-B804-D712FB8D4DD1}" srcId="{4F2BE3F5-A3CA-4BFA-AD80-75E7EB168F0B}" destId="{9DED6523-17C8-47D7-BE6E-0BCE73D8C313}" srcOrd="1" destOrd="0" parTransId="{FE9C3DFF-8A87-4057-A5CF-A20841ECC138}" sibTransId="{CFED33BB-9A0C-49B6-9CB2-A78DD5B376DD}"/>
    <dgm:cxn modelId="{731BAA11-6DC5-4E24-9813-4C664957DAE2}" srcId="{9DED6523-17C8-47D7-BE6E-0BCE73D8C313}" destId="{A864AFA6-EDE1-4CA3-8DDD-7AC042C0A1F7}" srcOrd="1" destOrd="0" parTransId="{0EFF9D13-26B2-49B8-859D-A8B9168B219B}" sibTransId="{665A9557-1A7F-4682-B193-02B7F473CF4A}"/>
    <dgm:cxn modelId="{4EAB5D12-973A-4738-B708-C0D1DB0BEF2F}" srcId="{952CDEF9-6E2F-423A-8FE9-111FEA75F5BC}" destId="{1BBEAE57-7A43-4C3A-BFBC-A81E1EB70801}" srcOrd="0" destOrd="0" parTransId="{D8244D2C-FDA7-4E7F-AC11-0F70917BD92F}" sibTransId="{7F65B63D-64D4-48B1-8A86-925CDAE7AFD3}"/>
    <dgm:cxn modelId="{639BA11D-A107-433D-A60E-F012796E78C2}" srcId="{4F2BE3F5-A3CA-4BFA-AD80-75E7EB168F0B}" destId="{952CDEF9-6E2F-423A-8FE9-111FEA75F5BC}" srcOrd="0" destOrd="0" parTransId="{7C6D9214-32BF-4A6A-A904-40A3E99D3DD5}" sibTransId="{69E4FB30-667C-4349-A615-97FD8E617ADA}"/>
    <dgm:cxn modelId="{D3B6921F-8510-42F7-9B7F-F1CC1D487740}" type="presOf" srcId="{A864AFA6-EDE1-4CA3-8DDD-7AC042C0A1F7}" destId="{BAC5D622-7A07-41D0-88D2-E8C52A2C180C}" srcOrd="0" destOrd="2" presId="urn:microsoft.com/office/officeart/2005/8/layout/chevronAccent+Icon"/>
    <dgm:cxn modelId="{8FC92923-9174-4FA2-98AC-134037DE1D97}" srcId="{1BBEAE57-7A43-4C3A-BFBC-A81E1EB70801}" destId="{DBAD77E9-E1AC-4AC2-8B8B-B51DA618D926}" srcOrd="2" destOrd="0" parTransId="{0EEAE561-DBAC-48B7-AD47-0813756A54BF}" sibTransId="{9A7C4C7E-66E4-4C1D-BAE3-7834CAA769FC}"/>
    <dgm:cxn modelId="{181A9923-9F35-49E0-9C0E-6B205A118D0F}" type="presOf" srcId="{442B5AF6-5A87-45E2-8416-D8E03746C9FA}" destId="{6319E9DD-243B-4DE2-B8A9-72DD2007BC75}" srcOrd="0" destOrd="2" presId="urn:microsoft.com/office/officeart/2005/8/layout/chevronAccent+Icon"/>
    <dgm:cxn modelId="{91762035-EBE1-44D9-8CEF-A967EA880480}" type="presOf" srcId="{952CDEF9-6E2F-423A-8FE9-111FEA75F5BC}" destId="{6319E9DD-243B-4DE2-B8A9-72DD2007BC75}" srcOrd="0" destOrd="0" presId="urn:microsoft.com/office/officeart/2005/8/layout/chevronAccent+Icon"/>
    <dgm:cxn modelId="{5DEBB235-D528-4DAB-8010-51B450B3A915}" srcId="{952CDEF9-6E2F-423A-8FE9-111FEA75F5BC}" destId="{BCC8EDCD-8A96-4BF5-9293-5F3DB410F3D4}" srcOrd="1" destOrd="0" parTransId="{99B60B48-0D69-400A-B314-EE99608FCB31}" sibTransId="{19117580-29EE-447F-8023-C213C60429FC}"/>
    <dgm:cxn modelId="{BBF79340-D901-444C-8799-F48168688C39}" type="presOf" srcId="{1BBEAE57-7A43-4C3A-BFBC-A81E1EB70801}" destId="{6319E9DD-243B-4DE2-B8A9-72DD2007BC75}" srcOrd="0" destOrd="1" presId="urn:microsoft.com/office/officeart/2005/8/layout/chevronAccent+Icon"/>
    <dgm:cxn modelId="{A441A246-C673-4CEF-BAEF-CC300BFD9386}" srcId="{4F2BE3F5-A3CA-4BFA-AD80-75E7EB168F0B}" destId="{10757B6A-1204-4B0B-A2C1-11E355A90E47}" srcOrd="2" destOrd="0" parTransId="{D0C6F953-3EEB-4359-88CF-24218A873974}" sibTransId="{A3742812-5FF7-4E17-9AB9-1855C2793EF9}"/>
    <dgm:cxn modelId="{1ABD1F4B-ED80-4D0D-BEF3-60ED3C699F94}" type="presOf" srcId="{6998DCA4-E84B-4A85-8483-2C13E04E3A8E}" destId="{6319E9DD-243B-4DE2-B8A9-72DD2007BC75}" srcOrd="0" destOrd="3" presId="urn:microsoft.com/office/officeart/2005/8/layout/chevronAccent+Icon"/>
    <dgm:cxn modelId="{7C94D054-BF19-4060-953D-FC26659D086A}" srcId="{1BBEAE57-7A43-4C3A-BFBC-A81E1EB70801}" destId="{6998DCA4-E84B-4A85-8483-2C13E04E3A8E}" srcOrd="1" destOrd="0" parTransId="{C074E4B1-251F-4FAD-8C20-BFD71E5AAB8B}" sibTransId="{1C9AE67F-5339-455A-8CFE-C5843078AC0B}"/>
    <dgm:cxn modelId="{B67AA657-BD2A-4773-943D-33EE67DD162D}" srcId="{9DED6523-17C8-47D7-BE6E-0BCE73D8C313}" destId="{7F155F1E-436A-4B7F-A341-8CB10EA7DAB8}" srcOrd="0" destOrd="0" parTransId="{B400873A-123F-409E-8E82-04ADED5351EA}" sibTransId="{EEA08B2C-198E-4F96-AB0E-D45D4523CCF5}"/>
    <dgm:cxn modelId="{2871CA77-66CF-43FF-81D9-8B9A3F4C7B24}" type="presOf" srcId="{6494D3F7-6939-4616-A1B1-7A08EF46FCE7}" destId="{235D5337-9304-4D5C-B3B3-AE170217C53D}" srcOrd="0" destOrd="1" presId="urn:microsoft.com/office/officeart/2005/8/layout/chevronAccent+Icon"/>
    <dgm:cxn modelId="{8E8B0379-5FBD-4ABD-896F-898C61803AE9}" type="presOf" srcId="{7F155F1E-436A-4B7F-A341-8CB10EA7DAB8}" destId="{BAC5D622-7A07-41D0-88D2-E8C52A2C180C}" srcOrd="0" destOrd="1" presId="urn:microsoft.com/office/officeart/2005/8/layout/chevronAccent+Icon"/>
    <dgm:cxn modelId="{2E4D287D-F60C-432D-B374-42E7042A7939}" srcId="{6494D3F7-6939-4616-A1B1-7A08EF46FCE7}" destId="{35060D1A-3A86-4F72-BB79-B9D59A0BD296}" srcOrd="2" destOrd="0" parTransId="{5869A681-30C9-464E-9853-8D048192B26E}" sibTransId="{DE6F3F08-8297-48E0-BD54-769EF6C99947}"/>
    <dgm:cxn modelId="{7E635285-1CF0-49E0-B817-1637A0091075}" type="presOf" srcId="{CAB22A2B-D746-42C4-81EC-8B0EE80EDED3}" destId="{235D5337-9304-4D5C-B3B3-AE170217C53D}" srcOrd="0" destOrd="5" presId="urn:microsoft.com/office/officeart/2005/8/layout/chevronAccent+Icon"/>
    <dgm:cxn modelId="{7299C086-D4C3-4074-B488-F1BF599A9965}" type="presOf" srcId="{C60A3389-B489-40D4-A87E-CAA175900BE4}" destId="{235D5337-9304-4D5C-B3B3-AE170217C53D}" srcOrd="0" destOrd="3" presId="urn:microsoft.com/office/officeart/2005/8/layout/chevronAccent+Icon"/>
    <dgm:cxn modelId="{79D2708A-6DC2-4329-BE45-CDBE0F86D3D4}" type="presOf" srcId="{F7838CAF-41E1-4175-84A1-DEA84F394E40}" destId="{235D5337-9304-4D5C-B3B3-AE170217C53D}" srcOrd="0" destOrd="2" presId="urn:microsoft.com/office/officeart/2005/8/layout/chevronAccent+Icon"/>
    <dgm:cxn modelId="{8FA1C192-6AF9-42DF-97EA-53F2843448EA}" srcId="{6494D3F7-6939-4616-A1B1-7A08EF46FCE7}" destId="{CAB22A2B-D746-42C4-81EC-8B0EE80EDED3}" srcOrd="3" destOrd="0" parTransId="{C1BC4DB1-A874-4044-B9CA-38EA4CBB7995}" sibTransId="{D4AF5E4D-2856-40E8-9D95-CFA91AA6CE71}"/>
    <dgm:cxn modelId="{93D1E1B4-B7CE-439B-9269-79DE8B2FD734}" type="presOf" srcId="{4F2BE3F5-A3CA-4BFA-AD80-75E7EB168F0B}" destId="{63133FC8-CE7E-4DAC-A68D-36072A7618F0}" srcOrd="0" destOrd="0" presId="urn:microsoft.com/office/officeart/2005/8/layout/chevronAccent+Icon"/>
    <dgm:cxn modelId="{E359FDBA-C589-4F17-AE59-CDD817E282D9}" srcId="{6494D3F7-6939-4616-A1B1-7A08EF46FCE7}" destId="{C60A3389-B489-40D4-A87E-CAA175900BE4}" srcOrd="1" destOrd="0" parTransId="{01C0A7D9-355A-4BF5-AAE6-28F3BB1E5CFB}" sibTransId="{DEF401A0-BFE4-476F-AEA9-F151EF900080}"/>
    <dgm:cxn modelId="{02B8BEBF-2D55-44E1-BBD0-688A652FB49C}" srcId="{6494D3F7-6939-4616-A1B1-7A08EF46FCE7}" destId="{F7838CAF-41E1-4175-84A1-DEA84F394E40}" srcOrd="0" destOrd="0" parTransId="{A4ECFAC8-3A39-4C19-B66E-53F46835B4E1}" sibTransId="{30C9D2F1-0580-468B-A9C2-1DBF9CD377E2}"/>
    <dgm:cxn modelId="{D547D7D4-73E6-4848-A614-88243E3719CF}" srcId="{1BBEAE57-7A43-4C3A-BFBC-A81E1EB70801}" destId="{442B5AF6-5A87-45E2-8416-D8E03746C9FA}" srcOrd="0" destOrd="0" parTransId="{E634883B-0D1B-496C-A45C-0503389638B6}" sibTransId="{8DF409F4-9292-42DD-9633-B8544F3EED7C}"/>
    <dgm:cxn modelId="{6E0007D6-F42B-4A77-8555-1223BC629637}" type="presOf" srcId="{BCC8EDCD-8A96-4BF5-9293-5F3DB410F3D4}" destId="{6319E9DD-243B-4DE2-B8A9-72DD2007BC75}" srcOrd="0" destOrd="5" presId="urn:microsoft.com/office/officeart/2005/8/layout/chevronAccent+Icon"/>
    <dgm:cxn modelId="{96E957DF-E982-4FFA-AA84-9005CBE70C17}" type="presOf" srcId="{DBAD77E9-E1AC-4AC2-8B8B-B51DA618D926}" destId="{6319E9DD-243B-4DE2-B8A9-72DD2007BC75}" srcOrd="0" destOrd="4" presId="urn:microsoft.com/office/officeart/2005/8/layout/chevronAccent+Icon"/>
    <dgm:cxn modelId="{0C5470E4-89A6-4699-AA2B-FEF816EAF66F}" type="presOf" srcId="{10757B6A-1204-4B0B-A2C1-11E355A90E47}" destId="{235D5337-9304-4D5C-B3B3-AE170217C53D}" srcOrd="0" destOrd="0" presId="urn:microsoft.com/office/officeart/2005/8/layout/chevronAccent+Icon"/>
    <dgm:cxn modelId="{4F69D1E7-4C7B-48A1-B13A-87B00A4CA2BC}" type="presOf" srcId="{9DED6523-17C8-47D7-BE6E-0BCE73D8C313}" destId="{BAC5D622-7A07-41D0-88D2-E8C52A2C180C}" srcOrd="0" destOrd="0" presId="urn:microsoft.com/office/officeart/2005/8/layout/chevronAccent+Icon"/>
    <dgm:cxn modelId="{385CF8F7-BC48-4521-9422-87FF8885B34D}" srcId="{10757B6A-1204-4B0B-A2C1-11E355A90E47}" destId="{6494D3F7-6939-4616-A1B1-7A08EF46FCE7}" srcOrd="0" destOrd="0" parTransId="{9ADC14CF-CD64-4AFE-8834-2C8919AC1A27}" sibTransId="{37CE19E2-1F5E-479C-9F70-0AF10B4BB29E}"/>
    <dgm:cxn modelId="{DABDC9A6-0F0A-4754-A03B-EBB8BE675283}" type="presParOf" srcId="{63133FC8-CE7E-4DAC-A68D-36072A7618F0}" destId="{647689A6-53B3-444E-92A3-85712741247C}" srcOrd="0" destOrd="0" presId="urn:microsoft.com/office/officeart/2005/8/layout/chevronAccent+Icon"/>
    <dgm:cxn modelId="{5F4351D2-255E-48F7-94CC-6E352D0F512C}" type="presParOf" srcId="{647689A6-53B3-444E-92A3-85712741247C}" destId="{8BFE101A-155B-4B6A-9726-69791EF3CC8B}" srcOrd="0" destOrd="0" presId="urn:microsoft.com/office/officeart/2005/8/layout/chevronAccent+Icon"/>
    <dgm:cxn modelId="{CF88810B-D8CB-4506-A2C3-A4E17C137F61}" type="presParOf" srcId="{647689A6-53B3-444E-92A3-85712741247C}" destId="{6319E9DD-243B-4DE2-B8A9-72DD2007BC75}" srcOrd="1" destOrd="0" presId="urn:microsoft.com/office/officeart/2005/8/layout/chevronAccent+Icon"/>
    <dgm:cxn modelId="{03ED1EBC-3B6A-48DC-BE62-59AE94D4FC68}" type="presParOf" srcId="{63133FC8-CE7E-4DAC-A68D-36072A7618F0}" destId="{113ED3AC-FD2E-4CB9-ABC4-6D503181B750}" srcOrd="1" destOrd="0" presId="urn:microsoft.com/office/officeart/2005/8/layout/chevronAccent+Icon"/>
    <dgm:cxn modelId="{E4A0BB73-0C71-4AD0-824C-DE91AF9CFF96}" type="presParOf" srcId="{63133FC8-CE7E-4DAC-A68D-36072A7618F0}" destId="{42BBD81A-F933-42ED-B29E-B124695D04C8}" srcOrd="2" destOrd="0" presId="urn:microsoft.com/office/officeart/2005/8/layout/chevronAccent+Icon"/>
    <dgm:cxn modelId="{528B5EBB-0F92-42D9-9BF3-047134394EA8}" type="presParOf" srcId="{42BBD81A-F933-42ED-B29E-B124695D04C8}" destId="{AC97A028-EE6E-4F07-91F4-F5B27B3B2ECB}" srcOrd="0" destOrd="0" presId="urn:microsoft.com/office/officeart/2005/8/layout/chevronAccent+Icon"/>
    <dgm:cxn modelId="{783698AC-F459-47B7-BDB6-34D0A977498C}" type="presParOf" srcId="{42BBD81A-F933-42ED-B29E-B124695D04C8}" destId="{BAC5D622-7A07-41D0-88D2-E8C52A2C180C}" srcOrd="1" destOrd="0" presId="urn:microsoft.com/office/officeart/2005/8/layout/chevronAccent+Icon"/>
    <dgm:cxn modelId="{7E1B3B51-292F-460D-BC0B-ECB76CBB76AF}" type="presParOf" srcId="{63133FC8-CE7E-4DAC-A68D-36072A7618F0}" destId="{C0CC02CF-C2A8-4282-B416-219B12741DE6}" srcOrd="3" destOrd="0" presId="urn:microsoft.com/office/officeart/2005/8/layout/chevronAccent+Icon"/>
    <dgm:cxn modelId="{193AB27A-503B-4401-B999-285BB75BFFCC}" type="presParOf" srcId="{63133FC8-CE7E-4DAC-A68D-36072A7618F0}" destId="{97B993AB-31A7-4B1A-9358-5DE440B17961}" srcOrd="4" destOrd="0" presId="urn:microsoft.com/office/officeart/2005/8/layout/chevronAccent+Icon"/>
    <dgm:cxn modelId="{A9F26904-6FBC-479B-A188-4618EC9A565C}" type="presParOf" srcId="{97B993AB-31A7-4B1A-9358-5DE440B17961}" destId="{EEF25970-318B-412D-A478-F6557E357C05}" srcOrd="0" destOrd="0" presId="urn:microsoft.com/office/officeart/2005/8/layout/chevronAccent+Icon"/>
    <dgm:cxn modelId="{D42EEB4F-10F4-4417-AA58-42852DF3351B}" type="presParOf" srcId="{97B993AB-31A7-4B1A-9358-5DE440B17961}" destId="{235D5337-9304-4D5C-B3B3-AE170217C53D}" srcOrd="1" destOrd="0" presId="urn:microsoft.com/office/officeart/2005/8/layout/chevronAccen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0698589-258C-4F0A-9968-AB7F26C4B631}" type="doc">
      <dgm:prSet loTypeId="urn:microsoft.com/office/officeart/2005/8/layout/chevron1" loCatId="process" qsTypeId="urn:microsoft.com/office/officeart/2005/8/quickstyle/simple1" qsCatId="simple" csTypeId="urn:microsoft.com/office/officeart/2005/8/colors/accent1_2" csCatId="accent1" phldr="1"/>
      <dgm:spPr/>
    </dgm:pt>
    <dgm:pt modelId="{B840F749-3EBB-4071-9B1E-48BBC804600F}">
      <dgm:prSet phldrT="[Text]" custT="1"/>
      <dgm:spPr/>
      <dgm:t>
        <a:bodyPr/>
        <a:lstStyle/>
        <a:p>
          <a:r>
            <a:rPr lang="de-DE" sz="2500" b="1" dirty="0" err="1"/>
            <a:t>BoP</a:t>
          </a:r>
          <a:endParaRPr lang="de-DE" sz="2500" b="1" dirty="0"/>
        </a:p>
        <a:p>
          <a:r>
            <a:rPr lang="de-DE" sz="1200" b="1" dirty="0"/>
            <a:t>(Balance </a:t>
          </a:r>
          <a:r>
            <a:rPr lang="de-DE" sz="1200" b="1" dirty="0" err="1"/>
            <a:t>of</a:t>
          </a:r>
          <a:r>
            <a:rPr lang="de-DE" sz="1200" b="1" dirty="0"/>
            <a:t> Plant)</a:t>
          </a:r>
          <a:endParaRPr lang="de-DE" sz="1800" b="1" dirty="0"/>
        </a:p>
      </dgm:t>
    </dgm:pt>
    <dgm:pt modelId="{8D305E62-F009-4835-A321-530084CF3AF2}" type="parTrans" cxnId="{B42521E9-2302-42B9-99AF-0E1D6B39CCF3}">
      <dgm:prSet/>
      <dgm:spPr/>
      <dgm:t>
        <a:bodyPr/>
        <a:lstStyle/>
        <a:p>
          <a:endParaRPr lang="de-DE"/>
        </a:p>
      </dgm:t>
    </dgm:pt>
    <dgm:pt modelId="{0042C123-2BDD-4E92-A0C2-3C0A0CF1F554}" type="sibTrans" cxnId="{B42521E9-2302-42B9-99AF-0E1D6B39CCF3}">
      <dgm:prSet/>
      <dgm:spPr/>
      <dgm:t>
        <a:bodyPr/>
        <a:lstStyle/>
        <a:p>
          <a:endParaRPr lang="de-DE"/>
        </a:p>
      </dgm:t>
    </dgm:pt>
    <dgm:pt modelId="{9A8B2A72-34A0-4459-B058-D83BDE8CFDE2}">
      <dgm:prSet phldrT="[Text]"/>
      <dgm:spPr/>
      <dgm:t>
        <a:bodyPr/>
        <a:lstStyle/>
        <a:p>
          <a:r>
            <a:rPr lang="de-DE" b="1" dirty="0"/>
            <a:t>On-site </a:t>
          </a:r>
          <a:r>
            <a:rPr lang="de-DE" b="1" dirty="0" err="1"/>
            <a:t>Testing</a:t>
          </a:r>
          <a:endParaRPr lang="de-DE" b="1" dirty="0"/>
        </a:p>
      </dgm:t>
    </dgm:pt>
    <dgm:pt modelId="{8D0BEE06-CC34-4BCD-93E2-A0D0BAB248DE}" type="parTrans" cxnId="{7F7AB456-7B2F-4BA5-A8FD-84676281AE2A}">
      <dgm:prSet/>
      <dgm:spPr/>
      <dgm:t>
        <a:bodyPr/>
        <a:lstStyle/>
        <a:p>
          <a:endParaRPr lang="de-DE"/>
        </a:p>
      </dgm:t>
    </dgm:pt>
    <dgm:pt modelId="{9AD7B5B5-169A-4CF8-B335-96E5500D3A2C}" type="sibTrans" cxnId="{7F7AB456-7B2F-4BA5-A8FD-84676281AE2A}">
      <dgm:prSet/>
      <dgm:spPr/>
      <dgm:t>
        <a:bodyPr/>
        <a:lstStyle/>
        <a:p>
          <a:endParaRPr lang="de-DE"/>
        </a:p>
      </dgm:t>
    </dgm:pt>
    <dgm:pt modelId="{406E536C-AC9D-446B-B06A-F8C32E7506E9}">
      <dgm:prSet phldrT="[Text]" custT="1"/>
      <dgm:spPr/>
      <dgm:t>
        <a:bodyPr/>
        <a:lstStyle/>
        <a:p>
          <a:r>
            <a:rPr lang="de-DE" sz="1400" dirty="0"/>
            <a:t>Design and </a:t>
          </a:r>
          <a:r>
            <a:rPr lang="de-DE" sz="1400" dirty="0" err="1"/>
            <a:t>dimensioning</a:t>
          </a:r>
          <a:r>
            <a:rPr lang="de-DE" sz="1400" dirty="0"/>
            <a:t> </a:t>
          </a:r>
          <a:r>
            <a:rPr lang="de-DE" sz="1400" dirty="0" err="1"/>
            <a:t>of</a:t>
          </a:r>
          <a:r>
            <a:rPr lang="de-DE" sz="1400" dirty="0"/>
            <a:t> </a:t>
          </a:r>
          <a:r>
            <a:rPr lang="de-DE" sz="1400" dirty="0" err="1"/>
            <a:t>equipment</a:t>
          </a:r>
          <a:endParaRPr lang="de-DE" sz="1400" dirty="0"/>
        </a:p>
      </dgm:t>
    </dgm:pt>
    <dgm:pt modelId="{39FA3116-E33C-476F-9890-F0BE4E23055F}" type="parTrans" cxnId="{54267A0E-C108-46A4-BE10-3B2EE3D1FE7D}">
      <dgm:prSet/>
      <dgm:spPr/>
      <dgm:t>
        <a:bodyPr/>
        <a:lstStyle/>
        <a:p>
          <a:endParaRPr lang="de-DE"/>
        </a:p>
      </dgm:t>
    </dgm:pt>
    <dgm:pt modelId="{B2226EA9-624B-4AE7-9912-BF3D0965AA1A}" type="sibTrans" cxnId="{54267A0E-C108-46A4-BE10-3B2EE3D1FE7D}">
      <dgm:prSet/>
      <dgm:spPr/>
      <dgm:t>
        <a:bodyPr/>
        <a:lstStyle/>
        <a:p>
          <a:endParaRPr lang="de-DE"/>
        </a:p>
      </dgm:t>
    </dgm:pt>
    <dgm:pt modelId="{95D09659-5672-492F-8E16-5595076A7A77}">
      <dgm:prSet phldrT="[Text]" custT="1"/>
      <dgm:spPr/>
      <dgm:t>
        <a:bodyPr/>
        <a:lstStyle/>
        <a:p>
          <a:r>
            <a:rPr lang="de-DE" sz="1400" dirty="0"/>
            <a:t>Definition </a:t>
          </a:r>
          <a:r>
            <a:rPr lang="de-DE" sz="1400" dirty="0" err="1"/>
            <a:t>of</a:t>
          </a:r>
          <a:r>
            <a:rPr lang="de-DE" sz="1400" dirty="0"/>
            <a:t> </a:t>
          </a:r>
          <a:r>
            <a:rPr lang="de-DE" sz="1400" dirty="0" err="1"/>
            <a:t>steady</a:t>
          </a:r>
          <a:r>
            <a:rPr lang="de-DE" sz="1400" dirty="0"/>
            <a:t> </a:t>
          </a:r>
          <a:r>
            <a:rPr lang="de-DE" sz="1400" dirty="0" err="1"/>
            <a:t>state</a:t>
          </a:r>
          <a:r>
            <a:rPr lang="de-DE" sz="1400" dirty="0"/>
            <a:t> </a:t>
          </a:r>
          <a:r>
            <a:rPr lang="de-DE" sz="1400" dirty="0" err="1"/>
            <a:t>capabilities</a:t>
          </a:r>
          <a:endParaRPr lang="de-DE" sz="1400" dirty="0"/>
        </a:p>
      </dgm:t>
    </dgm:pt>
    <dgm:pt modelId="{EA38CB8C-CB17-4F8B-8CE0-31BD579C5368}" type="parTrans" cxnId="{45C5FED2-C333-4552-B609-F037E0366779}">
      <dgm:prSet/>
      <dgm:spPr/>
      <dgm:t>
        <a:bodyPr/>
        <a:lstStyle/>
        <a:p>
          <a:endParaRPr lang="de-DE"/>
        </a:p>
      </dgm:t>
    </dgm:pt>
    <dgm:pt modelId="{8B07A569-6C18-429A-8FAE-611F5A190872}" type="sibTrans" cxnId="{45C5FED2-C333-4552-B609-F037E0366779}">
      <dgm:prSet/>
      <dgm:spPr/>
      <dgm:t>
        <a:bodyPr/>
        <a:lstStyle/>
        <a:p>
          <a:endParaRPr lang="de-DE"/>
        </a:p>
      </dgm:t>
    </dgm:pt>
    <dgm:pt modelId="{D16FE68A-F147-4EED-8094-CC1622478B17}">
      <dgm:prSet phldrT="[Text]" custT="1"/>
      <dgm:spPr/>
      <dgm:t>
        <a:bodyPr/>
        <a:lstStyle/>
        <a:p>
          <a:r>
            <a:rPr lang="de-DE" sz="1400" dirty="0" err="1"/>
            <a:t>Functional</a:t>
          </a:r>
          <a:r>
            <a:rPr lang="de-DE" sz="1400" dirty="0"/>
            <a:t> </a:t>
          </a:r>
          <a:r>
            <a:rPr lang="de-DE" sz="1400" dirty="0" err="1"/>
            <a:t>Testing</a:t>
          </a:r>
          <a:endParaRPr lang="de-DE" sz="1400" dirty="0"/>
        </a:p>
      </dgm:t>
    </dgm:pt>
    <dgm:pt modelId="{B11C2B7F-A45A-49EA-AF2F-190B16DEB090}" type="parTrans" cxnId="{3EF5833A-C921-48BA-8385-9B40AFB4EBDB}">
      <dgm:prSet/>
      <dgm:spPr/>
      <dgm:t>
        <a:bodyPr/>
        <a:lstStyle/>
        <a:p>
          <a:endParaRPr lang="de-DE"/>
        </a:p>
      </dgm:t>
    </dgm:pt>
    <dgm:pt modelId="{5A2CCCE1-8223-4D55-B894-8F7F01D9EA86}" type="sibTrans" cxnId="{3EF5833A-C921-48BA-8385-9B40AFB4EBDB}">
      <dgm:prSet/>
      <dgm:spPr/>
      <dgm:t>
        <a:bodyPr/>
        <a:lstStyle/>
        <a:p>
          <a:endParaRPr lang="de-DE"/>
        </a:p>
      </dgm:t>
    </dgm:pt>
    <dgm:pt modelId="{D43B417C-1A9E-4F65-B231-56C20C03D2DD}">
      <dgm:prSet phldrT="[Text]" custT="1"/>
      <dgm:spPr/>
      <dgm:t>
        <a:bodyPr/>
        <a:lstStyle/>
        <a:p>
          <a:r>
            <a:rPr lang="de-DE" sz="1400" dirty="0" err="1"/>
            <a:t>Harmonics</a:t>
          </a:r>
          <a:r>
            <a:rPr lang="de-DE" sz="1400" dirty="0"/>
            <a:t> </a:t>
          </a:r>
          <a:r>
            <a:rPr lang="de-DE" sz="1400" dirty="0" err="1"/>
            <a:t>assessment</a:t>
          </a:r>
          <a:br>
            <a:rPr lang="de-DE" sz="1400" dirty="0"/>
          </a:br>
          <a:br>
            <a:rPr lang="de-DE" sz="1400" b="1" dirty="0"/>
          </a:br>
          <a:r>
            <a:rPr lang="de-DE" sz="1400" b="1" dirty="0">
              <a:sym typeface="Wingdings" panose="05000000000000000000" pitchFamily="2" charset="2"/>
            </a:rPr>
            <a:t> </a:t>
          </a:r>
          <a:r>
            <a:rPr lang="de-DE" sz="1400" b="1" dirty="0" err="1">
              <a:sym typeface="Wingdings" panose="05000000000000000000" pitchFamily="2" charset="2"/>
            </a:rPr>
            <a:t>Functional</a:t>
          </a:r>
          <a:r>
            <a:rPr lang="de-DE" sz="1400" b="1" dirty="0">
              <a:sym typeface="Wingdings" panose="05000000000000000000" pitchFamily="2" charset="2"/>
            </a:rPr>
            <a:t> </a:t>
          </a:r>
          <a:r>
            <a:rPr lang="de-DE" sz="1400" b="1" dirty="0" err="1">
              <a:sym typeface="Wingdings" panose="05000000000000000000" pitchFamily="2" charset="2"/>
            </a:rPr>
            <a:t>description</a:t>
          </a:r>
          <a:r>
            <a:rPr lang="de-DE" sz="1400" b="1" dirty="0">
              <a:sym typeface="Wingdings" panose="05000000000000000000" pitchFamily="2" charset="2"/>
            </a:rPr>
            <a:t> </a:t>
          </a:r>
          <a:br>
            <a:rPr lang="de-DE" sz="1400" b="1" dirty="0">
              <a:sym typeface="Wingdings" panose="05000000000000000000" pitchFamily="2" charset="2"/>
            </a:rPr>
          </a:br>
          <a:r>
            <a:rPr lang="de-DE" sz="1400" b="1" dirty="0">
              <a:sym typeface="Wingdings" panose="05000000000000000000" pitchFamily="2" charset="2"/>
            </a:rPr>
            <a:t> List </a:t>
          </a:r>
          <a:r>
            <a:rPr lang="de-DE" sz="1400" b="1" dirty="0" err="1">
              <a:sym typeface="Wingdings" panose="05000000000000000000" pitchFamily="2" charset="2"/>
            </a:rPr>
            <a:t>of</a:t>
          </a:r>
          <a:r>
            <a:rPr lang="de-DE" sz="1400" b="1" dirty="0">
              <a:sym typeface="Wingdings" panose="05000000000000000000" pitchFamily="2" charset="2"/>
            </a:rPr>
            <a:t> Equipment</a:t>
          </a:r>
          <a:br>
            <a:rPr lang="de-DE" sz="1400" b="1" dirty="0">
              <a:sym typeface="Wingdings" panose="05000000000000000000" pitchFamily="2" charset="2"/>
            </a:rPr>
          </a:br>
          <a:r>
            <a:rPr lang="de-DE" sz="1400" b="1" dirty="0">
              <a:sym typeface="Wingdings" panose="05000000000000000000" pitchFamily="2" charset="2"/>
            </a:rPr>
            <a:t> Single Line </a:t>
          </a:r>
          <a:r>
            <a:rPr lang="de-DE" sz="1400" b="1" dirty="0" err="1">
              <a:sym typeface="Wingdings" panose="05000000000000000000" pitchFamily="2" charset="2"/>
            </a:rPr>
            <a:t>Diagram</a:t>
          </a:r>
          <a:endParaRPr lang="de-DE" sz="1800" b="1" dirty="0"/>
        </a:p>
      </dgm:t>
    </dgm:pt>
    <dgm:pt modelId="{DA3519C4-A111-4B13-A3C8-34D77E0C48D3}" type="parTrans" cxnId="{F5BD1C38-8DB6-4680-AA70-32F4846C501E}">
      <dgm:prSet/>
      <dgm:spPr/>
      <dgm:t>
        <a:bodyPr/>
        <a:lstStyle/>
        <a:p>
          <a:endParaRPr lang="de-DE"/>
        </a:p>
      </dgm:t>
    </dgm:pt>
    <dgm:pt modelId="{35594AB5-0EA5-4AF6-A98F-3F7E0C3A4195}" type="sibTrans" cxnId="{F5BD1C38-8DB6-4680-AA70-32F4846C501E}">
      <dgm:prSet/>
      <dgm:spPr/>
      <dgm:t>
        <a:bodyPr/>
        <a:lstStyle/>
        <a:p>
          <a:endParaRPr lang="de-DE"/>
        </a:p>
      </dgm:t>
    </dgm:pt>
    <dgm:pt modelId="{C1082A47-5BD8-4BF6-A93F-796D5CEFF575}">
      <dgm:prSet phldrT="[Text]" custT="1"/>
      <dgm:spPr/>
      <dgm:t>
        <a:bodyPr/>
        <a:lstStyle/>
        <a:p>
          <a:r>
            <a:rPr lang="de-DE" sz="1400"/>
            <a:t>Benchmarking </a:t>
          </a:r>
          <a:r>
            <a:rPr lang="de-DE" sz="1400" err="1"/>
            <a:t>against</a:t>
          </a:r>
          <a:r>
            <a:rPr lang="de-DE" sz="1400"/>
            <a:t> </a:t>
          </a:r>
          <a:r>
            <a:rPr lang="de-DE" sz="1400" b="0" err="1"/>
            <a:t>simulation</a:t>
          </a:r>
          <a:br>
            <a:rPr lang="de-DE" sz="1400" b="1"/>
          </a:br>
          <a:br>
            <a:rPr lang="de-DE" sz="1400" b="1"/>
          </a:br>
          <a:br>
            <a:rPr lang="de-DE" sz="1400" b="1"/>
          </a:br>
          <a:br>
            <a:rPr lang="de-DE" sz="1400" b="1"/>
          </a:br>
          <a:r>
            <a:rPr lang="de-DE" sz="1400" b="1">
              <a:sym typeface="Wingdings" panose="05000000000000000000" pitchFamily="2" charset="2"/>
            </a:rPr>
            <a:t> Site </a:t>
          </a:r>
          <a:r>
            <a:rPr lang="de-DE" sz="1400" b="1" err="1">
              <a:sym typeface="Wingdings" panose="05000000000000000000" pitchFamily="2" charset="2"/>
            </a:rPr>
            <a:t>acceptance</a:t>
          </a:r>
          <a:r>
            <a:rPr lang="de-DE" sz="1400" b="1">
              <a:sym typeface="Wingdings" panose="05000000000000000000" pitchFamily="2" charset="2"/>
            </a:rPr>
            <a:t> </a:t>
          </a:r>
          <a:r>
            <a:rPr lang="de-DE" sz="1400" b="1" err="1">
              <a:sym typeface="Wingdings" panose="05000000000000000000" pitchFamily="2" charset="2"/>
            </a:rPr>
            <a:t>test</a:t>
          </a:r>
          <a:r>
            <a:rPr lang="de-DE" sz="1400" b="1">
              <a:sym typeface="Wingdings" panose="05000000000000000000" pitchFamily="2" charset="2"/>
            </a:rPr>
            <a:t> </a:t>
          </a:r>
          <a:r>
            <a:rPr lang="de-DE" sz="1400" b="1" err="1">
              <a:sym typeface="Wingdings" panose="05000000000000000000" pitchFamily="2" charset="2"/>
            </a:rPr>
            <a:t>report</a:t>
          </a:r>
          <a:br>
            <a:rPr lang="de-DE" sz="1400">
              <a:sym typeface="Wingdings" panose="05000000000000000000" pitchFamily="2" charset="2"/>
            </a:rPr>
          </a:br>
          <a:r>
            <a:rPr lang="de-DE" sz="1400" b="1">
              <a:sym typeface="Wingdings" panose="05000000000000000000" pitchFamily="2" charset="2"/>
            </a:rPr>
            <a:t> Measurement </a:t>
          </a:r>
          <a:r>
            <a:rPr lang="de-DE" sz="1400" b="1" err="1">
              <a:sym typeface="Wingdings" panose="05000000000000000000" pitchFamily="2" charset="2"/>
            </a:rPr>
            <a:t>based</a:t>
          </a:r>
          <a:r>
            <a:rPr lang="de-DE" sz="1400" b="1">
              <a:sym typeface="Wingdings" panose="05000000000000000000" pitchFamily="2" charset="2"/>
            </a:rPr>
            <a:t> </a:t>
          </a:r>
          <a:r>
            <a:rPr lang="de-DE" sz="1400" b="1" err="1">
              <a:sym typeface="Wingdings" panose="05000000000000000000" pitchFamily="2" charset="2"/>
            </a:rPr>
            <a:t>proof</a:t>
          </a:r>
          <a:r>
            <a:rPr lang="de-DE" sz="1400" b="1">
              <a:sym typeface="Wingdings" panose="05000000000000000000" pitchFamily="2" charset="2"/>
            </a:rPr>
            <a:t> </a:t>
          </a:r>
          <a:r>
            <a:rPr lang="de-DE" sz="1400" b="1" err="1">
              <a:sym typeface="Wingdings" panose="05000000000000000000" pitchFamily="2" charset="2"/>
            </a:rPr>
            <a:t>of</a:t>
          </a:r>
          <a:r>
            <a:rPr lang="de-DE" sz="1400" b="1">
              <a:sym typeface="Wingdings" panose="05000000000000000000" pitchFamily="2" charset="2"/>
            </a:rPr>
            <a:t> </a:t>
          </a:r>
          <a:r>
            <a:rPr lang="de-DE" sz="1400" b="1" err="1">
              <a:sym typeface="Wingdings" panose="05000000000000000000" pitchFamily="2" charset="2"/>
            </a:rPr>
            <a:t>compliance</a:t>
          </a:r>
          <a:endParaRPr lang="de-DE" sz="1800" b="1"/>
        </a:p>
      </dgm:t>
    </dgm:pt>
    <dgm:pt modelId="{A21AF2CD-5DE1-44A2-B4F8-512599EB59FC}" type="parTrans" cxnId="{78336F0C-B22E-42CE-9FA3-8F917F67A433}">
      <dgm:prSet/>
      <dgm:spPr/>
      <dgm:t>
        <a:bodyPr/>
        <a:lstStyle/>
        <a:p>
          <a:endParaRPr lang="de-DE"/>
        </a:p>
      </dgm:t>
    </dgm:pt>
    <dgm:pt modelId="{046F689A-2F35-49E8-B87F-1B045D2A2D57}" type="sibTrans" cxnId="{78336F0C-B22E-42CE-9FA3-8F917F67A433}">
      <dgm:prSet/>
      <dgm:spPr/>
      <dgm:t>
        <a:bodyPr/>
        <a:lstStyle/>
        <a:p>
          <a:endParaRPr lang="de-DE"/>
        </a:p>
      </dgm:t>
    </dgm:pt>
    <dgm:pt modelId="{0B584A55-D223-4060-8564-F33197A3F7F1}">
      <dgm:prSet phldrT="[Text]"/>
      <dgm:spPr/>
      <dgm:t>
        <a:bodyPr/>
        <a:lstStyle/>
        <a:p>
          <a:r>
            <a:rPr lang="de-DE" b="1"/>
            <a:t>Connection </a:t>
          </a:r>
          <a:r>
            <a:rPr lang="de-DE" b="1" err="1"/>
            <a:t>approval</a:t>
          </a:r>
          <a:endParaRPr lang="de-DE" b="1"/>
        </a:p>
      </dgm:t>
    </dgm:pt>
    <dgm:pt modelId="{AD83658B-457F-47BA-9338-931D65536EFA}" type="parTrans" cxnId="{FDAA636D-645F-4A25-B780-34CE59DD04E2}">
      <dgm:prSet/>
      <dgm:spPr/>
      <dgm:t>
        <a:bodyPr/>
        <a:lstStyle/>
        <a:p>
          <a:endParaRPr lang="de-DE"/>
        </a:p>
      </dgm:t>
    </dgm:pt>
    <dgm:pt modelId="{452FBDEF-281E-4255-B9DD-EBFE89125EBF}" type="sibTrans" cxnId="{FDAA636D-645F-4A25-B780-34CE59DD04E2}">
      <dgm:prSet/>
      <dgm:spPr/>
      <dgm:t>
        <a:bodyPr/>
        <a:lstStyle/>
        <a:p>
          <a:endParaRPr lang="de-DE"/>
        </a:p>
      </dgm:t>
    </dgm:pt>
    <dgm:pt modelId="{9AB32357-FBA0-4404-90D8-B55D4600D81F}">
      <dgm:prSet phldrT="[Text]" custT="1"/>
      <dgm:spPr/>
      <dgm:t>
        <a:bodyPr/>
        <a:lstStyle/>
        <a:p>
          <a:r>
            <a:rPr lang="de-DE" sz="1400" dirty="0"/>
            <a:t>Reporting</a:t>
          </a:r>
          <a:endParaRPr lang="de-DE" sz="1800" b="1" u="sng" dirty="0"/>
        </a:p>
      </dgm:t>
    </dgm:pt>
    <dgm:pt modelId="{8AB25C12-E698-4FDB-BBEF-F2DE81EF4782}" type="parTrans" cxnId="{3B871004-A376-4837-86E2-30D44814F5F2}">
      <dgm:prSet/>
      <dgm:spPr/>
      <dgm:t>
        <a:bodyPr/>
        <a:lstStyle/>
        <a:p>
          <a:endParaRPr lang="de-DE"/>
        </a:p>
      </dgm:t>
    </dgm:pt>
    <dgm:pt modelId="{D8DB01EE-160B-4ABB-8F19-AB84DD27A14C}" type="sibTrans" cxnId="{3B871004-A376-4837-86E2-30D44814F5F2}">
      <dgm:prSet/>
      <dgm:spPr/>
      <dgm:t>
        <a:bodyPr/>
        <a:lstStyle/>
        <a:p>
          <a:endParaRPr lang="de-DE"/>
        </a:p>
      </dgm:t>
    </dgm:pt>
    <dgm:pt modelId="{9A9CACFB-4EA5-4FEC-8E34-355095D3C4B9}">
      <dgm:prSet phldrT="[Text]" custT="1"/>
      <dgm:spPr/>
      <dgm:t>
        <a:bodyPr/>
        <a:lstStyle/>
        <a:p>
          <a:r>
            <a:rPr lang="de-DE" sz="1400" dirty="0"/>
            <a:t>Connection </a:t>
          </a:r>
          <a:r>
            <a:rPr lang="de-DE" sz="1400" dirty="0" err="1"/>
            <a:t>negotiation</a:t>
          </a:r>
          <a:br>
            <a:rPr lang="de-DE" sz="1400" b="1" dirty="0"/>
          </a:br>
          <a:br>
            <a:rPr lang="de-DE" sz="1400" b="1" dirty="0"/>
          </a:br>
          <a:br>
            <a:rPr lang="de-DE" sz="1400" b="1" dirty="0"/>
          </a:br>
          <a:br>
            <a:rPr lang="de-DE" sz="1400" b="1" dirty="0"/>
          </a:br>
          <a:br>
            <a:rPr lang="de-DE" sz="1400" b="1" dirty="0"/>
          </a:br>
          <a:r>
            <a:rPr lang="de-DE" sz="1400" b="1" dirty="0">
              <a:sym typeface="Wingdings" panose="05000000000000000000" pitchFamily="2" charset="2"/>
            </a:rPr>
            <a:t> </a:t>
          </a:r>
          <a:r>
            <a:rPr lang="de-DE" sz="1400" b="1" dirty="0"/>
            <a:t>Final </a:t>
          </a:r>
          <a:r>
            <a:rPr lang="de-DE" sz="1400" b="1" dirty="0" err="1"/>
            <a:t>proof</a:t>
          </a:r>
          <a:r>
            <a:rPr lang="de-DE" sz="1400" b="1" dirty="0"/>
            <a:t> </a:t>
          </a:r>
          <a:r>
            <a:rPr lang="de-DE" sz="1400" b="1" dirty="0" err="1"/>
            <a:t>of</a:t>
          </a:r>
          <a:r>
            <a:rPr lang="de-DE" sz="1400" b="1" dirty="0"/>
            <a:t> </a:t>
          </a:r>
          <a:r>
            <a:rPr lang="de-DE" sz="1400" b="1" dirty="0" err="1"/>
            <a:t>compliance</a:t>
          </a:r>
          <a:br>
            <a:rPr lang="de-DE" sz="1400" b="1" dirty="0"/>
          </a:br>
          <a:r>
            <a:rPr lang="de-DE" sz="1400" b="1" dirty="0">
              <a:sym typeface="Wingdings" panose="05000000000000000000" pitchFamily="2" charset="2"/>
            </a:rPr>
            <a:t> </a:t>
          </a:r>
          <a:r>
            <a:rPr lang="de-DE" sz="1600" b="1" u="sng" dirty="0">
              <a:sym typeface="Wingdings" panose="05000000000000000000" pitchFamily="2" charset="2"/>
            </a:rPr>
            <a:t>Commercial </a:t>
          </a:r>
          <a:r>
            <a:rPr lang="de-DE" sz="1600" b="1" u="sng" dirty="0" err="1">
              <a:sym typeface="Wingdings" panose="05000000000000000000" pitchFamily="2" charset="2"/>
            </a:rPr>
            <a:t>operation</a:t>
          </a:r>
          <a:endParaRPr lang="de-DE" sz="1800" b="1" u="sng" dirty="0"/>
        </a:p>
      </dgm:t>
    </dgm:pt>
    <dgm:pt modelId="{1242852F-9079-4F61-A07B-2C7A72C1E76E}" type="parTrans" cxnId="{C3A6060E-2A7D-436E-98CC-9756DF3AB537}">
      <dgm:prSet/>
      <dgm:spPr/>
      <dgm:t>
        <a:bodyPr/>
        <a:lstStyle/>
        <a:p>
          <a:endParaRPr lang="de-DE"/>
        </a:p>
      </dgm:t>
    </dgm:pt>
    <dgm:pt modelId="{39DF6758-A7E3-46AF-8E53-5E351F657B02}" type="sibTrans" cxnId="{C3A6060E-2A7D-436E-98CC-9756DF3AB537}">
      <dgm:prSet/>
      <dgm:spPr/>
      <dgm:t>
        <a:bodyPr/>
        <a:lstStyle/>
        <a:p>
          <a:endParaRPr lang="de-DE"/>
        </a:p>
      </dgm:t>
    </dgm:pt>
    <dgm:pt modelId="{648EDE0C-B13B-44ED-8FAC-2DFAC7664CF2}">
      <dgm:prSet phldrT="[Text]"/>
      <dgm:spPr/>
      <dgm:t>
        <a:bodyPr/>
        <a:lstStyle/>
        <a:p>
          <a:r>
            <a:rPr lang="de-DE" b="1" dirty="0"/>
            <a:t>Connection Study</a:t>
          </a:r>
        </a:p>
      </dgm:t>
    </dgm:pt>
    <dgm:pt modelId="{62845AD0-E96E-4F2B-84FF-C77F1A90359C}" type="parTrans" cxnId="{63C67E5F-BB31-4DD0-AFB9-BDF8B8A97E3F}">
      <dgm:prSet/>
      <dgm:spPr/>
      <dgm:t>
        <a:bodyPr/>
        <a:lstStyle/>
        <a:p>
          <a:endParaRPr lang="en-US"/>
        </a:p>
      </dgm:t>
    </dgm:pt>
    <dgm:pt modelId="{356D27BC-666D-4775-BB80-2CD684247B18}" type="sibTrans" cxnId="{63C67E5F-BB31-4DD0-AFB9-BDF8B8A97E3F}">
      <dgm:prSet/>
      <dgm:spPr/>
      <dgm:t>
        <a:bodyPr/>
        <a:lstStyle/>
        <a:p>
          <a:endParaRPr lang="en-US"/>
        </a:p>
      </dgm:t>
    </dgm:pt>
    <dgm:pt modelId="{A926D08B-5EE7-48A1-B6C7-0E10C4E0F534}">
      <dgm:prSet phldrT="[Text]" custT="1"/>
      <dgm:spPr>
        <a:noFill/>
        <a:ln>
          <a:noFill/>
        </a:ln>
        <a:effectLst/>
      </dgm:spPr>
      <dgm:t>
        <a:bodyPr spcFirstLastPara="0" vert="horz" wrap="square" lIns="0" tIns="0" rIns="0" bIns="0" numCol="1" spcCol="1270" anchor="t" anchorCtr="0"/>
        <a:lstStyle/>
        <a:p>
          <a:r>
            <a:rPr lang="de-DE" sz="1400" kern="1200" dirty="0">
              <a:solidFill>
                <a:srgbClr val="000000">
                  <a:hueOff val="0"/>
                  <a:satOff val="0"/>
                  <a:lumOff val="0"/>
                  <a:alphaOff val="0"/>
                </a:srgbClr>
              </a:solidFill>
              <a:latin typeface="SMA Futura Global"/>
              <a:ea typeface="+mn-ea"/>
              <a:cs typeface="+mn-cs"/>
            </a:rPr>
            <a:t>Parameter </a:t>
          </a:r>
          <a:r>
            <a:rPr lang="de-DE" sz="1400" kern="1200" dirty="0" err="1">
              <a:solidFill>
                <a:srgbClr val="000000">
                  <a:hueOff val="0"/>
                  <a:satOff val="0"/>
                  <a:lumOff val="0"/>
                  <a:alphaOff val="0"/>
                </a:srgbClr>
              </a:solidFill>
              <a:latin typeface="SMA Futura Global"/>
              <a:ea typeface="+mn-ea"/>
              <a:cs typeface="+mn-cs"/>
            </a:rPr>
            <a:t>tuning</a:t>
          </a:r>
          <a:endParaRPr lang="de-DE" sz="1400" b="1" kern="1200" dirty="0">
            <a:solidFill>
              <a:srgbClr val="FF0000"/>
            </a:solidFill>
            <a:latin typeface="SMA Futura Global"/>
            <a:ea typeface="+mn-ea"/>
            <a:cs typeface="+mn-cs"/>
          </a:endParaRPr>
        </a:p>
      </dgm:t>
    </dgm:pt>
    <dgm:pt modelId="{1307C853-C497-4CF1-840B-DEDCE2E7078D}" type="parTrans" cxnId="{68E93D10-A738-4186-AD5A-9A8B8143A07A}">
      <dgm:prSet/>
      <dgm:spPr/>
      <dgm:t>
        <a:bodyPr/>
        <a:lstStyle/>
        <a:p>
          <a:endParaRPr lang="en-US"/>
        </a:p>
      </dgm:t>
    </dgm:pt>
    <dgm:pt modelId="{8B7AF4EE-1C1D-4E2E-A656-64CBDBC1F447}" type="sibTrans" cxnId="{68E93D10-A738-4186-AD5A-9A8B8143A07A}">
      <dgm:prSet/>
      <dgm:spPr/>
      <dgm:t>
        <a:bodyPr/>
        <a:lstStyle/>
        <a:p>
          <a:endParaRPr lang="en-US"/>
        </a:p>
      </dgm:t>
    </dgm:pt>
    <dgm:pt modelId="{264C4127-7459-4588-A4A8-E9D5946C1600}">
      <dgm:prSet phldrT="[Text]" custT="1"/>
      <dgm:spPr>
        <a:noFill/>
        <a:ln>
          <a:noFill/>
        </a:ln>
        <a:effectLst/>
      </dgm:spPr>
      <dgm:t>
        <a:bodyPr spcFirstLastPara="0" vert="horz" wrap="square" lIns="0" tIns="0" rIns="0" bIns="0" numCol="1" spcCol="1270" anchor="t" anchorCtr="0"/>
        <a:lstStyle/>
        <a:p>
          <a:r>
            <a:rPr lang="de-DE" sz="1400" kern="1200" dirty="0">
              <a:solidFill>
                <a:srgbClr val="000000">
                  <a:hueOff val="0"/>
                  <a:satOff val="0"/>
                  <a:lumOff val="0"/>
                  <a:alphaOff val="0"/>
                </a:srgbClr>
              </a:solidFill>
              <a:latin typeface="SMA Futura Global"/>
              <a:ea typeface="+mn-ea"/>
              <a:cs typeface="+mn-cs"/>
            </a:rPr>
            <a:t>Dynamic </a:t>
          </a:r>
          <a:r>
            <a:rPr lang="de-DE" sz="1400" kern="1200" dirty="0" err="1">
              <a:solidFill>
                <a:srgbClr val="000000">
                  <a:hueOff val="0"/>
                  <a:satOff val="0"/>
                  <a:lumOff val="0"/>
                  <a:alphaOff val="0"/>
                </a:srgbClr>
              </a:solidFill>
              <a:latin typeface="SMA Futura Global"/>
              <a:ea typeface="+mn-ea"/>
              <a:cs typeface="+mn-cs"/>
            </a:rPr>
            <a:t>performance</a:t>
          </a:r>
          <a:r>
            <a:rPr lang="de-DE" sz="1400" kern="1200" dirty="0">
              <a:solidFill>
                <a:srgbClr val="000000">
                  <a:hueOff val="0"/>
                  <a:satOff val="0"/>
                  <a:lumOff val="0"/>
                  <a:alphaOff val="0"/>
                </a:srgbClr>
              </a:solidFill>
              <a:latin typeface="SMA Futura Global"/>
              <a:ea typeface="+mn-ea"/>
              <a:cs typeface="+mn-cs"/>
            </a:rPr>
            <a:t> and </a:t>
          </a:r>
          <a:r>
            <a:rPr lang="de-DE" sz="1400" kern="1200" dirty="0" err="1">
              <a:solidFill>
                <a:srgbClr val="000000">
                  <a:hueOff val="0"/>
                  <a:satOff val="0"/>
                  <a:lumOff val="0"/>
                  <a:alphaOff val="0"/>
                </a:srgbClr>
              </a:solidFill>
              <a:latin typeface="SMA Futura Global"/>
              <a:ea typeface="+mn-ea"/>
              <a:cs typeface="+mn-cs"/>
            </a:rPr>
            <a:t>stability</a:t>
          </a:r>
          <a:r>
            <a:rPr lang="de-DE" sz="1400" kern="1200" dirty="0">
              <a:solidFill>
                <a:srgbClr val="000000">
                  <a:hueOff val="0"/>
                  <a:satOff val="0"/>
                  <a:lumOff val="0"/>
                  <a:alphaOff val="0"/>
                </a:srgbClr>
              </a:solidFill>
              <a:latin typeface="SMA Futura Global"/>
              <a:ea typeface="+mn-ea"/>
              <a:cs typeface="+mn-cs"/>
            </a:rPr>
            <a:t> </a:t>
          </a:r>
          <a:r>
            <a:rPr lang="de-DE" sz="1400" kern="1200" dirty="0" err="1">
              <a:solidFill>
                <a:srgbClr val="000000">
                  <a:hueOff val="0"/>
                  <a:satOff val="0"/>
                  <a:lumOff val="0"/>
                  <a:alphaOff val="0"/>
                </a:srgbClr>
              </a:solidFill>
              <a:latin typeface="SMA Futura Global"/>
              <a:ea typeface="+mn-ea"/>
              <a:cs typeface="+mn-cs"/>
            </a:rPr>
            <a:t>analysis</a:t>
          </a:r>
          <a:endParaRPr lang="de-DE" sz="1400" kern="1200" dirty="0">
            <a:solidFill>
              <a:srgbClr val="000000">
                <a:hueOff val="0"/>
                <a:satOff val="0"/>
                <a:lumOff val="0"/>
                <a:alphaOff val="0"/>
              </a:srgbClr>
            </a:solidFill>
            <a:latin typeface="SMA Futura Global"/>
            <a:ea typeface="+mn-ea"/>
            <a:cs typeface="+mn-cs"/>
          </a:endParaRPr>
        </a:p>
      </dgm:t>
    </dgm:pt>
    <dgm:pt modelId="{BC9A99A1-B4AB-438D-AA75-CB14F9F16762}" type="parTrans" cxnId="{6B5BEE33-6817-47BE-8C50-00523CEE6527}">
      <dgm:prSet/>
      <dgm:spPr/>
      <dgm:t>
        <a:bodyPr/>
        <a:lstStyle/>
        <a:p>
          <a:endParaRPr lang="en-US"/>
        </a:p>
      </dgm:t>
    </dgm:pt>
    <dgm:pt modelId="{5EC367FB-03BF-46BD-9317-976B955ED62A}" type="sibTrans" cxnId="{6B5BEE33-6817-47BE-8C50-00523CEE6527}">
      <dgm:prSet/>
      <dgm:spPr/>
      <dgm:t>
        <a:bodyPr/>
        <a:lstStyle/>
        <a:p>
          <a:endParaRPr lang="en-US"/>
        </a:p>
      </dgm:t>
    </dgm:pt>
    <dgm:pt modelId="{DE0AFD05-B15D-402E-ACC3-A86CF1E4221B}">
      <dgm:prSet phldrT="[Text]" custT="1"/>
      <dgm:spPr>
        <a:noFill/>
        <a:ln>
          <a:noFill/>
        </a:ln>
        <a:effectLst/>
      </dgm:spPr>
      <dgm:t>
        <a:bodyPr spcFirstLastPara="0" vert="horz" wrap="square" lIns="0" tIns="0" rIns="0" bIns="0" numCol="1" spcCol="1270" anchor="t" anchorCtr="0"/>
        <a:lstStyle/>
        <a:p>
          <a:r>
            <a:rPr lang="de-DE" sz="1400" kern="1200" dirty="0">
              <a:solidFill>
                <a:srgbClr val="000000">
                  <a:hueOff val="0"/>
                  <a:satOff val="0"/>
                  <a:lumOff val="0"/>
                  <a:alphaOff val="0"/>
                </a:srgbClr>
              </a:solidFill>
              <a:latin typeface="SMA Futura Global"/>
              <a:ea typeface="+mn-ea"/>
              <a:cs typeface="+mn-cs"/>
            </a:rPr>
            <a:t>Short </a:t>
          </a:r>
          <a:r>
            <a:rPr lang="de-DE" sz="1400" kern="1200" dirty="0" err="1">
              <a:solidFill>
                <a:srgbClr val="000000">
                  <a:hueOff val="0"/>
                  <a:satOff val="0"/>
                  <a:lumOff val="0"/>
                  <a:alphaOff val="0"/>
                </a:srgbClr>
              </a:solidFill>
              <a:latin typeface="SMA Futura Global"/>
              <a:ea typeface="+mn-ea"/>
              <a:cs typeface="+mn-cs"/>
            </a:rPr>
            <a:t>circuit</a:t>
          </a:r>
          <a:r>
            <a:rPr lang="de-DE" sz="1400" kern="1200" dirty="0">
              <a:solidFill>
                <a:srgbClr val="000000">
                  <a:hueOff val="0"/>
                  <a:satOff val="0"/>
                  <a:lumOff val="0"/>
                  <a:alphaOff val="0"/>
                </a:srgbClr>
              </a:solidFill>
              <a:latin typeface="SMA Futura Global"/>
              <a:ea typeface="+mn-ea"/>
              <a:cs typeface="+mn-cs"/>
            </a:rPr>
            <a:t> </a:t>
          </a:r>
          <a:r>
            <a:rPr lang="de-DE" sz="1400" kern="1200" dirty="0" err="1">
              <a:solidFill>
                <a:srgbClr val="000000">
                  <a:hueOff val="0"/>
                  <a:satOff val="0"/>
                  <a:lumOff val="0"/>
                  <a:alphaOff val="0"/>
                </a:srgbClr>
              </a:solidFill>
              <a:latin typeface="SMA Futura Global"/>
              <a:ea typeface="+mn-ea"/>
              <a:cs typeface="+mn-cs"/>
            </a:rPr>
            <a:t>analysis</a:t>
          </a:r>
          <a:endParaRPr lang="de-DE" sz="1400" b="1" kern="1200" dirty="0">
            <a:solidFill>
              <a:srgbClr val="000000">
                <a:hueOff val="0"/>
                <a:satOff val="0"/>
                <a:lumOff val="0"/>
                <a:alphaOff val="0"/>
              </a:srgbClr>
            </a:solidFill>
            <a:latin typeface="SMA Futura Global"/>
            <a:ea typeface="+mn-ea"/>
            <a:cs typeface="+mn-cs"/>
          </a:endParaRPr>
        </a:p>
      </dgm:t>
    </dgm:pt>
    <dgm:pt modelId="{D07985A2-EDFE-417C-8C85-BA156CD7879C}" type="parTrans" cxnId="{F4AA04DA-6A56-4D62-AF28-68A48EAA5E81}">
      <dgm:prSet/>
      <dgm:spPr/>
      <dgm:t>
        <a:bodyPr/>
        <a:lstStyle/>
        <a:p>
          <a:endParaRPr lang="en-US"/>
        </a:p>
      </dgm:t>
    </dgm:pt>
    <dgm:pt modelId="{2DFC7FA5-8E17-434C-89FF-FDA5F57D917B}" type="sibTrans" cxnId="{F4AA04DA-6A56-4D62-AF28-68A48EAA5E81}">
      <dgm:prSet/>
      <dgm:spPr/>
      <dgm:t>
        <a:bodyPr/>
        <a:lstStyle/>
        <a:p>
          <a:endParaRPr lang="en-US"/>
        </a:p>
      </dgm:t>
    </dgm:pt>
    <dgm:pt modelId="{C578706A-54A8-4865-9D2A-7C7910818B50}">
      <dgm:prSet phldrT="[Text]" custT="1"/>
      <dgm:spPr>
        <a:noFill/>
        <a:ln>
          <a:noFill/>
        </a:ln>
        <a:effectLst/>
      </dgm:spPr>
      <dgm:t>
        <a:bodyPr spcFirstLastPara="0" vert="horz" wrap="square" lIns="0" tIns="0" rIns="0" bIns="0" numCol="1" spcCol="1270" anchor="t" anchorCtr="0"/>
        <a:lstStyle/>
        <a:p>
          <a:pPr>
            <a:buNone/>
          </a:pPr>
          <a:br>
            <a:rPr lang="de-DE" sz="1400" b="1" kern="1200" dirty="0">
              <a:solidFill>
                <a:srgbClr val="000000">
                  <a:hueOff val="0"/>
                  <a:satOff val="0"/>
                  <a:lumOff val="0"/>
                  <a:alphaOff val="0"/>
                </a:srgbClr>
              </a:solidFill>
              <a:latin typeface="SMA Futura Global"/>
              <a:ea typeface="+mn-ea"/>
              <a:cs typeface="+mn-cs"/>
            </a:rPr>
          </a:br>
          <a:br>
            <a:rPr lang="de-DE" sz="1400" b="1" kern="1200" dirty="0">
              <a:solidFill>
                <a:srgbClr val="000000">
                  <a:hueOff val="0"/>
                  <a:satOff val="0"/>
                  <a:lumOff val="0"/>
                  <a:alphaOff val="0"/>
                </a:srgbClr>
              </a:solidFill>
              <a:latin typeface="SMA Futura Global"/>
              <a:ea typeface="+mn-ea"/>
              <a:cs typeface="+mn-cs"/>
            </a:rPr>
          </a:br>
          <a:r>
            <a:rPr lang="de-DE" sz="1400" b="1" kern="1200" dirty="0">
              <a:solidFill>
                <a:srgbClr val="000000">
                  <a:hueOff val="0"/>
                  <a:satOff val="0"/>
                  <a:lumOff val="0"/>
                  <a:alphaOff val="0"/>
                </a:srgbClr>
              </a:solidFill>
              <a:latin typeface="SMA Futura Global"/>
              <a:ea typeface="+mn-ea"/>
              <a:cs typeface="+mn-cs"/>
              <a:sym typeface="Wingdings" panose="05000000000000000000" pitchFamily="2" charset="2"/>
            </a:rPr>
            <a:t> Simulation </a:t>
          </a:r>
          <a:r>
            <a:rPr lang="de-DE" sz="1400" b="1" kern="1200" dirty="0" err="1">
              <a:solidFill>
                <a:srgbClr val="000000">
                  <a:hueOff val="0"/>
                  <a:satOff val="0"/>
                  <a:lumOff val="0"/>
                  <a:alphaOff val="0"/>
                </a:srgbClr>
              </a:solidFill>
              <a:latin typeface="SMA Futura Global"/>
              <a:ea typeface="+mn-ea"/>
              <a:cs typeface="+mn-cs"/>
              <a:sym typeface="Wingdings" panose="05000000000000000000" pitchFamily="2" charset="2"/>
            </a:rPr>
            <a:t>based</a:t>
          </a:r>
          <a:r>
            <a:rPr lang="de-DE" sz="1400" b="1" kern="1200" dirty="0">
              <a:solidFill>
                <a:srgbClr val="000000">
                  <a:hueOff val="0"/>
                  <a:satOff val="0"/>
                  <a:lumOff val="0"/>
                  <a:alphaOff val="0"/>
                </a:srgbClr>
              </a:solidFill>
              <a:latin typeface="SMA Futura Global"/>
              <a:ea typeface="+mn-ea"/>
              <a:cs typeface="+mn-cs"/>
              <a:sym typeface="Wingdings" panose="05000000000000000000" pitchFamily="2" charset="2"/>
            </a:rPr>
            <a:t> </a:t>
          </a:r>
          <a:r>
            <a:rPr lang="de-DE" sz="1400" b="1" kern="1200" dirty="0" err="1">
              <a:solidFill>
                <a:srgbClr val="000000">
                  <a:hueOff val="0"/>
                  <a:satOff val="0"/>
                  <a:lumOff val="0"/>
                  <a:alphaOff val="0"/>
                </a:srgbClr>
              </a:solidFill>
              <a:latin typeface="SMA Futura Global"/>
              <a:ea typeface="+mn-ea"/>
              <a:cs typeface="+mn-cs"/>
              <a:sym typeface="Wingdings" panose="05000000000000000000" pitchFamily="2" charset="2"/>
            </a:rPr>
            <a:t>proof</a:t>
          </a:r>
          <a:r>
            <a:rPr lang="de-DE" sz="1400" b="1" kern="1200" dirty="0">
              <a:solidFill>
                <a:srgbClr val="000000">
                  <a:hueOff val="0"/>
                  <a:satOff val="0"/>
                  <a:lumOff val="0"/>
                  <a:alphaOff val="0"/>
                </a:srgbClr>
              </a:solidFill>
              <a:latin typeface="SMA Futura Global"/>
              <a:ea typeface="+mn-ea"/>
              <a:cs typeface="+mn-cs"/>
              <a:sym typeface="Wingdings" panose="05000000000000000000" pitchFamily="2" charset="2"/>
            </a:rPr>
            <a:t> </a:t>
          </a:r>
          <a:r>
            <a:rPr lang="de-DE" sz="1400" b="1" kern="1200" dirty="0" err="1">
              <a:solidFill>
                <a:srgbClr val="000000">
                  <a:hueOff val="0"/>
                  <a:satOff val="0"/>
                  <a:lumOff val="0"/>
                  <a:alphaOff val="0"/>
                </a:srgbClr>
              </a:solidFill>
              <a:latin typeface="SMA Futura Global"/>
              <a:ea typeface="+mn-ea"/>
              <a:cs typeface="+mn-cs"/>
              <a:sym typeface="Wingdings" panose="05000000000000000000" pitchFamily="2" charset="2"/>
            </a:rPr>
            <a:t>of</a:t>
          </a:r>
          <a:r>
            <a:rPr lang="de-DE" sz="1400" b="1" kern="1200" dirty="0">
              <a:solidFill>
                <a:srgbClr val="000000">
                  <a:hueOff val="0"/>
                  <a:satOff val="0"/>
                  <a:lumOff val="0"/>
                  <a:alphaOff val="0"/>
                </a:srgbClr>
              </a:solidFill>
              <a:latin typeface="SMA Futura Global"/>
              <a:ea typeface="+mn-ea"/>
              <a:cs typeface="+mn-cs"/>
              <a:sym typeface="Wingdings" panose="05000000000000000000" pitchFamily="2" charset="2"/>
            </a:rPr>
            <a:t> </a:t>
          </a:r>
          <a:r>
            <a:rPr lang="de-DE" sz="1400" b="1" kern="1200" dirty="0" err="1">
              <a:solidFill>
                <a:srgbClr val="000000">
                  <a:hueOff val="0"/>
                  <a:satOff val="0"/>
                  <a:lumOff val="0"/>
                  <a:alphaOff val="0"/>
                </a:srgbClr>
              </a:solidFill>
              <a:latin typeface="SMA Futura Global"/>
              <a:ea typeface="+mn-ea"/>
              <a:cs typeface="+mn-cs"/>
              <a:sym typeface="Wingdings" panose="05000000000000000000" pitchFamily="2" charset="2"/>
            </a:rPr>
            <a:t>compliance</a:t>
          </a:r>
          <a:br>
            <a:rPr lang="de-DE" sz="1400" b="1" kern="1200" dirty="0">
              <a:solidFill>
                <a:srgbClr val="000000">
                  <a:hueOff val="0"/>
                  <a:satOff val="0"/>
                  <a:lumOff val="0"/>
                  <a:alphaOff val="0"/>
                </a:srgbClr>
              </a:solidFill>
              <a:latin typeface="SMA Futura Global"/>
              <a:ea typeface="+mn-ea"/>
              <a:cs typeface="+mn-cs"/>
              <a:sym typeface="Wingdings" panose="05000000000000000000" pitchFamily="2" charset="2"/>
            </a:rPr>
          </a:br>
          <a:r>
            <a:rPr lang="de-DE" sz="1400" b="1" kern="1200" dirty="0">
              <a:solidFill>
                <a:srgbClr val="000000">
                  <a:hueOff val="0"/>
                  <a:satOff val="0"/>
                  <a:lumOff val="0"/>
                  <a:alphaOff val="0"/>
                </a:srgbClr>
              </a:solidFill>
              <a:latin typeface="SMA Futura Global"/>
              <a:ea typeface="+mn-ea"/>
              <a:cs typeface="+mn-cs"/>
              <a:sym typeface="Wingdings" panose="05000000000000000000" pitchFamily="2" charset="2"/>
            </a:rPr>
            <a:t> Equipment </a:t>
          </a:r>
          <a:r>
            <a:rPr lang="de-DE" sz="1400" b="1" kern="1200" dirty="0" err="1">
              <a:solidFill>
                <a:srgbClr val="000000">
                  <a:hueOff val="0"/>
                  <a:satOff val="0"/>
                  <a:lumOff val="0"/>
                  <a:alphaOff val="0"/>
                </a:srgbClr>
              </a:solidFill>
              <a:latin typeface="SMA Futura Global"/>
              <a:ea typeface="+mn-ea"/>
              <a:cs typeface="+mn-cs"/>
              <a:sym typeface="Wingdings" panose="05000000000000000000" pitchFamily="2" charset="2"/>
            </a:rPr>
            <a:t>parameter</a:t>
          </a:r>
          <a:r>
            <a:rPr lang="de-DE" sz="1400" b="1" kern="1200" dirty="0">
              <a:solidFill>
                <a:srgbClr val="000000">
                  <a:hueOff val="0"/>
                  <a:satOff val="0"/>
                  <a:lumOff val="0"/>
                  <a:alphaOff val="0"/>
                </a:srgbClr>
              </a:solidFill>
              <a:latin typeface="SMA Futura Global"/>
              <a:ea typeface="+mn-ea"/>
              <a:cs typeface="+mn-cs"/>
              <a:sym typeface="Wingdings" panose="05000000000000000000" pitchFamily="2" charset="2"/>
            </a:rPr>
            <a:t> </a:t>
          </a:r>
          <a:r>
            <a:rPr lang="de-DE" sz="1400" b="1" kern="1200" dirty="0" err="1">
              <a:solidFill>
                <a:srgbClr val="000000">
                  <a:hueOff val="0"/>
                  <a:satOff val="0"/>
                  <a:lumOff val="0"/>
                  <a:alphaOff val="0"/>
                </a:srgbClr>
              </a:solidFill>
              <a:latin typeface="SMA Futura Global"/>
              <a:ea typeface="+mn-ea"/>
              <a:cs typeface="+mn-cs"/>
              <a:sym typeface="Wingdings" panose="05000000000000000000" pitchFamily="2" charset="2"/>
            </a:rPr>
            <a:t>settings</a:t>
          </a:r>
          <a:endParaRPr lang="de-DE" sz="1400" b="1" kern="1200" dirty="0">
            <a:solidFill>
              <a:srgbClr val="000000">
                <a:hueOff val="0"/>
                <a:satOff val="0"/>
                <a:lumOff val="0"/>
                <a:alphaOff val="0"/>
              </a:srgbClr>
            </a:solidFill>
            <a:latin typeface="SMA Futura Global"/>
            <a:ea typeface="+mn-ea"/>
            <a:cs typeface="+mn-cs"/>
          </a:endParaRPr>
        </a:p>
      </dgm:t>
    </dgm:pt>
    <dgm:pt modelId="{9805E318-626B-44FC-9F18-2A0C46CA2E5B}" type="parTrans" cxnId="{BBA4816C-F5ED-4243-994F-7870F00BBE20}">
      <dgm:prSet/>
      <dgm:spPr/>
      <dgm:t>
        <a:bodyPr/>
        <a:lstStyle/>
        <a:p>
          <a:endParaRPr lang="en-US"/>
        </a:p>
      </dgm:t>
    </dgm:pt>
    <dgm:pt modelId="{D65F261B-8064-478E-A755-B5A06915DDFD}" type="sibTrans" cxnId="{BBA4816C-F5ED-4243-994F-7870F00BBE20}">
      <dgm:prSet/>
      <dgm:spPr/>
      <dgm:t>
        <a:bodyPr/>
        <a:lstStyle/>
        <a:p>
          <a:endParaRPr lang="en-US"/>
        </a:p>
      </dgm:t>
    </dgm:pt>
    <dgm:pt modelId="{9F9805DF-A0E2-48F9-8278-1BF4FE4E00CA}" type="pres">
      <dgm:prSet presAssocID="{20698589-258C-4F0A-9968-AB7F26C4B631}" presName="Name0" presStyleCnt="0">
        <dgm:presLayoutVars>
          <dgm:dir/>
          <dgm:animLvl val="lvl"/>
          <dgm:resizeHandles val="exact"/>
        </dgm:presLayoutVars>
      </dgm:prSet>
      <dgm:spPr/>
    </dgm:pt>
    <dgm:pt modelId="{98DE3690-4649-40AB-9457-7E21E4C5304A}" type="pres">
      <dgm:prSet presAssocID="{B840F749-3EBB-4071-9B1E-48BBC804600F}" presName="composite" presStyleCnt="0"/>
      <dgm:spPr/>
    </dgm:pt>
    <dgm:pt modelId="{FD2E0BA2-051D-4199-B977-87224B5DADEF}" type="pres">
      <dgm:prSet presAssocID="{B840F749-3EBB-4071-9B1E-48BBC804600F}" presName="parTx" presStyleLbl="node1" presStyleIdx="0" presStyleCnt="4">
        <dgm:presLayoutVars>
          <dgm:chMax val="0"/>
          <dgm:chPref val="0"/>
          <dgm:bulletEnabled val="1"/>
        </dgm:presLayoutVars>
      </dgm:prSet>
      <dgm:spPr/>
    </dgm:pt>
    <dgm:pt modelId="{954D054E-15BF-43BB-86F3-3A3D04E6E04F}" type="pres">
      <dgm:prSet presAssocID="{B840F749-3EBB-4071-9B1E-48BBC804600F}" presName="desTx" presStyleLbl="revTx" presStyleIdx="0" presStyleCnt="4" custLinFactNeighborX="-1" custLinFactNeighborY="-2763">
        <dgm:presLayoutVars>
          <dgm:bulletEnabled val="1"/>
        </dgm:presLayoutVars>
      </dgm:prSet>
      <dgm:spPr/>
    </dgm:pt>
    <dgm:pt modelId="{1EFAAFB0-2D7F-49CE-89EE-3328670280F2}" type="pres">
      <dgm:prSet presAssocID="{0042C123-2BDD-4E92-A0C2-3C0A0CF1F554}" presName="space" presStyleCnt="0"/>
      <dgm:spPr/>
    </dgm:pt>
    <dgm:pt modelId="{FDF4A752-E865-4E7E-A2CB-8890B36496B2}" type="pres">
      <dgm:prSet presAssocID="{648EDE0C-B13B-44ED-8FAC-2DFAC7664CF2}" presName="composite" presStyleCnt="0"/>
      <dgm:spPr/>
    </dgm:pt>
    <dgm:pt modelId="{05A11E4B-9771-4913-9F5A-C9B0EACD5BBF}" type="pres">
      <dgm:prSet presAssocID="{648EDE0C-B13B-44ED-8FAC-2DFAC7664CF2}" presName="parTx" presStyleLbl="node1" presStyleIdx="1" presStyleCnt="4" custLinFactNeighborY="0">
        <dgm:presLayoutVars>
          <dgm:chMax val="0"/>
          <dgm:chPref val="0"/>
          <dgm:bulletEnabled val="1"/>
        </dgm:presLayoutVars>
      </dgm:prSet>
      <dgm:spPr/>
    </dgm:pt>
    <dgm:pt modelId="{4BFB167B-0F1E-4302-AB1F-12F52EC6997C}" type="pres">
      <dgm:prSet presAssocID="{648EDE0C-B13B-44ED-8FAC-2DFAC7664CF2}" presName="desTx" presStyleLbl="revTx" presStyleIdx="1" presStyleCnt="4" custLinFactNeighborX="4039" custLinFactNeighborY="-2761">
        <dgm:presLayoutVars>
          <dgm:bulletEnabled val="1"/>
        </dgm:presLayoutVars>
      </dgm:prSet>
      <dgm:spPr>
        <a:xfrm>
          <a:off x="2650304" y="998227"/>
          <a:ext cx="2204044" cy="2714765"/>
        </a:xfrm>
        <a:prstGeom prst="rect">
          <a:avLst/>
        </a:prstGeom>
      </dgm:spPr>
    </dgm:pt>
    <dgm:pt modelId="{16C7C96E-1936-4E08-BF35-5DAF86C72E5D}" type="pres">
      <dgm:prSet presAssocID="{356D27BC-666D-4775-BB80-2CD684247B18}" presName="space" presStyleCnt="0"/>
      <dgm:spPr/>
    </dgm:pt>
    <dgm:pt modelId="{2252664D-75EC-4F46-A858-2D16C63F0583}" type="pres">
      <dgm:prSet presAssocID="{9A8B2A72-34A0-4459-B058-D83BDE8CFDE2}" presName="composite" presStyleCnt="0"/>
      <dgm:spPr/>
    </dgm:pt>
    <dgm:pt modelId="{D77507C2-2EE6-444A-8ABC-24FA62B8CCF1}" type="pres">
      <dgm:prSet presAssocID="{9A8B2A72-34A0-4459-B058-D83BDE8CFDE2}" presName="parTx" presStyleLbl="node1" presStyleIdx="2" presStyleCnt="4">
        <dgm:presLayoutVars>
          <dgm:chMax val="0"/>
          <dgm:chPref val="0"/>
          <dgm:bulletEnabled val="1"/>
        </dgm:presLayoutVars>
      </dgm:prSet>
      <dgm:spPr/>
    </dgm:pt>
    <dgm:pt modelId="{460AECD2-08D8-42A7-AECB-0D72405FD92E}" type="pres">
      <dgm:prSet presAssocID="{9A8B2A72-34A0-4459-B058-D83BDE8CFDE2}" presName="desTx" presStyleLbl="revTx" presStyleIdx="2" presStyleCnt="4" custLinFactNeighborX="4605" custLinFactNeighborY="-2763">
        <dgm:presLayoutVars>
          <dgm:bulletEnabled val="1"/>
        </dgm:presLayoutVars>
      </dgm:prSet>
      <dgm:spPr/>
    </dgm:pt>
    <dgm:pt modelId="{44D20749-7B13-48CF-8234-C88DE1927B8E}" type="pres">
      <dgm:prSet presAssocID="{9AD7B5B5-169A-4CF8-B335-96E5500D3A2C}" presName="space" presStyleCnt="0"/>
      <dgm:spPr/>
    </dgm:pt>
    <dgm:pt modelId="{5806D0F4-DA9E-40ED-9317-DFECCB134E52}" type="pres">
      <dgm:prSet presAssocID="{0B584A55-D223-4060-8564-F33197A3F7F1}" presName="composite" presStyleCnt="0"/>
      <dgm:spPr/>
    </dgm:pt>
    <dgm:pt modelId="{2345E397-757B-41C5-83DA-6C281D6294AD}" type="pres">
      <dgm:prSet presAssocID="{0B584A55-D223-4060-8564-F33197A3F7F1}" presName="parTx" presStyleLbl="node1" presStyleIdx="3" presStyleCnt="4">
        <dgm:presLayoutVars>
          <dgm:chMax val="0"/>
          <dgm:chPref val="0"/>
          <dgm:bulletEnabled val="1"/>
        </dgm:presLayoutVars>
      </dgm:prSet>
      <dgm:spPr/>
    </dgm:pt>
    <dgm:pt modelId="{DD50035B-CB96-4DA6-A297-B0B17D7D0728}" type="pres">
      <dgm:prSet presAssocID="{0B584A55-D223-4060-8564-F33197A3F7F1}" presName="desTx" presStyleLbl="revTx" presStyleIdx="3" presStyleCnt="4" custScaleX="111712" custLinFactNeighborX="9266" custLinFactNeighborY="-2763">
        <dgm:presLayoutVars>
          <dgm:bulletEnabled val="1"/>
        </dgm:presLayoutVars>
      </dgm:prSet>
      <dgm:spPr/>
    </dgm:pt>
  </dgm:ptLst>
  <dgm:cxnLst>
    <dgm:cxn modelId="{3B871004-A376-4837-86E2-30D44814F5F2}" srcId="{0B584A55-D223-4060-8564-F33197A3F7F1}" destId="{9AB32357-FBA0-4404-90D8-B55D4600D81F}" srcOrd="0" destOrd="0" parTransId="{8AB25C12-E698-4FDB-BBEF-F2DE81EF4782}" sibTransId="{D8DB01EE-160B-4ABB-8F19-AB84DD27A14C}"/>
    <dgm:cxn modelId="{69FC4506-24BE-44B3-8F35-C8CFAD5896BA}" type="presOf" srcId="{95D09659-5672-492F-8E16-5595076A7A77}" destId="{954D054E-15BF-43BB-86F3-3A3D04E6E04F}" srcOrd="0" destOrd="1" presId="urn:microsoft.com/office/officeart/2005/8/layout/chevron1"/>
    <dgm:cxn modelId="{78336F0C-B22E-42CE-9FA3-8F917F67A433}" srcId="{9A8B2A72-34A0-4459-B058-D83BDE8CFDE2}" destId="{C1082A47-5BD8-4BF6-A93F-796D5CEFF575}" srcOrd="1" destOrd="0" parTransId="{A21AF2CD-5DE1-44A2-B4F8-512599EB59FC}" sibTransId="{046F689A-2F35-49E8-B87F-1B045D2A2D57}"/>
    <dgm:cxn modelId="{C3A6060E-2A7D-436E-98CC-9756DF3AB537}" srcId="{0B584A55-D223-4060-8564-F33197A3F7F1}" destId="{9A9CACFB-4EA5-4FEC-8E34-355095D3C4B9}" srcOrd="1" destOrd="0" parTransId="{1242852F-9079-4F61-A07B-2C7A72C1E76E}" sibTransId="{39DF6758-A7E3-46AF-8E53-5E351F657B02}"/>
    <dgm:cxn modelId="{54267A0E-C108-46A4-BE10-3B2EE3D1FE7D}" srcId="{B840F749-3EBB-4071-9B1E-48BBC804600F}" destId="{406E536C-AC9D-446B-B06A-F8C32E7506E9}" srcOrd="0" destOrd="0" parTransId="{39FA3116-E33C-476F-9890-F0BE4E23055F}" sibTransId="{B2226EA9-624B-4AE7-9912-BF3D0965AA1A}"/>
    <dgm:cxn modelId="{68E93D10-A738-4186-AD5A-9A8B8143A07A}" srcId="{648EDE0C-B13B-44ED-8FAC-2DFAC7664CF2}" destId="{A926D08B-5EE7-48A1-B6C7-0E10C4E0F534}" srcOrd="0" destOrd="0" parTransId="{1307C853-C497-4CF1-840B-DEDCE2E7078D}" sibTransId="{8B7AF4EE-1C1D-4E2E-A656-64CBDBC1F447}"/>
    <dgm:cxn modelId="{2A9D1B26-1E23-4F1D-BD19-1BD560AFD38B}" type="presOf" srcId="{DE0AFD05-B15D-402E-ACC3-A86CF1E4221B}" destId="{4BFB167B-0F1E-4302-AB1F-12F52EC6997C}" srcOrd="0" destOrd="2" presId="urn:microsoft.com/office/officeart/2005/8/layout/chevron1"/>
    <dgm:cxn modelId="{6B5BEE33-6817-47BE-8C50-00523CEE6527}" srcId="{648EDE0C-B13B-44ED-8FAC-2DFAC7664CF2}" destId="{264C4127-7459-4588-A4A8-E9D5946C1600}" srcOrd="1" destOrd="0" parTransId="{BC9A99A1-B4AB-438D-AA75-CB14F9F16762}" sibTransId="{5EC367FB-03BF-46BD-9317-976B955ED62A}"/>
    <dgm:cxn modelId="{C445F633-3FD7-4FDA-A22B-9AA3A82B4300}" type="presOf" srcId="{D16FE68A-F147-4EED-8094-CC1622478B17}" destId="{460AECD2-08D8-42A7-AECB-0D72405FD92E}" srcOrd="0" destOrd="0" presId="urn:microsoft.com/office/officeart/2005/8/layout/chevron1"/>
    <dgm:cxn modelId="{F5BD1C38-8DB6-4680-AA70-32F4846C501E}" srcId="{B840F749-3EBB-4071-9B1E-48BBC804600F}" destId="{D43B417C-1A9E-4F65-B231-56C20C03D2DD}" srcOrd="2" destOrd="0" parTransId="{DA3519C4-A111-4B13-A3C8-34D77E0C48D3}" sibTransId="{35594AB5-0EA5-4AF6-A98F-3F7E0C3A4195}"/>
    <dgm:cxn modelId="{3EF5833A-C921-48BA-8385-9B40AFB4EBDB}" srcId="{9A8B2A72-34A0-4459-B058-D83BDE8CFDE2}" destId="{D16FE68A-F147-4EED-8094-CC1622478B17}" srcOrd="0" destOrd="0" parTransId="{B11C2B7F-A45A-49EA-AF2F-190B16DEB090}" sibTransId="{5A2CCCE1-8223-4D55-B894-8F7F01D9EA86}"/>
    <dgm:cxn modelId="{63C67E5F-BB31-4DD0-AFB9-BDF8B8A97E3F}" srcId="{20698589-258C-4F0A-9968-AB7F26C4B631}" destId="{648EDE0C-B13B-44ED-8FAC-2DFAC7664CF2}" srcOrd="1" destOrd="0" parTransId="{62845AD0-E96E-4F2B-84FF-C77F1A90359C}" sibTransId="{356D27BC-666D-4775-BB80-2CD684247B18}"/>
    <dgm:cxn modelId="{95F45845-FCCE-4FB1-BBC9-069A7B3E3F3E}" type="presOf" srcId="{A926D08B-5EE7-48A1-B6C7-0E10C4E0F534}" destId="{4BFB167B-0F1E-4302-AB1F-12F52EC6997C}" srcOrd="0" destOrd="0" presId="urn:microsoft.com/office/officeart/2005/8/layout/chevron1"/>
    <dgm:cxn modelId="{BBA4816C-F5ED-4243-994F-7870F00BBE20}" srcId="{648EDE0C-B13B-44ED-8FAC-2DFAC7664CF2}" destId="{C578706A-54A8-4865-9D2A-7C7910818B50}" srcOrd="3" destOrd="0" parTransId="{9805E318-626B-44FC-9F18-2A0C46CA2E5B}" sibTransId="{D65F261B-8064-478E-A755-B5A06915DDFD}"/>
    <dgm:cxn modelId="{FDAA636D-645F-4A25-B780-34CE59DD04E2}" srcId="{20698589-258C-4F0A-9968-AB7F26C4B631}" destId="{0B584A55-D223-4060-8564-F33197A3F7F1}" srcOrd="3" destOrd="0" parTransId="{AD83658B-457F-47BA-9338-931D65536EFA}" sibTransId="{452FBDEF-281E-4255-B9DD-EBFE89125EBF}"/>
    <dgm:cxn modelId="{AD7A3756-47BF-4024-8C28-A71F1647D2ED}" type="presOf" srcId="{B840F749-3EBB-4071-9B1E-48BBC804600F}" destId="{FD2E0BA2-051D-4199-B977-87224B5DADEF}" srcOrd="0" destOrd="0" presId="urn:microsoft.com/office/officeart/2005/8/layout/chevron1"/>
    <dgm:cxn modelId="{7F7AB456-7B2F-4BA5-A8FD-84676281AE2A}" srcId="{20698589-258C-4F0A-9968-AB7F26C4B631}" destId="{9A8B2A72-34A0-4459-B058-D83BDE8CFDE2}" srcOrd="2" destOrd="0" parTransId="{8D0BEE06-CC34-4BCD-93E2-A0D0BAB248DE}" sibTransId="{9AD7B5B5-169A-4CF8-B335-96E5500D3A2C}"/>
    <dgm:cxn modelId="{09DB417E-045D-448E-B628-8C652BD54A8F}" type="presOf" srcId="{0B584A55-D223-4060-8564-F33197A3F7F1}" destId="{2345E397-757B-41C5-83DA-6C281D6294AD}" srcOrd="0" destOrd="0" presId="urn:microsoft.com/office/officeart/2005/8/layout/chevron1"/>
    <dgm:cxn modelId="{C59CCE7F-DDE7-4739-8E97-10E6ABE0BF51}" type="presOf" srcId="{264C4127-7459-4588-A4A8-E9D5946C1600}" destId="{4BFB167B-0F1E-4302-AB1F-12F52EC6997C}" srcOrd="0" destOrd="1" presId="urn:microsoft.com/office/officeart/2005/8/layout/chevron1"/>
    <dgm:cxn modelId="{B3860083-2DBF-441A-A7A2-40EC3653FE29}" type="presOf" srcId="{648EDE0C-B13B-44ED-8FAC-2DFAC7664CF2}" destId="{05A11E4B-9771-4913-9F5A-C9B0EACD5BBF}" srcOrd="0" destOrd="0" presId="urn:microsoft.com/office/officeart/2005/8/layout/chevron1"/>
    <dgm:cxn modelId="{3D46D883-CD48-443D-AECC-41FF3D70056B}" type="presOf" srcId="{9AB32357-FBA0-4404-90D8-B55D4600D81F}" destId="{DD50035B-CB96-4DA6-A297-B0B17D7D0728}" srcOrd="0" destOrd="0" presId="urn:microsoft.com/office/officeart/2005/8/layout/chevron1"/>
    <dgm:cxn modelId="{D4B68A91-AC26-4EE6-A415-A73820A9CD6A}" type="presOf" srcId="{C578706A-54A8-4865-9D2A-7C7910818B50}" destId="{4BFB167B-0F1E-4302-AB1F-12F52EC6997C}" srcOrd="0" destOrd="3" presId="urn:microsoft.com/office/officeart/2005/8/layout/chevron1"/>
    <dgm:cxn modelId="{5D31609C-76AC-4EF5-8C9F-FD873F869AD8}" type="presOf" srcId="{C1082A47-5BD8-4BF6-A93F-796D5CEFF575}" destId="{460AECD2-08D8-42A7-AECB-0D72405FD92E}" srcOrd="0" destOrd="1" presId="urn:microsoft.com/office/officeart/2005/8/layout/chevron1"/>
    <dgm:cxn modelId="{7FB5CDA8-B1CB-4A19-A05C-52EACF72426F}" type="presOf" srcId="{9A8B2A72-34A0-4459-B058-D83BDE8CFDE2}" destId="{D77507C2-2EE6-444A-8ABC-24FA62B8CCF1}" srcOrd="0" destOrd="0" presId="urn:microsoft.com/office/officeart/2005/8/layout/chevron1"/>
    <dgm:cxn modelId="{45C5FED2-C333-4552-B609-F037E0366779}" srcId="{B840F749-3EBB-4071-9B1E-48BBC804600F}" destId="{95D09659-5672-492F-8E16-5595076A7A77}" srcOrd="1" destOrd="0" parTransId="{EA38CB8C-CB17-4F8B-8CE0-31BD579C5368}" sibTransId="{8B07A569-6C18-429A-8FAE-611F5A190872}"/>
    <dgm:cxn modelId="{F4AA04DA-6A56-4D62-AF28-68A48EAA5E81}" srcId="{648EDE0C-B13B-44ED-8FAC-2DFAC7664CF2}" destId="{DE0AFD05-B15D-402E-ACC3-A86CF1E4221B}" srcOrd="2" destOrd="0" parTransId="{D07985A2-EDFE-417C-8C85-BA156CD7879C}" sibTransId="{2DFC7FA5-8E17-434C-89FF-FDA5F57D917B}"/>
    <dgm:cxn modelId="{B42521E9-2302-42B9-99AF-0E1D6B39CCF3}" srcId="{20698589-258C-4F0A-9968-AB7F26C4B631}" destId="{B840F749-3EBB-4071-9B1E-48BBC804600F}" srcOrd="0" destOrd="0" parTransId="{8D305E62-F009-4835-A321-530084CF3AF2}" sibTransId="{0042C123-2BDD-4E92-A0C2-3C0A0CF1F554}"/>
    <dgm:cxn modelId="{515441EA-DEBD-43A4-88EE-5A1F1E72A300}" type="presOf" srcId="{20698589-258C-4F0A-9968-AB7F26C4B631}" destId="{9F9805DF-A0E2-48F9-8278-1BF4FE4E00CA}" srcOrd="0" destOrd="0" presId="urn:microsoft.com/office/officeart/2005/8/layout/chevron1"/>
    <dgm:cxn modelId="{865337EE-8BBF-4DD0-A8C2-1B45DF71AFFA}" type="presOf" srcId="{D43B417C-1A9E-4F65-B231-56C20C03D2DD}" destId="{954D054E-15BF-43BB-86F3-3A3D04E6E04F}" srcOrd="0" destOrd="2" presId="urn:microsoft.com/office/officeart/2005/8/layout/chevron1"/>
    <dgm:cxn modelId="{19AEB2F0-6907-4492-984B-93F31DA4EBDA}" type="presOf" srcId="{9A9CACFB-4EA5-4FEC-8E34-355095D3C4B9}" destId="{DD50035B-CB96-4DA6-A297-B0B17D7D0728}" srcOrd="0" destOrd="1" presId="urn:microsoft.com/office/officeart/2005/8/layout/chevron1"/>
    <dgm:cxn modelId="{24627DFA-9FBD-4376-99C5-BE3F3C165DD1}" type="presOf" srcId="{406E536C-AC9D-446B-B06A-F8C32E7506E9}" destId="{954D054E-15BF-43BB-86F3-3A3D04E6E04F}" srcOrd="0" destOrd="0" presId="urn:microsoft.com/office/officeart/2005/8/layout/chevron1"/>
    <dgm:cxn modelId="{D5DFB8E5-FB43-43FD-AC63-6507A7B80AD6}" type="presParOf" srcId="{9F9805DF-A0E2-48F9-8278-1BF4FE4E00CA}" destId="{98DE3690-4649-40AB-9457-7E21E4C5304A}" srcOrd="0" destOrd="0" presId="urn:microsoft.com/office/officeart/2005/8/layout/chevron1"/>
    <dgm:cxn modelId="{6437E28C-C767-4731-815D-2F4C57C33727}" type="presParOf" srcId="{98DE3690-4649-40AB-9457-7E21E4C5304A}" destId="{FD2E0BA2-051D-4199-B977-87224B5DADEF}" srcOrd="0" destOrd="0" presId="urn:microsoft.com/office/officeart/2005/8/layout/chevron1"/>
    <dgm:cxn modelId="{8EB39B34-A551-46CF-A241-0D54B026385F}" type="presParOf" srcId="{98DE3690-4649-40AB-9457-7E21E4C5304A}" destId="{954D054E-15BF-43BB-86F3-3A3D04E6E04F}" srcOrd="1" destOrd="0" presId="urn:microsoft.com/office/officeart/2005/8/layout/chevron1"/>
    <dgm:cxn modelId="{72762804-54AC-49EE-8061-DAA04A3D0793}" type="presParOf" srcId="{9F9805DF-A0E2-48F9-8278-1BF4FE4E00CA}" destId="{1EFAAFB0-2D7F-49CE-89EE-3328670280F2}" srcOrd="1" destOrd="0" presId="urn:microsoft.com/office/officeart/2005/8/layout/chevron1"/>
    <dgm:cxn modelId="{5BC064E1-6A24-42BE-8F92-B72017342142}" type="presParOf" srcId="{9F9805DF-A0E2-48F9-8278-1BF4FE4E00CA}" destId="{FDF4A752-E865-4E7E-A2CB-8890B36496B2}" srcOrd="2" destOrd="0" presId="urn:microsoft.com/office/officeart/2005/8/layout/chevron1"/>
    <dgm:cxn modelId="{11370C35-8B5A-4AB8-8226-779BCC8B9A84}" type="presParOf" srcId="{FDF4A752-E865-4E7E-A2CB-8890B36496B2}" destId="{05A11E4B-9771-4913-9F5A-C9B0EACD5BBF}" srcOrd="0" destOrd="0" presId="urn:microsoft.com/office/officeart/2005/8/layout/chevron1"/>
    <dgm:cxn modelId="{4EB53905-612E-4DC2-B3F4-E1DD1EFB4BA0}" type="presParOf" srcId="{FDF4A752-E865-4E7E-A2CB-8890B36496B2}" destId="{4BFB167B-0F1E-4302-AB1F-12F52EC6997C}" srcOrd="1" destOrd="0" presId="urn:microsoft.com/office/officeart/2005/8/layout/chevron1"/>
    <dgm:cxn modelId="{F06662E2-A9DF-419B-AF50-C02FB92C09B6}" type="presParOf" srcId="{9F9805DF-A0E2-48F9-8278-1BF4FE4E00CA}" destId="{16C7C96E-1936-4E08-BF35-5DAF86C72E5D}" srcOrd="3" destOrd="0" presId="urn:microsoft.com/office/officeart/2005/8/layout/chevron1"/>
    <dgm:cxn modelId="{48C78136-B518-45CD-BB0C-090400B1634D}" type="presParOf" srcId="{9F9805DF-A0E2-48F9-8278-1BF4FE4E00CA}" destId="{2252664D-75EC-4F46-A858-2D16C63F0583}" srcOrd="4" destOrd="0" presId="urn:microsoft.com/office/officeart/2005/8/layout/chevron1"/>
    <dgm:cxn modelId="{885CA8D8-1538-4F6B-959D-E4E3667896D8}" type="presParOf" srcId="{2252664D-75EC-4F46-A858-2D16C63F0583}" destId="{D77507C2-2EE6-444A-8ABC-24FA62B8CCF1}" srcOrd="0" destOrd="0" presId="urn:microsoft.com/office/officeart/2005/8/layout/chevron1"/>
    <dgm:cxn modelId="{F1DF1C61-5352-4F81-B42E-A2A257C4BA9A}" type="presParOf" srcId="{2252664D-75EC-4F46-A858-2D16C63F0583}" destId="{460AECD2-08D8-42A7-AECB-0D72405FD92E}" srcOrd="1" destOrd="0" presId="urn:microsoft.com/office/officeart/2005/8/layout/chevron1"/>
    <dgm:cxn modelId="{06FC3253-9F8A-4ADB-9D8E-1EF085E80BEF}" type="presParOf" srcId="{9F9805DF-A0E2-48F9-8278-1BF4FE4E00CA}" destId="{44D20749-7B13-48CF-8234-C88DE1927B8E}" srcOrd="5" destOrd="0" presId="urn:microsoft.com/office/officeart/2005/8/layout/chevron1"/>
    <dgm:cxn modelId="{E1214EB1-13FE-4D93-9F6C-39014EEEA175}" type="presParOf" srcId="{9F9805DF-A0E2-48F9-8278-1BF4FE4E00CA}" destId="{5806D0F4-DA9E-40ED-9317-DFECCB134E52}" srcOrd="6" destOrd="0" presId="urn:microsoft.com/office/officeart/2005/8/layout/chevron1"/>
    <dgm:cxn modelId="{460918ED-7A44-40A3-B641-7E1EE8F06A50}" type="presParOf" srcId="{5806D0F4-DA9E-40ED-9317-DFECCB134E52}" destId="{2345E397-757B-41C5-83DA-6C281D6294AD}" srcOrd="0" destOrd="0" presId="urn:microsoft.com/office/officeart/2005/8/layout/chevron1"/>
    <dgm:cxn modelId="{0C6D1A60-37CB-47BB-A924-38C16A789E93}" type="presParOf" srcId="{5806D0F4-DA9E-40ED-9317-DFECCB134E52}" destId="{DD50035B-CB96-4DA6-A297-B0B17D7D0728}" srcOrd="1"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8E6F01-AE65-46B6-B067-E71D8CBC93D1}">
      <dsp:nvSpPr>
        <dsp:cNvPr id="0" name=""/>
        <dsp:cNvSpPr/>
      </dsp:nvSpPr>
      <dsp:spPr>
        <a:xfrm rot="10800000">
          <a:off x="930105" y="1366"/>
          <a:ext cx="3344418" cy="350859"/>
        </a:xfrm>
        <a:prstGeom prst="homePlat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4719" tIns="53340" rIns="99568" bIns="53340" numCol="1" spcCol="1270" anchor="ctr" anchorCtr="0">
          <a:noAutofit/>
        </a:bodyPr>
        <a:lstStyle/>
        <a:p>
          <a:pPr marL="0" lvl="0" indent="0" algn="ctr" defTabSz="622300">
            <a:lnSpc>
              <a:spcPct val="90000"/>
            </a:lnSpc>
            <a:spcBef>
              <a:spcPct val="0"/>
            </a:spcBef>
            <a:spcAft>
              <a:spcPct val="35000"/>
            </a:spcAft>
            <a:buNone/>
          </a:pPr>
          <a:r>
            <a:rPr lang="en-US" sz="1400" kern="1200" dirty="0"/>
            <a:t>Freq Ride Through</a:t>
          </a:r>
        </a:p>
      </dsp:txBody>
      <dsp:txXfrm rot="10800000">
        <a:off x="1017820" y="1366"/>
        <a:ext cx="3256703" cy="350859"/>
      </dsp:txXfrm>
    </dsp:sp>
    <dsp:sp modelId="{ACE3AAFA-50B1-45D0-82B9-506439EA9DC5}">
      <dsp:nvSpPr>
        <dsp:cNvPr id="0" name=""/>
        <dsp:cNvSpPr/>
      </dsp:nvSpPr>
      <dsp:spPr>
        <a:xfrm>
          <a:off x="754676" y="1366"/>
          <a:ext cx="350859" cy="350859"/>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381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sp>
    <dsp:sp modelId="{1594CBD3-8D82-4CD5-8D79-02814B19793A}">
      <dsp:nvSpPr>
        <dsp:cNvPr id="0" name=""/>
        <dsp:cNvSpPr/>
      </dsp:nvSpPr>
      <dsp:spPr>
        <a:xfrm rot="10800000">
          <a:off x="930105" y="456959"/>
          <a:ext cx="3344418" cy="350859"/>
        </a:xfrm>
        <a:prstGeom prst="homePlat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4719" tIns="53340" rIns="99568" bIns="53340" numCol="1" spcCol="1270" anchor="ctr" anchorCtr="0">
          <a:noAutofit/>
        </a:bodyPr>
        <a:lstStyle/>
        <a:p>
          <a:pPr marL="0" lvl="0" indent="0" algn="ctr" defTabSz="622300">
            <a:lnSpc>
              <a:spcPct val="90000"/>
            </a:lnSpc>
            <a:spcBef>
              <a:spcPct val="0"/>
            </a:spcBef>
            <a:spcAft>
              <a:spcPct val="35000"/>
            </a:spcAft>
            <a:buNone/>
          </a:pPr>
          <a:r>
            <a:rPr lang="en-US" sz="1400" kern="1200" dirty="0"/>
            <a:t>RMS Voltage Ride Through</a:t>
          </a:r>
        </a:p>
      </dsp:txBody>
      <dsp:txXfrm rot="10800000">
        <a:off x="1017820" y="456959"/>
        <a:ext cx="3256703" cy="350859"/>
      </dsp:txXfrm>
    </dsp:sp>
    <dsp:sp modelId="{1001543D-B71E-4E15-A45D-CC09FD0843F7}">
      <dsp:nvSpPr>
        <dsp:cNvPr id="0" name=""/>
        <dsp:cNvSpPr/>
      </dsp:nvSpPr>
      <dsp:spPr>
        <a:xfrm>
          <a:off x="754676" y="456959"/>
          <a:ext cx="350859" cy="350859"/>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sp>
    <dsp:sp modelId="{7C224E11-7122-49B3-B6DB-02C82201B429}">
      <dsp:nvSpPr>
        <dsp:cNvPr id="0" name=""/>
        <dsp:cNvSpPr/>
      </dsp:nvSpPr>
      <dsp:spPr>
        <a:xfrm rot="10800000">
          <a:off x="930105" y="912552"/>
          <a:ext cx="3344418" cy="350859"/>
        </a:xfrm>
        <a:prstGeom prst="homePlat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4719" tIns="53340" rIns="99568" bIns="53340" numCol="1" spcCol="1270" anchor="ctr" anchorCtr="0">
          <a:noAutofit/>
        </a:bodyPr>
        <a:lstStyle/>
        <a:p>
          <a:pPr marL="0" lvl="0" indent="0" algn="ctr" defTabSz="622300">
            <a:lnSpc>
              <a:spcPct val="90000"/>
            </a:lnSpc>
            <a:spcBef>
              <a:spcPct val="0"/>
            </a:spcBef>
            <a:spcAft>
              <a:spcPct val="35000"/>
            </a:spcAft>
            <a:buNone/>
          </a:pPr>
          <a:r>
            <a:rPr lang="en-US" sz="1400" kern="1200" dirty="0"/>
            <a:t>Transient OV Ride Through</a:t>
          </a:r>
        </a:p>
      </dsp:txBody>
      <dsp:txXfrm rot="10800000">
        <a:off x="1017820" y="912552"/>
        <a:ext cx="3256703" cy="350859"/>
      </dsp:txXfrm>
    </dsp:sp>
    <dsp:sp modelId="{13A56A24-D7FD-454E-899D-D2CF21BB748E}">
      <dsp:nvSpPr>
        <dsp:cNvPr id="0" name=""/>
        <dsp:cNvSpPr/>
      </dsp:nvSpPr>
      <dsp:spPr>
        <a:xfrm>
          <a:off x="754676" y="912552"/>
          <a:ext cx="350859" cy="350859"/>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sp>
    <dsp:sp modelId="{D2207D84-0E57-4E11-809B-C99692031221}">
      <dsp:nvSpPr>
        <dsp:cNvPr id="0" name=""/>
        <dsp:cNvSpPr/>
      </dsp:nvSpPr>
      <dsp:spPr>
        <a:xfrm rot="10800000">
          <a:off x="930105" y="1368145"/>
          <a:ext cx="3344418" cy="350859"/>
        </a:xfrm>
        <a:prstGeom prst="homePlat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4719" tIns="53340" rIns="99568" bIns="53340" numCol="1" spcCol="1270" anchor="ctr" anchorCtr="0">
          <a:noAutofit/>
        </a:bodyPr>
        <a:lstStyle/>
        <a:p>
          <a:pPr marL="0" lvl="0" indent="0" algn="ctr" defTabSz="622300">
            <a:lnSpc>
              <a:spcPct val="90000"/>
            </a:lnSpc>
            <a:spcBef>
              <a:spcPct val="0"/>
            </a:spcBef>
            <a:spcAft>
              <a:spcPct val="35000"/>
            </a:spcAft>
            <a:buNone/>
          </a:pPr>
          <a:r>
            <a:rPr lang="en-US" sz="1400" kern="1200" dirty="0"/>
            <a:t>Multiple Fault Ride Through</a:t>
          </a:r>
        </a:p>
      </dsp:txBody>
      <dsp:txXfrm rot="10800000">
        <a:off x="1017820" y="1368145"/>
        <a:ext cx="3256703" cy="350859"/>
      </dsp:txXfrm>
    </dsp:sp>
    <dsp:sp modelId="{005DA543-27CE-4223-9582-F5C926576E61}">
      <dsp:nvSpPr>
        <dsp:cNvPr id="0" name=""/>
        <dsp:cNvSpPr/>
      </dsp:nvSpPr>
      <dsp:spPr>
        <a:xfrm>
          <a:off x="754676" y="1368145"/>
          <a:ext cx="350859" cy="350859"/>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sp>
    <dsp:sp modelId="{1FDF68CA-EB45-44EF-9440-ABAE8F16912C}">
      <dsp:nvSpPr>
        <dsp:cNvPr id="0" name=""/>
        <dsp:cNvSpPr/>
      </dsp:nvSpPr>
      <dsp:spPr>
        <a:xfrm rot="10800000">
          <a:off x="930105" y="1823739"/>
          <a:ext cx="3344418" cy="350859"/>
        </a:xfrm>
        <a:prstGeom prst="homePlat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4719" tIns="53340" rIns="99568" bIns="53340" numCol="1" spcCol="1270" anchor="ctr" anchorCtr="0">
          <a:noAutofit/>
        </a:bodyPr>
        <a:lstStyle/>
        <a:p>
          <a:pPr marL="0" lvl="0" indent="0" algn="ctr" defTabSz="622300">
            <a:lnSpc>
              <a:spcPct val="90000"/>
            </a:lnSpc>
            <a:spcBef>
              <a:spcPct val="0"/>
            </a:spcBef>
            <a:spcAft>
              <a:spcPct val="35000"/>
            </a:spcAft>
            <a:buNone/>
          </a:pPr>
          <a:r>
            <a:rPr lang="en-US" sz="1400" kern="1200" dirty="0"/>
            <a:t>Dynamic Grid Support during FRT</a:t>
          </a:r>
        </a:p>
      </dsp:txBody>
      <dsp:txXfrm rot="10800000">
        <a:off x="1017820" y="1823739"/>
        <a:ext cx="3256703" cy="350859"/>
      </dsp:txXfrm>
    </dsp:sp>
    <dsp:sp modelId="{D8130882-0952-4FAE-A388-159BEF7937AA}">
      <dsp:nvSpPr>
        <dsp:cNvPr id="0" name=""/>
        <dsp:cNvSpPr/>
      </dsp:nvSpPr>
      <dsp:spPr>
        <a:xfrm>
          <a:off x="754676" y="1823739"/>
          <a:ext cx="350859" cy="350859"/>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sp>
    <dsp:sp modelId="{FD471629-948E-4B1C-922D-CD1708A9A32D}">
      <dsp:nvSpPr>
        <dsp:cNvPr id="0" name=""/>
        <dsp:cNvSpPr/>
      </dsp:nvSpPr>
      <dsp:spPr>
        <a:xfrm rot="10800000">
          <a:off x="930105" y="2279332"/>
          <a:ext cx="3344418" cy="350859"/>
        </a:xfrm>
        <a:prstGeom prst="homePlat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4719" tIns="53340" rIns="99568" bIns="53340" numCol="1" spcCol="1270" anchor="ctr" anchorCtr="0">
          <a:noAutofit/>
        </a:bodyPr>
        <a:lstStyle/>
        <a:p>
          <a:pPr marL="0" lvl="0" indent="0" algn="ctr" defTabSz="622300">
            <a:lnSpc>
              <a:spcPct val="90000"/>
            </a:lnSpc>
            <a:spcBef>
              <a:spcPct val="0"/>
            </a:spcBef>
            <a:spcAft>
              <a:spcPct val="35000"/>
            </a:spcAft>
            <a:buNone/>
          </a:pPr>
          <a:r>
            <a:rPr lang="en-US" sz="1400" kern="1200" dirty="0"/>
            <a:t>ROCOF</a:t>
          </a:r>
        </a:p>
      </dsp:txBody>
      <dsp:txXfrm rot="10800000">
        <a:off x="1017820" y="2279332"/>
        <a:ext cx="3256703" cy="350859"/>
      </dsp:txXfrm>
    </dsp:sp>
    <dsp:sp modelId="{C4300EE9-5070-42ED-B17E-E8F76B7D9826}">
      <dsp:nvSpPr>
        <dsp:cNvPr id="0" name=""/>
        <dsp:cNvSpPr/>
      </dsp:nvSpPr>
      <dsp:spPr>
        <a:xfrm>
          <a:off x="754676" y="2279332"/>
          <a:ext cx="350859" cy="350859"/>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sp>
    <dsp:sp modelId="{D8194B84-59D4-47F9-A130-13290CA2112C}">
      <dsp:nvSpPr>
        <dsp:cNvPr id="0" name=""/>
        <dsp:cNvSpPr/>
      </dsp:nvSpPr>
      <dsp:spPr>
        <a:xfrm rot="10800000">
          <a:off x="930105" y="2734925"/>
          <a:ext cx="3344418" cy="350859"/>
        </a:xfrm>
        <a:prstGeom prst="homePlat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4719" tIns="53340" rIns="99568" bIns="53340" numCol="1" spcCol="1270" anchor="ctr" anchorCtr="0">
          <a:noAutofit/>
        </a:bodyPr>
        <a:lstStyle/>
        <a:p>
          <a:pPr marL="0" lvl="0" indent="0" algn="ctr" defTabSz="622300">
            <a:lnSpc>
              <a:spcPct val="90000"/>
            </a:lnSpc>
            <a:spcBef>
              <a:spcPct val="0"/>
            </a:spcBef>
            <a:spcAft>
              <a:spcPct val="35000"/>
            </a:spcAft>
            <a:buNone/>
          </a:pPr>
          <a:r>
            <a:rPr lang="en-US" sz="1400" kern="1200" dirty="0"/>
            <a:t>Phase Angle Jump</a:t>
          </a:r>
        </a:p>
      </dsp:txBody>
      <dsp:txXfrm rot="10800000">
        <a:off x="1017820" y="2734925"/>
        <a:ext cx="3256703" cy="350859"/>
      </dsp:txXfrm>
    </dsp:sp>
    <dsp:sp modelId="{232533EC-C808-41F8-9870-8AA58F4DB26C}">
      <dsp:nvSpPr>
        <dsp:cNvPr id="0" name=""/>
        <dsp:cNvSpPr/>
      </dsp:nvSpPr>
      <dsp:spPr>
        <a:xfrm>
          <a:off x="754676" y="2734925"/>
          <a:ext cx="350859" cy="350859"/>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sp>
    <dsp:sp modelId="{70A83E5D-09E2-4C01-ACC3-2B7B6C3BFA85}">
      <dsp:nvSpPr>
        <dsp:cNvPr id="0" name=""/>
        <dsp:cNvSpPr/>
      </dsp:nvSpPr>
      <dsp:spPr>
        <a:xfrm rot="10800000">
          <a:off x="930105" y="3190518"/>
          <a:ext cx="3344418" cy="350859"/>
        </a:xfrm>
        <a:prstGeom prst="homePlat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4719" tIns="53340" rIns="99568" bIns="53340" numCol="1" spcCol="1270" anchor="ctr" anchorCtr="0">
          <a:noAutofit/>
        </a:bodyPr>
        <a:lstStyle/>
        <a:p>
          <a:pPr marL="0" lvl="0" indent="0" algn="ctr" defTabSz="622300">
            <a:lnSpc>
              <a:spcPct val="90000"/>
            </a:lnSpc>
            <a:spcBef>
              <a:spcPct val="0"/>
            </a:spcBef>
            <a:spcAft>
              <a:spcPct val="35000"/>
            </a:spcAft>
            <a:buNone/>
          </a:pPr>
          <a:r>
            <a:rPr lang="en-US" sz="1400" kern="1200" dirty="0"/>
            <a:t>Fault Event Recording</a:t>
          </a:r>
        </a:p>
      </dsp:txBody>
      <dsp:txXfrm rot="10800000">
        <a:off x="1017820" y="3190518"/>
        <a:ext cx="3256703" cy="350859"/>
      </dsp:txXfrm>
    </dsp:sp>
    <dsp:sp modelId="{802F80DB-F3EE-45E8-BA85-92C4B7E5B0CB}">
      <dsp:nvSpPr>
        <dsp:cNvPr id="0" name=""/>
        <dsp:cNvSpPr/>
      </dsp:nvSpPr>
      <dsp:spPr>
        <a:xfrm>
          <a:off x="754676" y="3190518"/>
          <a:ext cx="350859" cy="350859"/>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FE101A-155B-4B6A-9726-69791EF3CC8B}">
      <dsp:nvSpPr>
        <dsp:cNvPr id="0" name=""/>
        <dsp:cNvSpPr/>
      </dsp:nvSpPr>
      <dsp:spPr>
        <a:xfrm>
          <a:off x="3124" y="2029522"/>
          <a:ext cx="2923493" cy="906414"/>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319E9DD-243B-4DE2-B8A9-72DD2007BC75}">
      <dsp:nvSpPr>
        <dsp:cNvPr id="0" name=""/>
        <dsp:cNvSpPr/>
      </dsp:nvSpPr>
      <dsp:spPr>
        <a:xfrm>
          <a:off x="699551" y="2558800"/>
          <a:ext cx="2436068" cy="251668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0" lvl="0" indent="0" algn="l" defTabSz="711200">
            <a:lnSpc>
              <a:spcPct val="90000"/>
            </a:lnSpc>
            <a:spcBef>
              <a:spcPct val="0"/>
            </a:spcBef>
            <a:spcAft>
              <a:spcPct val="35000"/>
            </a:spcAft>
            <a:buNone/>
          </a:pPr>
          <a:r>
            <a:rPr lang="en-US" sz="1600" kern="1200" dirty="0"/>
            <a:t>System Planning</a:t>
          </a:r>
        </a:p>
        <a:p>
          <a:pPr marL="114300" lvl="1" indent="-114300" algn="l" defTabSz="533400">
            <a:lnSpc>
              <a:spcPct val="90000"/>
            </a:lnSpc>
            <a:spcBef>
              <a:spcPct val="0"/>
            </a:spcBef>
            <a:spcAft>
              <a:spcPct val="15000"/>
            </a:spcAft>
            <a:buChar char="•"/>
          </a:pPr>
          <a:r>
            <a:rPr lang="de-DE" sz="1200" kern="1200" dirty="0"/>
            <a:t>Determine target values for</a:t>
          </a:r>
          <a:endParaRPr lang="en-US" sz="1200" kern="1200" dirty="0"/>
        </a:p>
        <a:p>
          <a:pPr marL="228600" lvl="2" indent="-114300" algn="l" defTabSz="533400">
            <a:lnSpc>
              <a:spcPct val="90000"/>
            </a:lnSpc>
            <a:spcBef>
              <a:spcPct val="0"/>
            </a:spcBef>
            <a:spcAft>
              <a:spcPct val="15000"/>
            </a:spcAft>
            <a:buChar char="•"/>
          </a:pPr>
          <a:r>
            <a:rPr lang="de-DE" sz="1200" kern="1200" dirty="0"/>
            <a:t>Short-Circuit Level from voltage source units - „GFM“</a:t>
          </a:r>
        </a:p>
        <a:p>
          <a:pPr marL="228600" lvl="2" indent="-114300" algn="l" defTabSz="533400">
            <a:lnSpc>
              <a:spcPct val="90000"/>
            </a:lnSpc>
            <a:spcBef>
              <a:spcPct val="0"/>
            </a:spcBef>
            <a:spcAft>
              <a:spcPct val="15000"/>
            </a:spcAft>
            <a:buChar char="•"/>
          </a:pPr>
          <a:r>
            <a:rPr lang="de-DE" sz="1200" kern="1200" dirty="0"/>
            <a:t>Reactive power / STATCOM</a:t>
          </a:r>
        </a:p>
        <a:p>
          <a:pPr marL="228600" lvl="2" indent="-114300" algn="l" defTabSz="533400">
            <a:lnSpc>
              <a:spcPct val="90000"/>
            </a:lnSpc>
            <a:spcBef>
              <a:spcPct val="0"/>
            </a:spcBef>
            <a:spcAft>
              <a:spcPct val="15000"/>
            </a:spcAft>
            <a:buChar char="•"/>
          </a:pPr>
          <a:r>
            <a:rPr lang="de-DE" sz="1200" kern="1200"/>
            <a:t>Inertia</a:t>
          </a:r>
          <a:endParaRPr lang="de-DE" sz="1200" kern="1200" dirty="0"/>
        </a:p>
        <a:p>
          <a:pPr marL="114300" lvl="1" indent="-114300" algn="l" defTabSz="533400">
            <a:lnSpc>
              <a:spcPct val="90000"/>
            </a:lnSpc>
            <a:spcBef>
              <a:spcPct val="0"/>
            </a:spcBef>
            <a:spcAft>
              <a:spcPct val="15000"/>
            </a:spcAft>
            <a:buChar char="•"/>
          </a:pPr>
          <a:r>
            <a:rPr lang="de-DE" sz="1200" kern="1200" dirty="0"/>
            <a:t>Define additional needs</a:t>
          </a:r>
        </a:p>
      </dsp:txBody>
      <dsp:txXfrm>
        <a:off x="770901" y="2630150"/>
        <a:ext cx="2293368" cy="2373988"/>
      </dsp:txXfrm>
    </dsp:sp>
    <dsp:sp modelId="{AC97A028-EE6E-4F07-91F4-F5B27B3B2ECB}">
      <dsp:nvSpPr>
        <dsp:cNvPr id="0" name=""/>
        <dsp:cNvSpPr/>
      </dsp:nvSpPr>
      <dsp:spPr>
        <a:xfrm>
          <a:off x="3199515" y="2029522"/>
          <a:ext cx="2848209" cy="906414"/>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AC5D622-7A07-41D0-88D2-E8C52A2C180C}">
      <dsp:nvSpPr>
        <dsp:cNvPr id="0" name=""/>
        <dsp:cNvSpPr/>
      </dsp:nvSpPr>
      <dsp:spPr>
        <a:xfrm>
          <a:off x="3764943" y="2585734"/>
          <a:ext cx="2436068" cy="250275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0" lvl="0" indent="0" algn="l" defTabSz="711200">
            <a:lnSpc>
              <a:spcPct val="90000"/>
            </a:lnSpc>
            <a:spcBef>
              <a:spcPct val="0"/>
            </a:spcBef>
            <a:spcAft>
              <a:spcPct val="35000"/>
            </a:spcAft>
            <a:buNone/>
          </a:pPr>
          <a:r>
            <a:rPr lang="en-US" sz="1600" kern="1200" dirty="0"/>
            <a:t>Market RFPs</a:t>
          </a:r>
        </a:p>
        <a:p>
          <a:pPr marL="114300" lvl="1" indent="-114300" algn="l" defTabSz="533400">
            <a:lnSpc>
              <a:spcPct val="90000"/>
            </a:lnSpc>
            <a:spcBef>
              <a:spcPct val="0"/>
            </a:spcBef>
            <a:spcAft>
              <a:spcPct val="15000"/>
            </a:spcAft>
            <a:buChar char="•"/>
          </a:pPr>
          <a:r>
            <a:rPr lang="de-DE" sz="1200" kern="1200" dirty="0"/>
            <a:t>Incentivize projects to contribute to Short-Circuit Level or Extended Reactive Power. </a:t>
          </a:r>
          <a:endParaRPr lang="en-US" sz="1200" kern="1200" dirty="0"/>
        </a:p>
        <a:p>
          <a:pPr marL="114300" lvl="1" indent="-114300" algn="l" defTabSz="533400">
            <a:lnSpc>
              <a:spcPct val="90000"/>
            </a:lnSpc>
            <a:spcBef>
              <a:spcPct val="0"/>
            </a:spcBef>
            <a:spcAft>
              <a:spcPct val="15000"/>
            </a:spcAft>
            <a:buChar char="•"/>
          </a:pPr>
          <a:r>
            <a:rPr lang="de-DE" sz="1200" kern="1200" dirty="0"/>
            <a:t>Define minimum availability and performance metrics.</a:t>
          </a:r>
          <a:endParaRPr lang="en-US" sz="1200" kern="1200" dirty="0"/>
        </a:p>
      </dsp:txBody>
      <dsp:txXfrm>
        <a:off x="3836293" y="2657084"/>
        <a:ext cx="2293368" cy="2360056"/>
      </dsp:txXfrm>
    </dsp:sp>
    <dsp:sp modelId="{EEF25970-318B-412D-A478-F6557E357C05}">
      <dsp:nvSpPr>
        <dsp:cNvPr id="0" name=""/>
        <dsp:cNvSpPr/>
      </dsp:nvSpPr>
      <dsp:spPr>
        <a:xfrm>
          <a:off x="6358263" y="2029522"/>
          <a:ext cx="2703229" cy="906414"/>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35D5337-9304-4D5C-B3B3-AE170217C53D}">
      <dsp:nvSpPr>
        <dsp:cNvPr id="0" name=""/>
        <dsp:cNvSpPr/>
      </dsp:nvSpPr>
      <dsp:spPr>
        <a:xfrm>
          <a:off x="6829290" y="2599761"/>
          <a:ext cx="2436068" cy="248434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0" lvl="0" indent="0" algn="l" defTabSz="711200">
            <a:lnSpc>
              <a:spcPct val="90000"/>
            </a:lnSpc>
            <a:spcBef>
              <a:spcPct val="0"/>
            </a:spcBef>
            <a:spcAft>
              <a:spcPct val="35000"/>
            </a:spcAft>
            <a:buNone/>
          </a:pPr>
          <a:r>
            <a:rPr lang="en-US" sz="1600" kern="1200" dirty="0"/>
            <a:t>Project Development</a:t>
          </a:r>
        </a:p>
        <a:p>
          <a:pPr marL="114300" lvl="1" indent="-114300" algn="l" defTabSz="533400">
            <a:lnSpc>
              <a:spcPct val="90000"/>
            </a:lnSpc>
            <a:spcBef>
              <a:spcPct val="0"/>
            </a:spcBef>
            <a:spcAft>
              <a:spcPct val="15000"/>
            </a:spcAft>
            <a:buChar char="•"/>
          </a:pPr>
          <a:r>
            <a:rPr lang="de-DE" sz="1200" kern="1200" dirty="0"/>
            <a:t>Optimize project design and business case for</a:t>
          </a:r>
          <a:endParaRPr lang="en-US" sz="1200" kern="1200" dirty="0"/>
        </a:p>
        <a:p>
          <a:pPr marL="228600" lvl="2" indent="-114300" algn="l" defTabSz="533400">
            <a:lnSpc>
              <a:spcPct val="90000"/>
            </a:lnSpc>
            <a:spcBef>
              <a:spcPct val="0"/>
            </a:spcBef>
            <a:spcAft>
              <a:spcPct val="15000"/>
            </a:spcAft>
            <a:buChar char="•"/>
          </a:pPr>
          <a:r>
            <a:rPr lang="de-DE" sz="1200" kern="1200" dirty="0"/>
            <a:t>SCL (base or „extended“)</a:t>
          </a:r>
        </a:p>
        <a:p>
          <a:pPr marL="228600" lvl="2" indent="-114300" algn="l" defTabSz="533400">
            <a:lnSpc>
              <a:spcPct val="90000"/>
            </a:lnSpc>
            <a:spcBef>
              <a:spcPct val="0"/>
            </a:spcBef>
            <a:spcAft>
              <a:spcPct val="15000"/>
            </a:spcAft>
            <a:buChar char="•"/>
          </a:pPr>
          <a:r>
            <a:rPr lang="de-DE" sz="1200" kern="1200" dirty="0"/>
            <a:t>Extended Reactive Range</a:t>
          </a:r>
        </a:p>
        <a:p>
          <a:pPr marL="228600" lvl="2" indent="-114300" algn="l" defTabSz="533400">
            <a:lnSpc>
              <a:spcPct val="90000"/>
            </a:lnSpc>
            <a:spcBef>
              <a:spcPct val="0"/>
            </a:spcBef>
            <a:spcAft>
              <a:spcPct val="15000"/>
            </a:spcAft>
            <a:buChar char="•"/>
          </a:pPr>
          <a:r>
            <a:rPr lang="de-DE" sz="1200" kern="1200" dirty="0"/>
            <a:t>Inertia (power and energy headroom)</a:t>
          </a:r>
        </a:p>
        <a:p>
          <a:pPr marL="228600" lvl="2" indent="-114300" algn="l" defTabSz="533400">
            <a:lnSpc>
              <a:spcPct val="90000"/>
            </a:lnSpc>
            <a:spcBef>
              <a:spcPct val="0"/>
            </a:spcBef>
            <a:spcAft>
              <a:spcPct val="15000"/>
            </a:spcAft>
            <a:buChar char="•"/>
          </a:pPr>
          <a:r>
            <a:rPr lang="de-DE" sz="1200" kern="1200" dirty="0"/>
            <a:t>Availability requirements </a:t>
          </a:r>
          <a:endParaRPr lang="en-US" sz="1200" kern="1200" dirty="0"/>
        </a:p>
      </dsp:txBody>
      <dsp:txXfrm>
        <a:off x="6900640" y="2671111"/>
        <a:ext cx="2293368" cy="234164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2E0BA2-051D-4199-B977-87224B5DADEF}">
      <dsp:nvSpPr>
        <dsp:cNvPr id="0" name=""/>
        <dsp:cNvSpPr/>
      </dsp:nvSpPr>
      <dsp:spPr>
        <a:xfrm>
          <a:off x="2942" y="19349"/>
          <a:ext cx="2755055" cy="108000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33338" rIns="33338" bIns="33338" numCol="1" spcCol="1270" anchor="ctr" anchorCtr="0">
          <a:noAutofit/>
        </a:bodyPr>
        <a:lstStyle/>
        <a:p>
          <a:pPr marL="0" lvl="0" indent="0" algn="ctr" defTabSz="1111250">
            <a:lnSpc>
              <a:spcPct val="90000"/>
            </a:lnSpc>
            <a:spcBef>
              <a:spcPct val="0"/>
            </a:spcBef>
            <a:spcAft>
              <a:spcPct val="35000"/>
            </a:spcAft>
            <a:buNone/>
          </a:pPr>
          <a:r>
            <a:rPr lang="de-DE" sz="2500" b="1" kern="1200" dirty="0" err="1"/>
            <a:t>BoP</a:t>
          </a:r>
          <a:endParaRPr lang="de-DE" sz="2500" b="1" kern="1200" dirty="0"/>
        </a:p>
        <a:p>
          <a:pPr marL="0" lvl="0" indent="0" algn="ctr" defTabSz="1111250">
            <a:lnSpc>
              <a:spcPct val="90000"/>
            </a:lnSpc>
            <a:spcBef>
              <a:spcPct val="0"/>
            </a:spcBef>
            <a:spcAft>
              <a:spcPct val="35000"/>
            </a:spcAft>
            <a:buNone/>
          </a:pPr>
          <a:r>
            <a:rPr lang="de-DE" sz="1200" b="1" kern="1200" dirty="0"/>
            <a:t>(Balance </a:t>
          </a:r>
          <a:r>
            <a:rPr lang="de-DE" sz="1200" b="1" kern="1200" dirty="0" err="1"/>
            <a:t>of</a:t>
          </a:r>
          <a:r>
            <a:rPr lang="de-DE" sz="1200" b="1" kern="1200" dirty="0"/>
            <a:t> Plant)</a:t>
          </a:r>
          <a:endParaRPr lang="de-DE" sz="1800" b="1" kern="1200" dirty="0"/>
        </a:p>
      </dsp:txBody>
      <dsp:txXfrm>
        <a:off x="542942" y="19349"/>
        <a:ext cx="1675055" cy="1080000"/>
      </dsp:txXfrm>
    </dsp:sp>
    <dsp:sp modelId="{954D054E-15BF-43BB-86F3-3A3D04E6E04F}">
      <dsp:nvSpPr>
        <dsp:cNvPr id="0" name=""/>
        <dsp:cNvSpPr/>
      </dsp:nvSpPr>
      <dsp:spPr>
        <a:xfrm>
          <a:off x="2920" y="1164411"/>
          <a:ext cx="2204044" cy="2531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622300">
            <a:lnSpc>
              <a:spcPct val="90000"/>
            </a:lnSpc>
            <a:spcBef>
              <a:spcPct val="0"/>
            </a:spcBef>
            <a:spcAft>
              <a:spcPct val="15000"/>
            </a:spcAft>
            <a:buChar char="•"/>
          </a:pPr>
          <a:r>
            <a:rPr lang="de-DE" sz="1400" kern="1200" dirty="0"/>
            <a:t>Design and </a:t>
          </a:r>
          <a:r>
            <a:rPr lang="de-DE" sz="1400" kern="1200" dirty="0" err="1"/>
            <a:t>dimensioning</a:t>
          </a:r>
          <a:r>
            <a:rPr lang="de-DE" sz="1400" kern="1200" dirty="0"/>
            <a:t> </a:t>
          </a:r>
          <a:r>
            <a:rPr lang="de-DE" sz="1400" kern="1200" dirty="0" err="1"/>
            <a:t>of</a:t>
          </a:r>
          <a:r>
            <a:rPr lang="de-DE" sz="1400" kern="1200" dirty="0"/>
            <a:t> </a:t>
          </a:r>
          <a:r>
            <a:rPr lang="de-DE" sz="1400" kern="1200" dirty="0" err="1"/>
            <a:t>equipment</a:t>
          </a:r>
          <a:endParaRPr lang="de-DE" sz="1400" kern="1200" dirty="0"/>
        </a:p>
        <a:p>
          <a:pPr marL="114300" lvl="1" indent="-114300" algn="l" defTabSz="622300">
            <a:lnSpc>
              <a:spcPct val="90000"/>
            </a:lnSpc>
            <a:spcBef>
              <a:spcPct val="0"/>
            </a:spcBef>
            <a:spcAft>
              <a:spcPct val="15000"/>
            </a:spcAft>
            <a:buChar char="•"/>
          </a:pPr>
          <a:r>
            <a:rPr lang="de-DE" sz="1400" kern="1200" dirty="0"/>
            <a:t>Definition </a:t>
          </a:r>
          <a:r>
            <a:rPr lang="de-DE" sz="1400" kern="1200" dirty="0" err="1"/>
            <a:t>of</a:t>
          </a:r>
          <a:r>
            <a:rPr lang="de-DE" sz="1400" kern="1200" dirty="0"/>
            <a:t> </a:t>
          </a:r>
          <a:r>
            <a:rPr lang="de-DE" sz="1400" kern="1200" dirty="0" err="1"/>
            <a:t>steady</a:t>
          </a:r>
          <a:r>
            <a:rPr lang="de-DE" sz="1400" kern="1200" dirty="0"/>
            <a:t> </a:t>
          </a:r>
          <a:r>
            <a:rPr lang="de-DE" sz="1400" kern="1200" dirty="0" err="1"/>
            <a:t>state</a:t>
          </a:r>
          <a:r>
            <a:rPr lang="de-DE" sz="1400" kern="1200" dirty="0"/>
            <a:t> </a:t>
          </a:r>
          <a:r>
            <a:rPr lang="de-DE" sz="1400" kern="1200" dirty="0" err="1"/>
            <a:t>capabilities</a:t>
          </a:r>
          <a:endParaRPr lang="de-DE" sz="1400" kern="1200" dirty="0"/>
        </a:p>
        <a:p>
          <a:pPr marL="114300" lvl="1" indent="-114300" algn="l" defTabSz="622300">
            <a:lnSpc>
              <a:spcPct val="90000"/>
            </a:lnSpc>
            <a:spcBef>
              <a:spcPct val="0"/>
            </a:spcBef>
            <a:spcAft>
              <a:spcPct val="15000"/>
            </a:spcAft>
            <a:buChar char="•"/>
          </a:pPr>
          <a:r>
            <a:rPr lang="de-DE" sz="1400" kern="1200" dirty="0" err="1"/>
            <a:t>Harmonics</a:t>
          </a:r>
          <a:r>
            <a:rPr lang="de-DE" sz="1400" kern="1200" dirty="0"/>
            <a:t> </a:t>
          </a:r>
          <a:r>
            <a:rPr lang="de-DE" sz="1400" kern="1200" dirty="0" err="1"/>
            <a:t>assessment</a:t>
          </a:r>
          <a:br>
            <a:rPr lang="de-DE" sz="1400" kern="1200" dirty="0"/>
          </a:br>
          <a:br>
            <a:rPr lang="de-DE" sz="1400" b="1" kern="1200" dirty="0"/>
          </a:br>
          <a:r>
            <a:rPr lang="de-DE" sz="1400" b="1" kern="1200" dirty="0">
              <a:sym typeface="Wingdings" panose="05000000000000000000" pitchFamily="2" charset="2"/>
            </a:rPr>
            <a:t> </a:t>
          </a:r>
          <a:r>
            <a:rPr lang="de-DE" sz="1400" b="1" kern="1200" dirty="0" err="1">
              <a:sym typeface="Wingdings" panose="05000000000000000000" pitchFamily="2" charset="2"/>
            </a:rPr>
            <a:t>Functional</a:t>
          </a:r>
          <a:r>
            <a:rPr lang="de-DE" sz="1400" b="1" kern="1200" dirty="0">
              <a:sym typeface="Wingdings" panose="05000000000000000000" pitchFamily="2" charset="2"/>
            </a:rPr>
            <a:t> </a:t>
          </a:r>
          <a:r>
            <a:rPr lang="de-DE" sz="1400" b="1" kern="1200" dirty="0" err="1">
              <a:sym typeface="Wingdings" panose="05000000000000000000" pitchFamily="2" charset="2"/>
            </a:rPr>
            <a:t>description</a:t>
          </a:r>
          <a:r>
            <a:rPr lang="de-DE" sz="1400" b="1" kern="1200" dirty="0">
              <a:sym typeface="Wingdings" panose="05000000000000000000" pitchFamily="2" charset="2"/>
            </a:rPr>
            <a:t> </a:t>
          </a:r>
          <a:br>
            <a:rPr lang="de-DE" sz="1400" b="1" kern="1200" dirty="0">
              <a:sym typeface="Wingdings" panose="05000000000000000000" pitchFamily="2" charset="2"/>
            </a:rPr>
          </a:br>
          <a:r>
            <a:rPr lang="de-DE" sz="1400" b="1" kern="1200" dirty="0">
              <a:sym typeface="Wingdings" panose="05000000000000000000" pitchFamily="2" charset="2"/>
            </a:rPr>
            <a:t> List </a:t>
          </a:r>
          <a:r>
            <a:rPr lang="de-DE" sz="1400" b="1" kern="1200" dirty="0" err="1">
              <a:sym typeface="Wingdings" panose="05000000000000000000" pitchFamily="2" charset="2"/>
            </a:rPr>
            <a:t>of</a:t>
          </a:r>
          <a:r>
            <a:rPr lang="de-DE" sz="1400" b="1" kern="1200" dirty="0">
              <a:sym typeface="Wingdings" panose="05000000000000000000" pitchFamily="2" charset="2"/>
            </a:rPr>
            <a:t> Equipment</a:t>
          </a:r>
          <a:br>
            <a:rPr lang="de-DE" sz="1400" b="1" kern="1200" dirty="0">
              <a:sym typeface="Wingdings" panose="05000000000000000000" pitchFamily="2" charset="2"/>
            </a:rPr>
          </a:br>
          <a:r>
            <a:rPr lang="de-DE" sz="1400" b="1" kern="1200" dirty="0">
              <a:sym typeface="Wingdings" panose="05000000000000000000" pitchFamily="2" charset="2"/>
            </a:rPr>
            <a:t> Single Line </a:t>
          </a:r>
          <a:r>
            <a:rPr lang="de-DE" sz="1400" b="1" kern="1200" dirty="0" err="1">
              <a:sym typeface="Wingdings" panose="05000000000000000000" pitchFamily="2" charset="2"/>
            </a:rPr>
            <a:t>Diagram</a:t>
          </a:r>
          <a:endParaRPr lang="de-DE" sz="1800" b="1" kern="1200" dirty="0"/>
        </a:p>
      </dsp:txBody>
      <dsp:txXfrm>
        <a:off x="2920" y="1164411"/>
        <a:ext cx="2204044" cy="2531250"/>
      </dsp:txXfrm>
    </dsp:sp>
    <dsp:sp modelId="{05A11E4B-9771-4913-9F5A-C9B0EACD5BBF}">
      <dsp:nvSpPr>
        <dsp:cNvPr id="0" name=""/>
        <dsp:cNvSpPr/>
      </dsp:nvSpPr>
      <dsp:spPr>
        <a:xfrm>
          <a:off x="2541998" y="19349"/>
          <a:ext cx="2755055" cy="108000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de-DE" sz="2000" b="1" kern="1200" dirty="0"/>
            <a:t>Connection Study</a:t>
          </a:r>
        </a:p>
      </dsp:txBody>
      <dsp:txXfrm>
        <a:off x="3081998" y="19349"/>
        <a:ext cx="1675055" cy="1080000"/>
      </dsp:txXfrm>
    </dsp:sp>
    <dsp:sp modelId="{4BFB167B-0F1E-4302-AB1F-12F52EC6997C}">
      <dsp:nvSpPr>
        <dsp:cNvPr id="0" name=""/>
        <dsp:cNvSpPr/>
      </dsp:nvSpPr>
      <dsp:spPr>
        <a:xfrm>
          <a:off x="2631019" y="1164461"/>
          <a:ext cx="2204044" cy="2531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622300">
            <a:lnSpc>
              <a:spcPct val="90000"/>
            </a:lnSpc>
            <a:spcBef>
              <a:spcPct val="0"/>
            </a:spcBef>
            <a:spcAft>
              <a:spcPct val="15000"/>
            </a:spcAft>
            <a:buChar char="•"/>
          </a:pPr>
          <a:r>
            <a:rPr lang="de-DE" sz="1400" kern="1200" dirty="0">
              <a:solidFill>
                <a:srgbClr val="000000">
                  <a:hueOff val="0"/>
                  <a:satOff val="0"/>
                  <a:lumOff val="0"/>
                  <a:alphaOff val="0"/>
                </a:srgbClr>
              </a:solidFill>
              <a:latin typeface="SMA Futura Global"/>
              <a:ea typeface="+mn-ea"/>
              <a:cs typeface="+mn-cs"/>
            </a:rPr>
            <a:t>Parameter </a:t>
          </a:r>
          <a:r>
            <a:rPr lang="de-DE" sz="1400" kern="1200" dirty="0" err="1">
              <a:solidFill>
                <a:srgbClr val="000000">
                  <a:hueOff val="0"/>
                  <a:satOff val="0"/>
                  <a:lumOff val="0"/>
                  <a:alphaOff val="0"/>
                </a:srgbClr>
              </a:solidFill>
              <a:latin typeface="SMA Futura Global"/>
              <a:ea typeface="+mn-ea"/>
              <a:cs typeface="+mn-cs"/>
            </a:rPr>
            <a:t>tuning</a:t>
          </a:r>
          <a:endParaRPr lang="de-DE" sz="1400" b="1" kern="1200" dirty="0">
            <a:solidFill>
              <a:srgbClr val="FF0000"/>
            </a:solidFill>
            <a:latin typeface="SMA Futura Global"/>
            <a:ea typeface="+mn-ea"/>
            <a:cs typeface="+mn-cs"/>
          </a:endParaRPr>
        </a:p>
        <a:p>
          <a:pPr marL="114300" lvl="1" indent="-114300" algn="l" defTabSz="622300">
            <a:lnSpc>
              <a:spcPct val="90000"/>
            </a:lnSpc>
            <a:spcBef>
              <a:spcPct val="0"/>
            </a:spcBef>
            <a:spcAft>
              <a:spcPct val="15000"/>
            </a:spcAft>
            <a:buChar char="•"/>
          </a:pPr>
          <a:r>
            <a:rPr lang="de-DE" sz="1400" kern="1200" dirty="0">
              <a:solidFill>
                <a:srgbClr val="000000">
                  <a:hueOff val="0"/>
                  <a:satOff val="0"/>
                  <a:lumOff val="0"/>
                  <a:alphaOff val="0"/>
                </a:srgbClr>
              </a:solidFill>
              <a:latin typeface="SMA Futura Global"/>
              <a:ea typeface="+mn-ea"/>
              <a:cs typeface="+mn-cs"/>
            </a:rPr>
            <a:t>Dynamic </a:t>
          </a:r>
          <a:r>
            <a:rPr lang="de-DE" sz="1400" kern="1200" dirty="0" err="1">
              <a:solidFill>
                <a:srgbClr val="000000">
                  <a:hueOff val="0"/>
                  <a:satOff val="0"/>
                  <a:lumOff val="0"/>
                  <a:alphaOff val="0"/>
                </a:srgbClr>
              </a:solidFill>
              <a:latin typeface="SMA Futura Global"/>
              <a:ea typeface="+mn-ea"/>
              <a:cs typeface="+mn-cs"/>
            </a:rPr>
            <a:t>performance</a:t>
          </a:r>
          <a:r>
            <a:rPr lang="de-DE" sz="1400" kern="1200" dirty="0">
              <a:solidFill>
                <a:srgbClr val="000000">
                  <a:hueOff val="0"/>
                  <a:satOff val="0"/>
                  <a:lumOff val="0"/>
                  <a:alphaOff val="0"/>
                </a:srgbClr>
              </a:solidFill>
              <a:latin typeface="SMA Futura Global"/>
              <a:ea typeface="+mn-ea"/>
              <a:cs typeface="+mn-cs"/>
            </a:rPr>
            <a:t> and </a:t>
          </a:r>
          <a:r>
            <a:rPr lang="de-DE" sz="1400" kern="1200" dirty="0" err="1">
              <a:solidFill>
                <a:srgbClr val="000000">
                  <a:hueOff val="0"/>
                  <a:satOff val="0"/>
                  <a:lumOff val="0"/>
                  <a:alphaOff val="0"/>
                </a:srgbClr>
              </a:solidFill>
              <a:latin typeface="SMA Futura Global"/>
              <a:ea typeface="+mn-ea"/>
              <a:cs typeface="+mn-cs"/>
            </a:rPr>
            <a:t>stability</a:t>
          </a:r>
          <a:r>
            <a:rPr lang="de-DE" sz="1400" kern="1200" dirty="0">
              <a:solidFill>
                <a:srgbClr val="000000">
                  <a:hueOff val="0"/>
                  <a:satOff val="0"/>
                  <a:lumOff val="0"/>
                  <a:alphaOff val="0"/>
                </a:srgbClr>
              </a:solidFill>
              <a:latin typeface="SMA Futura Global"/>
              <a:ea typeface="+mn-ea"/>
              <a:cs typeface="+mn-cs"/>
            </a:rPr>
            <a:t> </a:t>
          </a:r>
          <a:r>
            <a:rPr lang="de-DE" sz="1400" kern="1200" dirty="0" err="1">
              <a:solidFill>
                <a:srgbClr val="000000">
                  <a:hueOff val="0"/>
                  <a:satOff val="0"/>
                  <a:lumOff val="0"/>
                  <a:alphaOff val="0"/>
                </a:srgbClr>
              </a:solidFill>
              <a:latin typeface="SMA Futura Global"/>
              <a:ea typeface="+mn-ea"/>
              <a:cs typeface="+mn-cs"/>
            </a:rPr>
            <a:t>analysis</a:t>
          </a:r>
          <a:endParaRPr lang="de-DE" sz="1400" kern="1200" dirty="0">
            <a:solidFill>
              <a:srgbClr val="000000">
                <a:hueOff val="0"/>
                <a:satOff val="0"/>
                <a:lumOff val="0"/>
                <a:alphaOff val="0"/>
              </a:srgbClr>
            </a:solidFill>
            <a:latin typeface="SMA Futura Global"/>
            <a:ea typeface="+mn-ea"/>
            <a:cs typeface="+mn-cs"/>
          </a:endParaRPr>
        </a:p>
        <a:p>
          <a:pPr marL="114300" lvl="1" indent="-114300" algn="l" defTabSz="622300">
            <a:lnSpc>
              <a:spcPct val="90000"/>
            </a:lnSpc>
            <a:spcBef>
              <a:spcPct val="0"/>
            </a:spcBef>
            <a:spcAft>
              <a:spcPct val="15000"/>
            </a:spcAft>
            <a:buChar char="•"/>
          </a:pPr>
          <a:r>
            <a:rPr lang="de-DE" sz="1400" kern="1200" dirty="0">
              <a:solidFill>
                <a:srgbClr val="000000">
                  <a:hueOff val="0"/>
                  <a:satOff val="0"/>
                  <a:lumOff val="0"/>
                  <a:alphaOff val="0"/>
                </a:srgbClr>
              </a:solidFill>
              <a:latin typeface="SMA Futura Global"/>
              <a:ea typeface="+mn-ea"/>
              <a:cs typeface="+mn-cs"/>
            </a:rPr>
            <a:t>Short </a:t>
          </a:r>
          <a:r>
            <a:rPr lang="de-DE" sz="1400" kern="1200" dirty="0" err="1">
              <a:solidFill>
                <a:srgbClr val="000000">
                  <a:hueOff val="0"/>
                  <a:satOff val="0"/>
                  <a:lumOff val="0"/>
                  <a:alphaOff val="0"/>
                </a:srgbClr>
              </a:solidFill>
              <a:latin typeface="SMA Futura Global"/>
              <a:ea typeface="+mn-ea"/>
              <a:cs typeface="+mn-cs"/>
            </a:rPr>
            <a:t>circuit</a:t>
          </a:r>
          <a:r>
            <a:rPr lang="de-DE" sz="1400" kern="1200" dirty="0">
              <a:solidFill>
                <a:srgbClr val="000000">
                  <a:hueOff val="0"/>
                  <a:satOff val="0"/>
                  <a:lumOff val="0"/>
                  <a:alphaOff val="0"/>
                </a:srgbClr>
              </a:solidFill>
              <a:latin typeface="SMA Futura Global"/>
              <a:ea typeface="+mn-ea"/>
              <a:cs typeface="+mn-cs"/>
            </a:rPr>
            <a:t> </a:t>
          </a:r>
          <a:r>
            <a:rPr lang="de-DE" sz="1400" kern="1200" dirty="0" err="1">
              <a:solidFill>
                <a:srgbClr val="000000">
                  <a:hueOff val="0"/>
                  <a:satOff val="0"/>
                  <a:lumOff val="0"/>
                  <a:alphaOff val="0"/>
                </a:srgbClr>
              </a:solidFill>
              <a:latin typeface="SMA Futura Global"/>
              <a:ea typeface="+mn-ea"/>
              <a:cs typeface="+mn-cs"/>
            </a:rPr>
            <a:t>analysis</a:t>
          </a:r>
          <a:endParaRPr lang="de-DE" sz="1400" b="1" kern="1200" dirty="0">
            <a:solidFill>
              <a:srgbClr val="000000">
                <a:hueOff val="0"/>
                <a:satOff val="0"/>
                <a:lumOff val="0"/>
                <a:alphaOff val="0"/>
              </a:srgbClr>
            </a:solidFill>
            <a:latin typeface="SMA Futura Global"/>
            <a:ea typeface="+mn-ea"/>
            <a:cs typeface="+mn-cs"/>
          </a:endParaRPr>
        </a:p>
        <a:p>
          <a:pPr marL="114300" lvl="1" indent="-114300" algn="l" defTabSz="622300">
            <a:lnSpc>
              <a:spcPct val="90000"/>
            </a:lnSpc>
            <a:spcBef>
              <a:spcPct val="0"/>
            </a:spcBef>
            <a:spcAft>
              <a:spcPct val="15000"/>
            </a:spcAft>
            <a:buNone/>
          </a:pPr>
          <a:br>
            <a:rPr lang="de-DE" sz="1400" b="1" kern="1200" dirty="0">
              <a:solidFill>
                <a:srgbClr val="000000">
                  <a:hueOff val="0"/>
                  <a:satOff val="0"/>
                  <a:lumOff val="0"/>
                  <a:alphaOff val="0"/>
                </a:srgbClr>
              </a:solidFill>
              <a:latin typeface="SMA Futura Global"/>
              <a:ea typeface="+mn-ea"/>
              <a:cs typeface="+mn-cs"/>
            </a:rPr>
          </a:br>
          <a:br>
            <a:rPr lang="de-DE" sz="1400" b="1" kern="1200" dirty="0">
              <a:solidFill>
                <a:srgbClr val="000000">
                  <a:hueOff val="0"/>
                  <a:satOff val="0"/>
                  <a:lumOff val="0"/>
                  <a:alphaOff val="0"/>
                </a:srgbClr>
              </a:solidFill>
              <a:latin typeface="SMA Futura Global"/>
              <a:ea typeface="+mn-ea"/>
              <a:cs typeface="+mn-cs"/>
            </a:rPr>
          </a:br>
          <a:r>
            <a:rPr lang="de-DE" sz="1400" b="1" kern="1200" dirty="0">
              <a:solidFill>
                <a:srgbClr val="000000">
                  <a:hueOff val="0"/>
                  <a:satOff val="0"/>
                  <a:lumOff val="0"/>
                  <a:alphaOff val="0"/>
                </a:srgbClr>
              </a:solidFill>
              <a:latin typeface="SMA Futura Global"/>
              <a:ea typeface="+mn-ea"/>
              <a:cs typeface="+mn-cs"/>
              <a:sym typeface="Wingdings" panose="05000000000000000000" pitchFamily="2" charset="2"/>
            </a:rPr>
            <a:t> Simulation </a:t>
          </a:r>
          <a:r>
            <a:rPr lang="de-DE" sz="1400" b="1" kern="1200" dirty="0" err="1">
              <a:solidFill>
                <a:srgbClr val="000000">
                  <a:hueOff val="0"/>
                  <a:satOff val="0"/>
                  <a:lumOff val="0"/>
                  <a:alphaOff val="0"/>
                </a:srgbClr>
              </a:solidFill>
              <a:latin typeface="SMA Futura Global"/>
              <a:ea typeface="+mn-ea"/>
              <a:cs typeface="+mn-cs"/>
              <a:sym typeface="Wingdings" panose="05000000000000000000" pitchFamily="2" charset="2"/>
            </a:rPr>
            <a:t>based</a:t>
          </a:r>
          <a:r>
            <a:rPr lang="de-DE" sz="1400" b="1" kern="1200" dirty="0">
              <a:solidFill>
                <a:srgbClr val="000000">
                  <a:hueOff val="0"/>
                  <a:satOff val="0"/>
                  <a:lumOff val="0"/>
                  <a:alphaOff val="0"/>
                </a:srgbClr>
              </a:solidFill>
              <a:latin typeface="SMA Futura Global"/>
              <a:ea typeface="+mn-ea"/>
              <a:cs typeface="+mn-cs"/>
              <a:sym typeface="Wingdings" panose="05000000000000000000" pitchFamily="2" charset="2"/>
            </a:rPr>
            <a:t> </a:t>
          </a:r>
          <a:r>
            <a:rPr lang="de-DE" sz="1400" b="1" kern="1200" dirty="0" err="1">
              <a:solidFill>
                <a:srgbClr val="000000">
                  <a:hueOff val="0"/>
                  <a:satOff val="0"/>
                  <a:lumOff val="0"/>
                  <a:alphaOff val="0"/>
                </a:srgbClr>
              </a:solidFill>
              <a:latin typeface="SMA Futura Global"/>
              <a:ea typeface="+mn-ea"/>
              <a:cs typeface="+mn-cs"/>
              <a:sym typeface="Wingdings" panose="05000000000000000000" pitchFamily="2" charset="2"/>
            </a:rPr>
            <a:t>proof</a:t>
          </a:r>
          <a:r>
            <a:rPr lang="de-DE" sz="1400" b="1" kern="1200" dirty="0">
              <a:solidFill>
                <a:srgbClr val="000000">
                  <a:hueOff val="0"/>
                  <a:satOff val="0"/>
                  <a:lumOff val="0"/>
                  <a:alphaOff val="0"/>
                </a:srgbClr>
              </a:solidFill>
              <a:latin typeface="SMA Futura Global"/>
              <a:ea typeface="+mn-ea"/>
              <a:cs typeface="+mn-cs"/>
              <a:sym typeface="Wingdings" panose="05000000000000000000" pitchFamily="2" charset="2"/>
            </a:rPr>
            <a:t> </a:t>
          </a:r>
          <a:r>
            <a:rPr lang="de-DE" sz="1400" b="1" kern="1200" dirty="0" err="1">
              <a:solidFill>
                <a:srgbClr val="000000">
                  <a:hueOff val="0"/>
                  <a:satOff val="0"/>
                  <a:lumOff val="0"/>
                  <a:alphaOff val="0"/>
                </a:srgbClr>
              </a:solidFill>
              <a:latin typeface="SMA Futura Global"/>
              <a:ea typeface="+mn-ea"/>
              <a:cs typeface="+mn-cs"/>
              <a:sym typeface="Wingdings" panose="05000000000000000000" pitchFamily="2" charset="2"/>
            </a:rPr>
            <a:t>of</a:t>
          </a:r>
          <a:r>
            <a:rPr lang="de-DE" sz="1400" b="1" kern="1200" dirty="0">
              <a:solidFill>
                <a:srgbClr val="000000">
                  <a:hueOff val="0"/>
                  <a:satOff val="0"/>
                  <a:lumOff val="0"/>
                  <a:alphaOff val="0"/>
                </a:srgbClr>
              </a:solidFill>
              <a:latin typeface="SMA Futura Global"/>
              <a:ea typeface="+mn-ea"/>
              <a:cs typeface="+mn-cs"/>
              <a:sym typeface="Wingdings" panose="05000000000000000000" pitchFamily="2" charset="2"/>
            </a:rPr>
            <a:t> </a:t>
          </a:r>
          <a:r>
            <a:rPr lang="de-DE" sz="1400" b="1" kern="1200" dirty="0" err="1">
              <a:solidFill>
                <a:srgbClr val="000000">
                  <a:hueOff val="0"/>
                  <a:satOff val="0"/>
                  <a:lumOff val="0"/>
                  <a:alphaOff val="0"/>
                </a:srgbClr>
              </a:solidFill>
              <a:latin typeface="SMA Futura Global"/>
              <a:ea typeface="+mn-ea"/>
              <a:cs typeface="+mn-cs"/>
              <a:sym typeface="Wingdings" panose="05000000000000000000" pitchFamily="2" charset="2"/>
            </a:rPr>
            <a:t>compliance</a:t>
          </a:r>
          <a:br>
            <a:rPr lang="de-DE" sz="1400" b="1" kern="1200" dirty="0">
              <a:solidFill>
                <a:srgbClr val="000000">
                  <a:hueOff val="0"/>
                  <a:satOff val="0"/>
                  <a:lumOff val="0"/>
                  <a:alphaOff val="0"/>
                </a:srgbClr>
              </a:solidFill>
              <a:latin typeface="SMA Futura Global"/>
              <a:ea typeface="+mn-ea"/>
              <a:cs typeface="+mn-cs"/>
              <a:sym typeface="Wingdings" panose="05000000000000000000" pitchFamily="2" charset="2"/>
            </a:rPr>
          </a:br>
          <a:r>
            <a:rPr lang="de-DE" sz="1400" b="1" kern="1200" dirty="0">
              <a:solidFill>
                <a:srgbClr val="000000">
                  <a:hueOff val="0"/>
                  <a:satOff val="0"/>
                  <a:lumOff val="0"/>
                  <a:alphaOff val="0"/>
                </a:srgbClr>
              </a:solidFill>
              <a:latin typeface="SMA Futura Global"/>
              <a:ea typeface="+mn-ea"/>
              <a:cs typeface="+mn-cs"/>
              <a:sym typeface="Wingdings" panose="05000000000000000000" pitchFamily="2" charset="2"/>
            </a:rPr>
            <a:t> Equipment </a:t>
          </a:r>
          <a:r>
            <a:rPr lang="de-DE" sz="1400" b="1" kern="1200" dirty="0" err="1">
              <a:solidFill>
                <a:srgbClr val="000000">
                  <a:hueOff val="0"/>
                  <a:satOff val="0"/>
                  <a:lumOff val="0"/>
                  <a:alphaOff val="0"/>
                </a:srgbClr>
              </a:solidFill>
              <a:latin typeface="SMA Futura Global"/>
              <a:ea typeface="+mn-ea"/>
              <a:cs typeface="+mn-cs"/>
              <a:sym typeface="Wingdings" panose="05000000000000000000" pitchFamily="2" charset="2"/>
            </a:rPr>
            <a:t>parameter</a:t>
          </a:r>
          <a:r>
            <a:rPr lang="de-DE" sz="1400" b="1" kern="1200" dirty="0">
              <a:solidFill>
                <a:srgbClr val="000000">
                  <a:hueOff val="0"/>
                  <a:satOff val="0"/>
                  <a:lumOff val="0"/>
                  <a:alphaOff val="0"/>
                </a:srgbClr>
              </a:solidFill>
              <a:latin typeface="SMA Futura Global"/>
              <a:ea typeface="+mn-ea"/>
              <a:cs typeface="+mn-cs"/>
              <a:sym typeface="Wingdings" panose="05000000000000000000" pitchFamily="2" charset="2"/>
            </a:rPr>
            <a:t> </a:t>
          </a:r>
          <a:r>
            <a:rPr lang="de-DE" sz="1400" b="1" kern="1200" dirty="0" err="1">
              <a:solidFill>
                <a:srgbClr val="000000">
                  <a:hueOff val="0"/>
                  <a:satOff val="0"/>
                  <a:lumOff val="0"/>
                  <a:alphaOff val="0"/>
                </a:srgbClr>
              </a:solidFill>
              <a:latin typeface="SMA Futura Global"/>
              <a:ea typeface="+mn-ea"/>
              <a:cs typeface="+mn-cs"/>
              <a:sym typeface="Wingdings" panose="05000000000000000000" pitchFamily="2" charset="2"/>
            </a:rPr>
            <a:t>settings</a:t>
          </a:r>
          <a:endParaRPr lang="de-DE" sz="1400" b="1" kern="1200" dirty="0">
            <a:solidFill>
              <a:srgbClr val="000000">
                <a:hueOff val="0"/>
                <a:satOff val="0"/>
                <a:lumOff val="0"/>
                <a:alphaOff val="0"/>
              </a:srgbClr>
            </a:solidFill>
            <a:latin typeface="SMA Futura Global"/>
            <a:ea typeface="+mn-ea"/>
            <a:cs typeface="+mn-cs"/>
          </a:endParaRPr>
        </a:p>
      </dsp:txBody>
      <dsp:txXfrm>
        <a:off x="2631019" y="1164461"/>
        <a:ext cx="2204044" cy="2531250"/>
      </dsp:txXfrm>
    </dsp:sp>
    <dsp:sp modelId="{D77507C2-2EE6-444A-8ABC-24FA62B8CCF1}">
      <dsp:nvSpPr>
        <dsp:cNvPr id="0" name=""/>
        <dsp:cNvSpPr/>
      </dsp:nvSpPr>
      <dsp:spPr>
        <a:xfrm>
          <a:off x="5081053" y="19349"/>
          <a:ext cx="2755055" cy="108000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de-DE" sz="2000" b="1" kern="1200" dirty="0"/>
            <a:t>On-site </a:t>
          </a:r>
          <a:r>
            <a:rPr lang="de-DE" sz="2000" b="1" kern="1200" dirty="0" err="1"/>
            <a:t>Testing</a:t>
          </a:r>
          <a:endParaRPr lang="de-DE" sz="2000" b="1" kern="1200" dirty="0"/>
        </a:p>
      </dsp:txBody>
      <dsp:txXfrm>
        <a:off x="5621053" y="19349"/>
        <a:ext cx="1675055" cy="1080000"/>
      </dsp:txXfrm>
    </dsp:sp>
    <dsp:sp modelId="{460AECD2-08D8-42A7-AECB-0D72405FD92E}">
      <dsp:nvSpPr>
        <dsp:cNvPr id="0" name=""/>
        <dsp:cNvSpPr/>
      </dsp:nvSpPr>
      <dsp:spPr>
        <a:xfrm>
          <a:off x="5182549" y="1164411"/>
          <a:ext cx="2204044" cy="2531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622300">
            <a:lnSpc>
              <a:spcPct val="90000"/>
            </a:lnSpc>
            <a:spcBef>
              <a:spcPct val="0"/>
            </a:spcBef>
            <a:spcAft>
              <a:spcPct val="15000"/>
            </a:spcAft>
            <a:buChar char="•"/>
          </a:pPr>
          <a:r>
            <a:rPr lang="de-DE" sz="1400" kern="1200" dirty="0" err="1"/>
            <a:t>Functional</a:t>
          </a:r>
          <a:r>
            <a:rPr lang="de-DE" sz="1400" kern="1200" dirty="0"/>
            <a:t> </a:t>
          </a:r>
          <a:r>
            <a:rPr lang="de-DE" sz="1400" kern="1200" dirty="0" err="1"/>
            <a:t>Testing</a:t>
          </a:r>
          <a:endParaRPr lang="de-DE" sz="1400" kern="1200" dirty="0"/>
        </a:p>
        <a:p>
          <a:pPr marL="114300" lvl="1" indent="-114300" algn="l" defTabSz="622300">
            <a:lnSpc>
              <a:spcPct val="90000"/>
            </a:lnSpc>
            <a:spcBef>
              <a:spcPct val="0"/>
            </a:spcBef>
            <a:spcAft>
              <a:spcPct val="15000"/>
            </a:spcAft>
            <a:buChar char="•"/>
          </a:pPr>
          <a:r>
            <a:rPr lang="de-DE" sz="1400" kern="1200"/>
            <a:t>Benchmarking </a:t>
          </a:r>
          <a:r>
            <a:rPr lang="de-DE" sz="1400" kern="1200" err="1"/>
            <a:t>against</a:t>
          </a:r>
          <a:r>
            <a:rPr lang="de-DE" sz="1400" kern="1200"/>
            <a:t> </a:t>
          </a:r>
          <a:r>
            <a:rPr lang="de-DE" sz="1400" b="0" kern="1200" err="1"/>
            <a:t>simulation</a:t>
          </a:r>
          <a:br>
            <a:rPr lang="de-DE" sz="1400" b="1" kern="1200"/>
          </a:br>
          <a:br>
            <a:rPr lang="de-DE" sz="1400" b="1" kern="1200"/>
          </a:br>
          <a:br>
            <a:rPr lang="de-DE" sz="1400" b="1" kern="1200"/>
          </a:br>
          <a:br>
            <a:rPr lang="de-DE" sz="1400" b="1" kern="1200"/>
          </a:br>
          <a:r>
            <a:rPr lang="de-DE" sz="1400" b="1" kern="1200">
              <a:sym typeface="Wingdings" panose="05000000000000000000" pitchFamily="2" charset="2"/>
            </a:rPr>
            <a:t> Site </a:t>
          </a:r>
          <a:r>
            <a:rPr lang="de-DE" sz="1400" b="1" kern="1200" err="1">
              <a:sym typeface="Wingdings" panose="05000000000000000000" pitchFamily="2" charset="2"/>
            </a:rPr>
            <a:t>acceptance</a:t>
          </a:r>
          <a:r>
            <a:rPr lang="de-DE" sz="1400" b="1" kern="1200">
              <a:sym typeface="Wingdings" panose="05000000000000000000" pitchFamily="2" charset="2"/>
            </a:rPr>
            <a:t> </a:t>
          </a:r>
          <a:r>
            <a:rPr lang="de-DE" sz="1400" b="1" kern="1200" err="1">
              <a:sym typeface="Wingdings" panose="05000000000000000000" pitchFamily="2" charset="2"/>
            </a:rPr>
            <a:t>test</a:t>
          </a:r>
          <a:r>
            <a:rPr lang="de-DE" sz="1400" b="1" kern="1200">
              <a:sym typeface="Wingdings" panose="05000000000000000000" pitchFamily="2" charset="2"/>
            </a:rPr>
            <a:t> </a:t>
          </a:r>
          <a:r>
            <a:rPr lang="de-DE" sz="1400" b="1" kern="1200" err="1">
              <a:sym typeface="Wingdings" panose="05000000000000000000" pitchFamily="2" charset="2"/>
            </a:rPr>
            <a:t>report</a:t>
          </a:r>
          <a:br>
            <a:rPr lang="de-DE" sz="1400" kern="1200">
              <a:sym typeface="Wingdings" panose="05000000000000000000" pitchFamily="2" charset="2"/>
            </a:rPr>
          </a:br>
          <a:r>
            <a:rPr lang="de-DE" sz="1400" b="1" kern="1200">
              <a:sym typeface="Wingdings" panose="05000000000000000000" pitchFamily="2" charset="2"/>
            </a:rPr>
            <a:t> Measurement </a:t>
          </a:r>
          <a:r>
            <a:rPr lang="de-DE" sz="1400" b="1" kern="1200" err="1">
              <a:sym typeface="Wingdings" panose="05000000000000000000" pitchFamily="2" charset="2"/>
            </a:rPr>
            <a:t>based</a:t>
          </a:r>
          <a:r>
            <a:rPr lang="de-DE" sz="1400" b="1" kern="1200">
              <a:sym typeface="Wingdings" panose="05000000000000000000" pitchFamily="2" charset="2"/>
            </a:rPr>
            <a:t> </a:t>
          </a:r>
          <a:r>
            <a:rPr lang="de-DE" sz="1400" b="1" kern="1200" err="1">
              <a:sym typeface="Wingdings" panose="05000000000000000000" pitchFamily="2" charset="2"/>
            </a:rPr>
            <a:t>proof</a:t>
          </a:r>
          <a:r>
            <a:rPr lang="de-DE" sz="1400" b="1" kern="1200">
              <a:sym typeface="Wingdings" panose="05000000000000000000" pitchFamily="2" charset="2"/>
            </a:rPr>
            <a:t> </a:t>
          </a:r>
          <a:r>
            <a:rPr lang="de-DE" sz="1400" b="1" kern="1200" err="1">
              <a:sym typeface="Wingdings" panose="05000000000000000000" pitchFamily="2" charset="2"/>
            </a:rPr>
            <a:t>of</a:t>
          </a:r>
          <a:r>
            <a:rPr lang="de-DE" sz="1400" b="1" kern="1200">
              <a:sym typeface="Wingdings" panose="05000000000000000000" pitchFamily="2" charset="2"/>
            </a:rPr>
            <a:t> </a:t>
          </a:r>
          <a:r>
            <a:rPr lang="de-DE" sz="1400" b="1" kern="1200" err="1">
              <a:sym typeface="Wingdings" panose="05000000000000000000" pitchFamily="2" charset="2"/>
            </a:rPr>
            <a:t>compliance</a:t>
          </a:r>
          <a:endParaRPr lang="de-DE" sz="1800" b="1" kern="1200"/>
        </a:p>
      </dsp:txBody>
      <dsp:txXfrm>
        <a:off x="5182549" y="1164411"/>
        <a:ext cx="2204044" cy="2531250"/>
      </dsp:txXfrm>
    </dsp:sp>
    <dsp:sp modelId="{2345E397-757B-41C5-83DA-6C281D6294AD}">
      <dsp:nvSpPr>
        <dsp:cNvPr id="0" name=""/>
        <dsp:cNvSpPr/>
      </dsp:nvSpPr>
      <dsp:spPr>
        <a:xfrm>
          <a:off x="7749177" y="19349"/>
          <a:ext cx="2755055" cy="108000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de-DE" sz="2000" b="1" kern="1200"/>
            <a:t>Connection </a:t>
          </a:r>
          <a:r>
            <a:rPr lang="de-DE" sz="2000" b="1" kern="1200" err="1"/>
            <a:t>approval</a:t>
          </a:r>
          <a:endParaRPr lang="de-DE" sz="2000" b="1" kern="1200"/>
        </a:p>
      </dsp:txBody>
      <dsp:txXfrm>
        <a:off x="8289177" y="19349"/>
        <a:ext cx="1675055" cy="1080000"/>
      </dsp:txXfrm>
    </dsp:sp>
    <dsp:sp modelId="{DD50035B-CB96-4DA6-A297-B0B17D7D0728}">
      <dsp:nvSpPr>
        <dsp:cNvPr id="0" name=""/>
        <dsp:cNvSpPr/>
      </dsp:nvSpPr>
      <dsp:spPr>
        <a:xfrm>
          <a:off x="7824335" y="1164411"/>
          <a:ext cx="2462182" cy="2531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622300">
            <a:lnSpc>
              <a:spcPct val="90000"/>
            </a:lnSpc>
            <a:spcBef>
              <a:spcPct val="0"/>
            </a:spcBef>
            <a:spcAft>
              <a:spcPct val="15000"/>
            </a:spcAft>
            <a:buChar char="•"/>
          </a:pPr>
          <a:r>
            <a:rPr lang="de-DE" sz="1400" kern="1200" dirty="0"/>
            <a:t>Reporting</a:t>
          </a:r>
          <a:endParaRPr lang="de-DE" sz="1800" b="1" u="sng" kern="1200" dirty="0"/>
        </a:p>
        <a:p>
          <a:pPr marL="114300" lvl="1" indent="-114300" algn="l" defTabSz="622300">
            <a:lnSpc>
              <a:spcPct val="90000"/>
            </a:lnSpc>
            <a:spcBef>
              <a:spcPct val="0"/>
            </a:spcBef>
            <a:spcAft>
              <a:spcPct val="15000"/>
            </a:spcAft>
            <a:buChar char="•"/>
          </a:pPr>
          <a:r>
            <a:rPr lang="de-DE" sz="1400" kern="1200" dirty="0"/>
            <a:t>Connection </a:t>
          </a:r>
          <a:r>
            <a:rPr lang="de-DE" sz="1400" kern="1200" dirty="0" err="1"/>
            <a:t>negotiation</a:t>
          </a:r>
          <a:br>
            <a:rPr lang="de-DE" sz="1400" b="1" kern="1200" dirty="0"/>
          </a:br>
          <a:br>
            <a:rPr lang="de-DE" sz="1400" b="1" kern="1200" dirty="0"/>
          </a:br>
          <a:br>
            <a:rPr lang="de-DE" sz="1400" b="1" kern="1200" dirty="0"/>
          </a:br>
          <a:br>
            <a:rPr lang="de-DE" sz="1400" b="1" kern="1200" dirty="0"/>
          </a:br>
          <a:br>
            <a:rPr lang="de-DE" sz="1400" b="1" kern="1200" dirty="0"/>
          </a:br>
          <a:r>
            <a:rPr lang="de-DE" sz="1400" b="1" kern="1200" dirty="0">
              <a:sym typeface="Wingdings" panose="05000000000000000000" pitchFamily="2" charset="2"/>
            </a:rPr>
            <a:t> </a:t>
          </a:r>
          <a:r>
            <a:rPr lang="de-DE" sz="1400" b="1" kern="1200" dirty="0"/>
            <a:t>Final </a:t>
          </a:r>
          <a:r>
            <a:rPr lang="de-DE" sz="1400" b="1" kern="1200" dirty="0" err="1"/>
            <a:t>proof</a:t>
          </a:r>
          <a:r>
            <a:rPr lang="de-DE" sz="1400" b="1" kern="1200" dirty="0"/>
            <a:t> </a:t>
          </a:r>
          <a:r>
            <a:rPr lang="de-DE" sz="1400" b="1" kern="1200" dirty="0" err="1"/>
            <a:t>of</a:t>
          </a:r>
          <a:r>
            <a:rPr lang="de-DE" sz="1400" b="1" kern="1200" dirty="0"/>
            <a:t> </a:t>
          </a:r>
          <a:r>
            <a:rPr lang="de-DE" sz="1400" b="1" kern="1200" dirty="0" err="1"/>
            <a:t>compliance</a:t>
          </a:r>
          <a:br>
            <a:rPr lang="de-DE" sz="1400" b="1" kern="1200" dirty="0"/>
          </a:br>
          <a:r>
            <a:rPr lang="de-DE" sz="1400" b="1" kern="1200" dirty="0">
              <a:sym typeface="Wingdings" panose="05000000000000000000" pitchFamily="2" charset="2"/>
            </a:rPr>
            <a:t> </a:t>
          </a:r>
          <a:r>
            <a:rPr lang="de-DE" sz="1600" b="1" u="sng" kern="1200" dirty="0">
              <a:sym typeface="Wingdings" panose="05000000000000000000" pitchFamily="2" charset="2"/>
            </a:rPr>
            <a:t>Commercial </a:t>
          </a:r>
          <a:r>
            <a:rPr lang="de-DE" sz="1600" b="1" u="sng" kern="1200" dirty="0" err="1">
              <a:sym typeface="Wingdings" panose="05000000000000000000" pitchFamily="2" charset="2"/>
            </a:rPr>
            <a:t>operation</a:t>
          </a:r>
          <a:endParaRPr lang="de-DE" sz="1800" b="1" u="sng" kern="1200" dirty="0"/>
        </a:p>
      </dsp:txBody>
      <dsp:txXfrm>
        <a:off x="7824335" y="1164411"/>
        <a:ext cx="2462182" cy="2531250"/>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B84C4F-550A-40AE-BC14-429EA346653B}" type="datetimeFigureOut">
              <a:rPr lang="de-DE" smtClean="0"/>
              <a:t>09.11.2023</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D0031A-7CF3-4B8D-8D33-8D3F388DDF03}" type="slidenum">
              <a:rPr lang="de-DE" smtClean="0"/>
              <a:t>‹#›</a:t>
            </a:fld>
            <a:endParaRPr lang="de-DE"/>
          </a:p>
        </p:txBody>
      </p:sp>
    </p:spTree>
    <p:extLst>
      <p:ext uri="{BB962C8B-B14F-4D97-AF65-F5344CB8AC3E}">
        <p14:creationId xmlns:p14="http://schemas.microsoft.com/office/powerpoint/2010/main" val="41887368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CDD0031A-7CF3-4B8D-8D33-8D3F388DDF03}" type="slidenum">
              <a:rPr lang="de-DE" smtClean="0"/>
              <a:t>1</a:t>
            </a:fld>
            <a:endParaRPr lang="de-DE"/>
          </a:p>
        </p:txBody>
      </p:sp>
    </p:spTree>
    <p:extLst>
      <p:ext uri="{BB962C8B-B14F-4D97-AF65-F5344CB8AC3E}">
        <p14:creationId xmlns:p14="http://schemas.microsoft.com/office/powerpoint/2010/main" val="13295734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08000" lvl="0" indent="-108000">
              <a:spcBef>
                <a:spcPts val="0"/>
              </a:spcBef>
              <a:spcAft>
                <a:spcPts val="0"/>
              </a:spcAft>
              <a:buFont typeface="Symbol" panose="05050102010706020507" pitchFamily="18" charset="2"/>
              <a:buChar char=""/>
            </a:pPr>
            <a:r>
              <a:rPr lang="en-US" sz="1800">
                <a:effectLst/>
                <a:latin typeface="SMA Futura Global Light" panose="020B0402020204020303" pitchFamily="34" charset="-128"/>
                <a:ea typeface="Times New Roman" panose="02020603050405020304" pitchFamily="18" charset="0"/>
              </a:rPr>
              <a:t>First, I would like to present the system concept of our solution. </a:t>
            </a:r>
          </a:p>
          <a:p>
            <a:pPr marL="108000" lvl="0" indent="-108000">
              <a:spcBef>
                <a:spcPts val="0"/>
              </a:spcBef>
              <a:spcAft>
                <a:spcPts val="0"/>
              </a:spcAft>
              <a:buFont typeface="Symbol" panose="05050102010706020507" pitchFamily="18" charset="2"/>
              <a:buChar char=""/>
            </a:pPr>
            <a:endParaRPr lang="de-DE" sz="1800">
              <a:effectLst/>
              <a:latin typeface="Times New Roman" panose="02020603050405020304" pitchFamily="18" charset="0"/>
              <a:ea typeface="Times New Roman" panose="02020603050405020304" pitchFamily="18" charset="0"/>
            </a:endParaRPr>
          </a:p>
          <a:p>
            <a:pPr marL="108000" lvl="0" indent="-108000">
              <a:spcBef>
                <a:spcPts val="0"/>
              </a:spcBef>
              <a:spcAft>
                <a:spcPts val="0"/>
              </a:spcAft>
              <a:buFont typeface="Symbol" panose="05050102010706020507" pitchFamily="18" charset="2"/>
              <a:buChar char=""/>
            </a:pPr>
            <a:r>
              <a:rPr lang="en-US" sz="1800">
                <a:effectLst/>
                <a:latin typeface="SMA Futura Global Light" panose="020B0402020204020303" pitchFamily="34" charset="-128"/>
                <a:ea typeface="Times New Roman" panose="02020603050405020304" pitchFamily="18" charset="0"/>
              </a:rPr>
              <a:t>In the second part, I will explain the control modes of the solution, with special focus on our new capabilities for inertia control.</a:t>
            </a:r>
          </a:p>
          <a:p>
            <a:pPr marL="108000" lvl="0" indent="-108000">
              <a:spcBef>
                <a:spcPts val="0"/>
              </a:spcBef>
              <a:spcAft>
                <a:spcPts val="0"/>
              </a:spcAft>
              <a:buFont typeface="Symbol" panose="05050102010706020507" pitchFamily="18" charset="2"/>
              <a:buChar char=""/>
            </a:pPr>
            <a:endParaRPr lang="de-DE" sz="1800">
              <a:effectLst/>
              <a:latin typeface="Times New Roman" panose="02020603050405020304" pitchFamily="18" charset="0"/>
              <a:ea typeface="Times New Roman" panose="02020603050405020304" pitchFamily="18" charset="0"/>
            </a:endParaRPr>
          </a:p>
          <a:p>
            <a:pPr marL="108000" lvl="0" indent="-108000">
              <a:spcBef>
                <a:spcPts val="0"/>
              </a:spcBef>
              <a:spcAft>
                <a:spcPts val="0"/>
              </a:spcAft>
              <a:buFont typeface="Symbol" panose="05050102010706020507" pitchFamily="18" charset="2"/>
              <a:buChar char=""/>
            </a:pPr>
            <a:r>
              <a:rPr lang="en-US" sz="1800">
                <a:effectLst/>
                <a:latin typeface="SMA Futura Global Light" panose="020B0402020204020303" pitchFamily="34" charset="-128"/>
                <a:ea typeface="Times New Roman" panose="02020603050405020304" pitchFamily="18" charset="0"/>
              </a:rPr>
              <a:t>The third point will cover the current boost capability, enabling to provide a firm inertial response at high rated power.</a:t>
            </a:r>
          </a:p>
          <a:p>
            <a:pPr marL="108000" lvl="0" indent="-108000">
              <a:spcBef>
                <a:spcPts val="0"/>
              </a:spcBef>
              <a:spcAft>
                <a:spcPts val="0"/>
              </a:spcAft>
              <a:buFont typeface="Symbol" panose="05050102010706020507" pitchFamily="18" charset="2"/>
              <a:buChar char=""/>
            </a:pPr>
            <a:endParaRPr lang="en-US" sz="1800">
              <a:effectLst/>
              <a:latin typeface="SMA Futura Global Light" panose="020B0402020204020303" pitchFamily="34" charset="-128"/>
              <a:ea typeface="Times New Roman" panose="02020603050405020304" pitchFamily="18" charset="0"/>
            </a:endParaRPr>
          </a:p>
          <a:p>
            <a:pPr marL="108000" lvl="0" indent="-108000">
              <a:spcBef>
                <a:spcPts val="0"/>
              </a:spcBef>
              <a:spcAft>
                <a:spcPts val="0"/>
              </a:spcAft>
              <a:buFont typeface="Symbol" panose="05050102010706020507" pitchFamily="18" charset="2"/>
              <a:buChar char=""/>
            </a:pPr>
            <a:r>
              <a:rPr lang="en-US" sz="1800">
                <a:effectLst/>
                <a:latin typeface="SMA Futura Global Light" panose="020B0402020204020303" pitchFamily="34" charset="-128"/>
              </a:rPr>
              <a:t>And finally, I will give an example for service stacking on plant-level.</a:t>
            </a:r>
            <a:endParaRPr lang="de-DE"/>
          </a:p>
        </p:txBody>
      </p:sp>
      <p:sp>
        <p:nvSpPr>
          <p:cNvPr id="4" name="Foliennummernplatzhalter 3"/>
          <p:cNvSpPr>
            <a:spLocks noGrp="1"/>
          </p:cNvSpPr>
          <p:nvPr>
            <p:ph type="sldNum" sz="quarter" idx="5"/>
          </p:nvPr>
        </p:nvSpPr>
        <p:spPr/>
        <p:txBody>
          <a:bodyPr/>
          <a:lstStyle/>
          <a:p>
            <a:fld id="{CDD0031A-7CF3-4B8D-8D33-8D3F388DDF03}" type="slidenum">
              <a:rPr lang="de-DE" smtClean="0"/>
              <a:t>3</a:t>
            </a:fld>
            <a:endParaRPr lang="de-DE"/>
          </a:p>
        </p:txBody>
      </p:sp>
    </p:spTree>
    <p:extLst>
      <p:ext uri="{BB962C8B-B14F-4D97-AF65-F5344CB8AC3E}">
        <p14:creationId xmlns:p14="http://schemas.microsoft.com/office/powerpoint/2010/main" val="42587084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08000" lvl="0" indent="-108000">
              <a:spcBef>
                <a:spcPts val="0"/>
              </a:spcBef>
              <a:spcAft>
                <a:spcPts val="0"/>
              </a:spcAft>
              <a:buFont typeface="Symbol" panose="05050102010706020507" pitchFamily="18" charset="2"/>
              <a:buChar char=""/>
            </a:pPr>
            <a:r>
              <a:rPr lang="en-US" sz="1800">
                <a:effectLst/>
                <a:latin typeface="SMA Futura Global Light" panose="020B0402020204020303" pitchFamily="34" charset="-128"/>
                <a:ea typeface="Times New Roman" panose="02020603050405020304" pitchFamily="18" charset="0"/>
              </a:rPr>
              <a:t>First, I would like to present the system concept of our solution. </a:t>
            </a:r>
          </a:p>
          <a:p>
            <a:pPr marL="108000" lvl="0" indent="-108000">
              <a:spcBef>
                <a:spcPts val="0"/>
              </a:spcBef>
              <a:spcAft>
                <a:spcPts val="0"/>
              </a:spcAft>
              <a:buFont typeface="Symbol" panose="05050102010706020507" pitchFamily="18" charset="2"/>
              <a:buChar char=""/>
            </a:pPr>
            <a:endParaRPr lang="de-DE" sz="1800">
              <a:effectLst/>
              <a:latin typeface="Times New Roman" panose="02020603050405020304" pitchFamily="18" charset="0"/>
              <a:ea typeface="Times New Roman" panose="02020603050405020304" pitchFamily="18" charset="0"/>
            </a:endParaRPr>
          </a:p>
          <a:p>
            <a:pPr marL="108000" lvl="0" indent="-108000">
              <a:spcBef>
                <a:spcPts val="0"/>
              </a:spcBef>
              <a:spcAft>
                <a:spcPts val="0"/>
              </a:spcAft>
              <a:buFont typeface="Symbol" panose="05050102010706020507" pitchFamily="18" charset="2"/>
              <a:buChar char=""/>
            </a:pPr>
            <a:r>
              <a:rPr lang="en-US" sz="1800">
                <a:effectLst/>
                <a:latin typeface="SMA Futura Global Light" panose="020B0402020204020303" pitchFamily="34" charset="-128"/>
                <a:ea typeface="Times New Roman" panose="02020603050405020304" pitchFamily="18" charset="0"/>
              </a:rPr>
              <a:t>In the second part, I will explain the control modes of the solution, with special focus on our new capabilities for inertia control.</a:t>
            </a:r>
          </a:p>
          <a:p>
            <a:pPr marL="108000" lvl="0" indent="-108000">
              <a:spcBef>
                <a:spcPts val="0"/>
              </a:spcBef>
              <a:spcAft>
                <a:spcPts val="0"/>
              </a:spcAft>
              <a:buFont typeface="Symbol" panose="05050102010706020507" pitchFamily="18" charset="2"/>
              <a:buChar char=""/>
            </a:pPr>
            <a:endParaRPr lang="de-DE" sz="1800">
              <a:effectLst/>
              <a:latin typeface="Times New Roman" panose="02020603050405020304" pitchFamily="18" charset="0"/>
              <a:ea typeface="Times New Roman" panose="02020603050405020304" pitchFamily="18" charset="0"/>
            </a:endParaRPr>
          </a:p>
          <a:p>
            <a:pPr marL="108000" lvl="0" indent="-108000">
              <a:spcBef>
                <a:spcPts val="0"/>
              </a:spcBef>
              <a:spcAft>
                <a:spcPts val="0"/>
              </a:spcAft>
              <a:buFont typeface="Symbol" panose="05050102010706020507" pitchFamily="18" charset="2"/>
              <a:buChar char=""/>
            </a:pPr>
            <a:r>
              <a:rPr lang="en-US" sz="1800">
                <a:effectLst/>
                <a:latin typeface="SMA Futura Global Light" panose="020B0402020204020303" pitchFamily="34" charset="-128"/>
                <a:ea typeface="Times New Roman" panose="02020603050405020304" pitchFamily="18" charset="0"/>
              </a:rPr>
              <a:t>The third point will cover the current boost capability, enabling to provide a firm inertial response at high rated power.</a:t>
            </a:r>
          </a:p>
          <a:p>
            <a:pPr marL="108000" lvl="0" indent="-108000">
              <a:spcBef>
                <a:spcPts val="0"/>
              </a:spcBef>
              <a:spcAft>
                <a:spcPts val="0"/>
              </a:spcAft>
              <a:buFont typeface="Symbol" panose="05050102010706020507" pitchFamily="18" charset="2"/>
              <a:buChar char=""/>
            </a:pPr>
            <a:endParaRPr lang="en-US" sz="1800">
              <a:effectLst/>
              <a:latin typeface="SMA Futura Global Light" panose="020B0402020204020303" pitchFamily="34" charset="-128"/>
              <a:ea typeface="Times New Roman" panose="02020603050405020304" pitchFamily="18" charset="0"/>
            </a:endParaRPr>
          </a:p>
          <a:p>
            <a:pPr marL="108000" lvl="0" indent="-108000">
              <a:spcBef>
                <a:spcPts val="0"/>
              </a:spcBef>
              <a:spcAft>
                <a:spcPts val="0"/>
              </a:spcAft>
              <a:buFont typeface="Symbol" panose="05050102010706020507" pitchFamily="18" charset="2"/>
              <a:buChar char=""/>
            </a:pPr>
            <a:r>
              <a:rPr lang="en-US" sz="1800">
                <a:effectLst/>
                <a:latin typeface="SMA Futura Global Light" panose="020B0402020204020303" pitchFamily="34" charset="-128"/>
              </a:rPr>
              <a:t>And finally, I will give an example for service stacking on plant-level.</a:t>
            </a:r>
            <a:endParaRPr lang="de-DE"/>
          </a:p>
        </p:txBody>
      </p:sp>
      <p:sp>
        <p:nvSpPr>
          <p:cNvPr id="4" name="Foliennummernplatzhalter 3"/>
          <p:cNvSpPr>
            <a:spLocks noGrp="1"/>
          </p:cNvSpPr>
          <p:nvPr>
            <p:ph type="sldNum" sz="quarter" idx="5"/>
          </p:nvPr>
        </p:nvSpPr>
        <p:spPr/>
        <p:txBody>
          <a:bodyPr/>
          <a:lstStyle/>
          <a:p>
            <a:fld id="{CDD0031A-7CF3-4B8D-8D33-8D3F388DDF03}" type="slidenum">
              <a:rPr lang="de-DE" smtClean="0"/>
              <a:t>4</a:t>
            </a:fld>
            <a:endParaRPr lang="de-DE"/>
          </a:p>
        </p:txBody>
      </p:sp>
    </p:spTree>
    <p:extLst>
      <p:ext uri="{BB962C8B-B14F-4D97-AF65-F5344CB8AC3E}">
        <p14:creationId xmlns:p14="http://schemas.microsoft.com/office/powerpoint/2010/main" val="30343696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08000" lvl="0" indent="-108000">
              <a:spcBef>
                <a:spcPts val="0"/>
              </a:spcBef>
              <a:spcAft>
                <a:spcPts val="0"/>
              </a:spcAft>
              <a:buFont typeface="Symbol" panose="05050102010706020507" pitchFamily="18" charset="2"/>
              <a:buChar char=""/>
            </a:pPr>
            <a:r>
              <a:rPr lang="en-US" sz="1800">
                <a:effectLst/>
                <a:latin typeface="SMA Futura Global Light" panose="020B0402020204020303" pitchFamily="34" charset="-128"/>
                <a:ea typeface="Times New Roman" panose="02020603050405020304" pitchFamily="18" charset="0"/>
              </a:rPr>
              <a:t>First, I would like to present the system concept of our solution. </a:t>
            </a:r>
          </a:p>
          <a:p>
            <a:pPr marL="108000" lvl="0" indent="-108000">
              <a:spcBef>
                <a:spcPts val="0"/>
              </a:spcBef>
              <a:spcAft>
                <a:spcPts val="0"/>
              </a:spcAft>
              <a:buFont typeface="Symbol" panose="05050102010706020507" pitchFamily="18" charset="2"/>
              <a:buChar char=""/>
            </a:pPr>
            <a:endParaRPr lang="de-DE" sz="1800">
              <a:effectLst/>
              <a:latin typeface="Times New Roman" panose="02020603050405020304" pitchFamily="18" charset="0"/>
              <a:ea typeface="Times New Roman" panose="02020603050405020304" pitchFamily="18" charset="0"/>
            </a:endParaRPr>
          </a:p>
          <a:p>
            <a:pPr marL="108000" lvl="0" indent="-108000">
              <a:spcBef>
                <a:spcPts val="0"/>
              </a:spcBef>
              <a:spcAft>
                <a:spcPts val="0"/>
              </a:spcAft>
              <a:buFont typeface="Symbol" panose="05050102010706020507" pitchFamily="18" charset="2"/>
              <a:buChar char=""/>
            </a:pPr>
            <a:r>
              <a:rPr lang="en-US" sz="1800">
                <a:effectLst/>
                <a:latin typeface="SMA Futura Global Light" panose="020B0402020204020303" pitchFamily="34" charset="-128"/>
                <a:ea typeface="Times New Roman" panose="02020603050405020304" pitchFamily="18" charset="0"/>
              </a:rPr>
              <a:t>In the second part, I will explain the control modes of the solution, with special focus on our new capabilities for inertia control.</a:t>
            </a:r>
          </a:p>
          <a:p>
            <a:pPr marL="108000" lvl="0" indent="-108000">
              <a:spcBef>
                <a:spcPts val="0"/>
              </a:spcBef>
              <a:spcAft>
                <a:spcPts val="0"/>
              </a:spcAft>
              <a:buFont typeface="Symbol" panose="05050102010706020507" pitchFamily="18" charset="2"/>
              <a:buChar char=""/>
            </a:pPr>
            <a:endParaRPr lang="de-DE" sz="1800">
              <a:effectLst/>
              <a:latin typeface="Times New Roman" panose="02020603050405020304" pitchFamily="18" charset="0"/>
              <a:ea typeface="Times New Roman" panose="02020603050405020304" pitchFamily="18" charset="0"/>
            </a:endParaRPr>
          </a:p>
          <a:p>
            <a:pPr marL="108000" lvl="0" indent="-108000">
              <a:spcBef>
                <a:spcPts val="0"/>
              </a:spcBef>
              <a:spcAft>
                <a:spcPts val="0"/>
              </a:spcAft>
              <a:buFont typeface="Symbol" panose="05050102010706020507" pitchFamily="18" charset="2"/>
              <a:buChar char=""/>
            </a:pPr>
            <a:r>
              <a:rPr lang="en-US" sz="1800">
                <a:effectLst/>
                <a:latin typeface="SMA Futura Global Light" panose="020B0402020204020303" pitchFamily="34" charset="-128"/>
                <a:ea typeface="Times New Roman" panose="02020603050405020304" pitchFamily="18" charset="0"/>
              </a:rPr>
              <a:t>The third point will cover the current boost capability, enabling to provide a firm inertial response at high rated power.</a:t>
            </a:r>
          </a:p>
          <a:p>
            <a:pPr marL="108000" lvl="0" indent="-108000">
              <a:spcBef>
                <a:spcPts val="0"/>
              </a:spcBef>
              <a:spcAft>
                <a:spcPts val="0"/>
              </a:spcAft>
              <a:buFont typeface="Symbol" panose="05050102010706020507" pitchFamily="18" charset="2"/>
              <a:buChar char=""/>
            </a:pPr>
            <a:endParaRPr lang="en-US" sz="1800">
              <a:effectLst/>
              <a:latin typeface="SMA Futura Global Light" panose="020B0402020204020303" pitchFamily="34" charset="-128"/>
              <a:ea typeface="Times New Roman" panose="02020603050405020304" pitchFamily="18" charset="0"/>
            </a:endParaRPr>
          </a:p>
          <a:p>
            <a:pPr marL="108000" lvl="0" indent="-108000">
              <a:spcBef>
                <a:spcPts val="0"/>
              </a:spcBef>
              <a:spcAft>
                <a:spcPts val="0"/>
              </a:spcAft>
              <a:buFont typeface="Symbol" panose="05050102010706020507" pitchFamily="18" charset="2"/>
              <a:buChar char=""/>
            </a:pPr>
            <a:r>
              <a:rPr lang="en-US" sz="1800">
                <a:effectLst/>
                <a:latin typeface="SMA Futura Global Light" panose="020B0402020204020303" pitchFamily="34" charset="-128"/>
              </a:rPr>
              <a:t>And finally, I will give an example for service stacking on plant-level.</a:t>
            </a:r>
            <a:endParaRPr lang="de-DE"/>
          </a:p>
        </p:txBody>
      </p:sp>
      <p:sp>
        <p:nvSpPr>
          <p:cNvPr id="4" name="Foliennummernplatzhalter 3"/>
          <p:cNvSpPr>
            <a:spLocks noGrp="1"/>
          </p:cNvSpPr>
          <p:nvPr>
            <p:ph type="sldNum" sz="quarter" idx="5"/>
          </p:nvPr>
        </p:nvSpPr>
        <p:spPr/>
        <p:txBody>
          <a:bodyPr/>
          <a:lstStyle/>
          <a:p>
            <a:fld id="{CDD0031A-7CF3-4B8D-8D33-8D3F388DDF03}" type="slidenum">
              <a:rPr lang="de-DE" smtClean="0"/>
              <a:t>6</a:t>
            </a:fld>
            <a:endParaRPr lang="de-DE"/>
          </a:p>
        </p:txBody>
      </p:sp>
    </p:spTree>
    <p:extLst>
      <p:ext uri="{BB962C8B-B14F-4D97-AF65-F5344CB8AC3E}">
        <p14:creationId xmlns:p14="http://schemas.microsoft.com/office/powerpoint/2010/main" val="33426530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switching to GFM does not necessarily help with any issues, and depends on what sort of asset you are talking about – Wind/PV/BESS…</a:t>
            </a:r>
          </a:p>
          <a:p>
            <a:r>
              <a:rPr lang="en-US" dirty="0"/>
              <a:t>In general (not only SMA) – switching to grid forming will not solve problems.  Parameterization is crucial, and a separate topic from GFL vs GFM</a:t>
            </a:r>
          </a:p>
          <a:p>
            <a:endParaRPr lang="en-US" dirty="0"/>
          </a:p>
          <a:p>
            <a:r>
              <a:rPr lang="en-US" dirty="0"/>
              <a:t>Sync Generators, also grid forming </a:t>
            </a:r>
            <a:r>
              <a:rPr lang="en-US" dirty="0">
                <a:sym typeface="Wingdings" panose="05000000000000000000" pitchFamily="2" charset="2"/>
              </a:rPr>
              <a:t> oscillations result from various things, such as each generator having a different observed dynamic response to grid events.  </a:t>
            </a:r>
          </a:p>
          <a:p>
            <a:endParaRPr lang="en-US" dirty="0">
              <a:sym typeface="Wingdings" panose="05000000000000000000" pitchFamily="2" charset="2"/>
            </a:endParaRPr>
          </a:p>
          <a:p>
            <a:r>
              <a:rPr lang="en-US" dirty="0">
                <a:sym typeface="Wingdings" panose="05000000000000000000" pitchFamily="2" charset="2"/>
              </a:rPr>
              <a:t>YES – you need GRM IBRs providing grid stability services to bring about system stability – BUT, this is in the range of 20-40%, not all, and only can be quantified through studies</a:t>
            </a:r>
          </a:p>
          <a:p>
            <a:r>
              <a:rPr lang="en-US" dirty="0">
                <a:sym typeface="Wingdings" panose="05000000000000000000" pitchFamily="2" charset="2"/>
              </a:rPr>
              <a:t>** TOO MUCH GFM may also have a NEGATIVE effect on stability**  </a:t>
            </a:r>
          </a:p>
          <a:p>
            <a:r>
              <a:rPr lang="en-US" dirty="0">
                <a:sym typeface="Wingdings" panose="05000000000000000000" pitchFamily="2" charset="2"/>
              </a:rPr>
              <a:t>For example, TOO MUCH inertia – systems slowly synchronize after a grid event, leading to a condition of asynchronous operation</a:t>
            </a:r>
          </a:p>
          <a:p>
            <a:endParaRPr lang="en-US" dirty="0"/>
          </a:p>
          <a:p>
            <a:endParaRPr lang="en-US" dirty="0"/>
          </a:p>
        </p:txBody>
      </p:sp>
      <p:sp>
        <p:nvSpPr>
          <p:cNvPr id="4" name="Slide Number Placeholder 3"/>
          <p:cNvSpPr>
            <a:spLocks noGrp="1"/>
          </p:cNvSpPr>
          <p:nvPr>
            <p:ph type="sldNum" sz="quarter" idx="5"/>
          </p:nvPr>
        </p:nvSpPr>
        <p:spPr/>
        <p:txBody>
          <a:bodyPr/>
          <a:lstStyle/>
          <a:p>
            <a:fld id="{CDD0031A-7CF3-4B8D-8D33-8D3F388DDF03}" type="slidenum">
              <a:rPr lang="de-DE" smtClean="0"/>
              <a:t>7</a:t>
            </a:fld>
            <a:endParaRPr lang="de-DE"/>
          </a:p>
        </p:txBody>
      </p:sp>
    </p:spTree>
    <p:extLst>
      <p:ext uri="{BB962C8B-B14F-4D97-AF65-F5344CB8AC3E}">
        <p14:creationId xmlns:p14="http://schemas.microsoft.com/office/powerpoint/2010/main" val="37709346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Fullsize Picture ">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EC638318-5167-4C2B-84D9-3C4FAB83B25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88000" tIns="288000" rIns="288000" bIns="288000" numCol="1" spcCol="0" rtlCol="0" fromWordArt="0" anchor="ctr" anchorCtr="0" forceAA="0" compatLnSpc="1">
            <a:prstTxWarp prst="textNoShape">
              <a:avLst/>
            </a:prstTxWarp>
            <a:noAutofit/>
          </a:bodyPr>
          <a:lstStyle/>
          <a:p>
            <a:pPr algn="ctr">
              <a:lnSpc>
                <a:spcPct val="96000"/>
              </a:lnSpc>
            </a:pPr>
            <a:endParaRPr lang="de-DE" sz="4000">
              <a:solidFill>
                <a:schemeClr val="accent1"/>
              </a:solidFill>
              <a:latin typeface="+mj-lt"/>
            </a:endParaRPr>
          </a:p>
        </p:txBody>
      </p:sp>
      <p:sp>
        <p:nvSpPr>
          <p:cNvPr id="4" name="Bildplatzhalter 3">
            <a:extLst>
              <a:ext uri="{FF2B5EF4-FFF2-40B4-BE49-F238E27FC236}">
                <a16:creationId xmlns:a16="http://schemas.microsoft.com/office/drawing/2014/main" id="{8976C5D0-FE63-4F4F-A936-F4A6D6122EA6}"/>
              </a:ext>
            </a:extLst>
          </p:cNvPr>
          <p:cNvSpPr>
            <a:spLocks noGrp="1"/>
          </p:cNvSpPr>
          <p:nvPr>
            <p:ph type="pic" sz="quarter" idx="10"/>
          </p:nvPr>
        </p:nvSpPr>
        <p:spPr>
          <a:xfrm>
            <a:off x="0" y="-1"/>
            <a:ext cx="12193200" cy="6858000"/>
          </a:xfrm>
        </p:spPr>
        <p:txBody>
          <a:bodyPr lIns="144000" tIns="144000">
            <a:noAutofit/>
          </a:bodyPr>
          <a:lstStyle>
            <a:lvl1pPr>
              <a:defRPr sz="1400" b="0"/>
            </a:lvl1pPr>
          </a:lstStyle>
          <a:p>
            <a:r>
              <a:rPr lang="de-DE"/>
              <a:t>Bild durch Klicken auf Symbol hinzufügen</a:t>
            </a:r>
          </a:p>
        </p:txBody>
      </p:sp>
    </p:spTree>
    <p:extLst>
      <p:ext uri="{BB962C8B-B14F-4D97-AF65-F5344CB8AC3E}">
        <p14:creationId xmlns:p14="http://schemas.microsoft.com/office/powerpoint/2010/main" val="39510873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II red">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38FD816E-C61C-4C27-B2FF-EC94BF733F04}"/>
              </a:ext>
            </a:extLst>
          </p:cNvPr>
          <p:cNvSpPr/>
          <p:nvPr userDrawn="1"/>
        </p:nvSpPr>
        <p:spPr>
          <a:xfrm>
            <a:off x="561000" y="504000"/>
            <a:ext cx="135000" cy="945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ctr" anchorCtr="0" forceAA="0" compatLnSpc="1">
            <a:prstTxWarp prst="textNoShape">
              <a:avLst/>
            </a:prstTxWarp>
            <a:noAutofit/>
          </a:bodyPr>
          <a:lstStyle/>
          <a:p>
            <a:pPr algn="ctr">
              <a:lnSpc>
                <a:spcPct val="96000"/>
              </a:lnSpc>
            </a:pPr>
            <a:endParaRPr lang="de-DE" sz="3000">
              <a:solidFill>
                <a:schemeClr val="accent1"/>
              </a:solidFill>
              <a:latin typeface="+mj-lt"/>
            </a:endParaRPr>
          </a:p>
        </p:txBody>
      </p:sp>
      <p:sp>
        <p:nvSpPr>
          <p:cNvPr id="3" name="Rechteck 2">
            <a:extLst>
              <a:ext uri="{FF2B5EF4-FFF2-40B4-BE49-F238E27FC236}">
                <a16:creationId xmlns:a16="http://schemas.microsoft.com/office/drawing/2014/main" id="{1164B9CA-4AA7-47B0-A9F5-8924AFA4FEB8}"/>
              </a:ext>
            </a:extLst>
          </p:cNvPr>
          <p:cNvSpPr/>
          <p:nvPr userDrawn="1"/>
        </p:nvSpPr>
        <p:spPr>
          <a:xfrm>
            <a:off x="1044000" y="0"/>
            <a:ext cx="5040000" cy="6192000"/>
          </a:xfrm>
          <a:prstGeom prst="rect">
            <a:avLst/>
          </a:prstGeom>
          <a:solidFill>
            <a:schemeClr val="accent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ctr" anchorCtr="0" forceAA="0" compatLnSpc="1">
            <a:prstTxWarp prst="textNoShape">
              <a:avLst/>
            </a:prstTxWarp>
            <a:noAutofit/>
          </a:bodyPr>
          <a:lstStyle/>
          <a:p>
            <a:pPr algn="ctr">
              <a:lnSpc>
                <a:spcPct val="96000"/>
              </a:lnSpc>
            </a:pPr>
            <a:endParaRPr lang="de-DE" sz="3000">
              <a:solidFill>
                <a:schemeClr val="accent1"/>
              </a:solidFill>
              <a:latin typeface="+mj-lt"/>
            </a:endParaRPr>
          </a:p>
        </p:txBody>
      </p:sp>
      <p:sp>
        <p:nvSpPr>
          <p:cNvPr id="4" name="Rechteck 3">
            <a:extLst>
              <a:ext uri="{FF2B5EF4-FFF2-40B4-BE49-F238E27FC236}">
                <a16:creationId xmlns:a16="http://schemas.microsoft.com/office/drawing/2014/main" id="{9B0C8FFD-97D5-4502-ACD0-62F2C0F254C5}"/>
              </a:ext>
            </a:extLst>
          </p:cNvPr>
          <p:cNvSpPr/>
          <p:nvPr userDrawn="1"/>
        </p:nvSpPr>
        <p:spPr>
          <a:xfrm>
            <a:off x="360000" y="576000"/>
            <a:ext cx="5040000" cy="6282000"/>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ctr" anchorCtr="0" forceAA="0" compatLnSpc="1">
            <a:prstTxWarp prst="textNoShape">
              <a:avLst/>
            </a:prstTxWarp>
            <a:noAutofit/>
          </a:bodyPr>
          <a:lstStyle/>
          <a:p>
            <a:pPr algn="ctr">
              <a:lnSpc>
                <a:spcPct val="96000"/>
              </a:lnSpc>
            </a:pPr>
            <a:endParaRPr lang="de-DE" sz="3000">
              <a:solidFill>
                <a:schemeClr val="accent1"/>
              </a:solidFill>
              <a:latin typeface="+mj-lt"/>
            </a:endParaRPr>
          </a:p>
        </p:txBody>
      </p:sp>
      <p:sp>
        <p:nvSpPr>
          <p:cNvPr id="2" name="Titel 1">
            <a:extLst>
              <a:ext uri="{FF2B5EF4-FFF2-40B4-BE49-F238E27FC236}">
                <a16:creationId xmlns:a16="http://schemas.microsoft.com/office/drawing/2014/main" id="{205B2CC4-9DDC-47BE-B618-85CBAED53258}"/>
              </a:ext>
            </a:extLst>
          </p:cNvPr>
          <p:cNvSpPr>
            <a:spLocks noGrp="1"/>
          </p:cNvSpPr>
          <p:nvPr>
            <p:ph type="title" hasCustomPrompt="1"/>
          </p:nvPr>
        </p:nvSpPr>
        <p:spPr>
          <a:xfrm>
            <a:off x="1260000" y="900000"/>
            <a:ext cx="3924000" cy="5094400"/>
          </a:xfrm>
        </p:spPr>
        <p:txBody>
          <a:bodyPr anchor="ctr" anchorCtr="0"/>
          <a:lstStyle>
            <a:lvl1pPr>
              <a:lnSpc>
                <a:spcPct val="90000"/>
              </a:lnSpc>
              <a:defRPr sz="6000" b="1">
                <a:solidFill>
                  <a:schemeClr val="bg1"/>
                </a:solidFill>
              </a:defRPr>
            </a:lvl1pPr>
          </a:lstStyle>
          <a:p>
            <a:r>
              <a:rPr lang="de-DE"/>
              <a:t>Add Title</a:t>
            </a:r>
          </a:p>
        </p:txBody>
      </p:sp>
      <p:sp>
        <p:nvSpPr>
          <p:cNvPr id="5" name="Footer Placeholder 4">
            <a:extLst>
              <a:ext uri="{FF2B5EF4-FFF2-40B4-BE49-F238E27FC236}">
                <a16:creationId xmlns:a16="http://schemas.microsoft.com/office/drawing/2014/main" id="{ED351CA8-0C80-4584-9148-400E27898433}"/>
              </a:ext>
            </a:extLst>
          </p:cNvPr>
          <p:cNvSpPr txBox="1">
            <a:spLocks/>
          </p:cNvSpPr>
          <p:nvPr userDrawn="1"/>
        </p:nvSpPr>
        <p:spPr>
          <a:xfrm>
            <a:off x="863601" y="6426000"/>
            <a:ext cx="2214988" cy="432000"/>
          </a:xfrm>
          <a:prstGeom prst="rect">
            <a:avLst/>
          </a:prstGeom>
        </p:spPr>
        <p:txBody>
          <a:bodyPr vert="horz" wrap="none" lIns="0" tIns="0" rIns="0" bIns="0" rtlCol="0" anchor="t">
            <a:noAutofit/>
          </a:bodyPr>
          <a:lstStyle>
            <a:defPPr>
              <a:defRPr lang="en-US"/>
            </a:defPPr>
            <a:lvl1pPr marL="0" algn="l" defTabSz="914400" rtl="0" eaLnBrk="1" fontAlgn="base"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base"/>
            <a:r>
              <a:rPr lang="en-US" sz="1000" b="0" i="0" spc="0" baseline="0">
                <a:solidFill>
                  <a:srgbClr val="000000"/>
                </a:solidFill>
                <a:latin typeface="SMA Futura Global" panose="020B0502020204020303" pitchFamily="34" charset="-128"/>
                <a:ea typeface="Malgun Gothic" panose="020B0503020000020004" pitchFamily="34" charset="-127"/>
              </a:rPr>
              <a:t>SMA Solar Technology</a:t>
            </a:r>
          </a:p>
        </p:txBody>
      </p:sp>
      <p:sp>
        <p:nvSpPr>
          <p:cNvPr id="8" name="Textplatzhalter 2">
            <a:extLst>
              <a:ext uri="{FF2B5EF4-FFF2-40B4-BE49-F238E27FC236}">
                <a16:creationId xmlns:a16="http://schemas.microsoft.com/office/drawing/2014/main" id="{8DF5E1DD-0857-4B34-82AA-E262AC7DBA26}"/>
              </a:ext>
            </a:extLst>
          </p:cNvPr>
          <p:cNvSpPr>
            <a:spLocks noGrp="1"/>
          </p:cNvSpPr>
          <p:nvPr>
            <p:ph type="body" sz="quarter" idx="19" hasCustomPrompt="1"/>
          </p:nvPr>
        </p:nvSpPr>
        <p:spPr>
          <a:xfrm>
            <a:off x="6742112" y="2106000"/>
            <a:ext cx="4586574" cy="3415935"/>
          </a:xfrm>
        </p:spPr>
        <p:txBody>
          <a:bodyPr wrap="square">
            <a:spAutoFit/>
          </a:bodyPr>
          <a:lstStyle>
            <a:lvl1pPr>
              <a:spcBef>
                <a:spcPts val="600"/>
              </a:spcBef>
              <a:spcAft>
                <a:spcPts val="600"/>
              </a:spcAft>
              <a:defRPr baseline="0"/>
            </a:lvl1pPr>
            <a:lvl2pPr>
              <a:spcBef>
                <a:spcPts val="0"/>
              </a:spcBef>
              <a:defRPr/>
            </a:lvl2pPr>
            <a:lvl3pPr marL="268288" indent="-268288">
              <a:defRPr/>
            </a:lvl3pPr>
            <a:lvl4pPr marL="536575" indent="-268288">
              <a:defRPr/>
            </a:lvl4pPr>
            <a:lvl5pPr marL="804863" indent="-268288">
              <a:defRPr/>
            </a:lvl5pPr>
            <a:lvl6pPr marL="1076325" indent="-271463">
              <a:defRPr/>
            </a:lvl6pPr>
            <a:lvl7pPr marL="1344613" indent="-268288">
              <a:defRPr/>
            </a:lvl7pPr>
            <a:lvl8pPr marL="1612900" indent="-268288">
              <a:defRPr/>
            </a:lvl8pPr>
            <a:lvl9pPr marL="1881188" indent="-268288">
              <a:defRPr/>
            </a:lvl9pPr>
          </a:lstStyle>
          <a:p>
            <a:pPr lvl="0"/>
            <a:r>
              <a:rPr lang="en-US"/>
              <a:t>Add Subtitle</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p>
        </p:txBody>
      </p:sp>
      <p:sp>
        <p:nvSpPr>
          <p:cNvPr id="10" name="Textplatzhalter 2">
            <a:extLst>
              <a:ext uri="{FF2B5EF4-FFF2-40B4-BE49-F238E27FC236}">
                <a16:creationId xmlns:a16="http://schemas.microsoft.com/office/drawing/2014/main" id="{8D4EBDEF-5DA8-4430-B935-BCED1165E2AF}"/>
              </a:ext>
            </a:extLst>
          </p:cNvPr>
          <p:cNvSpPr>
            <a:spLocks noGrp="1"/>
          </p:cNvSpPr>
          <p:nvPr>
            <p:ph type="body" sz="quarter" idx="20" hasCustomPrompt="1"/>
          </p:nvPr>
        </p:nvSpPr>
        <p:spPr>
          <a:xfrm>
            <a:off x="6742112" y="5940000"/>
            <a:ext cx="4586574" cy="315664"/>
          </a:xfrm>
        </p:spPr>
        <p:txBody>
          <a:bodyPr anchor="b" anchorCtr="0"/>
          <a:lstStyle>
            <a:lvl1pPr>
              <a:lnSpc>
                <a:spcPct val="100000"/>
              </a:lnSpc>
              <a:spcBef>
                <a:spcPts val="0"/>
              </a:spcBef>
              <a:spcAft>
                <a:spcPts val="0"/>
              </a:spcAft>
              <a:defRPr sz="2000"/>
            </a:lvl1pPr>
          </a:lstStyle>
          <a:p>
            <a:pPr lvl="0"/>
            <a:r>
              <a:rPr lang="de-DE"/>
              <a:t>Add </a:t>
            </a:r>
            <a:r>
              <a:rPr lang="de-DE" err="1"/>
              <a:t>Conclusion</a:t>
            </a:r>
            <a:endParaRPr lang="de-DE"/>
          </a:p>
        </p:txBody>
      </p:sp>
    </p:spTree>
    <p:extLst>
      <p:ext uri="{BB962C8B-B14F-4D97-AF65-F5344CB8AC3E}">
        <p14:creationId xmlns:p14="http://schemas.microsoft.com/office/powerpoint/2010/main" val="2499310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II blue">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96CCAE46-B0DA-4BC0-9798-6B4E676DF9FC}"/>
              </a:ext>
            </a:extLst>
          </p:cNvPr>
          <p:cNvSpPr/>
          <p:nvPr userDrawn="1"/>
        </p:nvSpPr>
        <p:spPr>
          <a:xfrm>
            <a:off x="561000" y="504000"/>
            <a:ext cx="135000" cy="945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ctr" anchorCtr="0" forceAA="0" compatLnSpc="1">
            <a:prstTxWarp prst="textNoShape">
              <a:avLst/>
            </a:prstTxWarp>
            <a:noAutofit/>
          </a:bodyPr>
          <a:lstStyle/>
          <a:p>
            <a:pPr algn="ctr">
              <a:lnSpc>
                <a:spcPct val="96000"/>
              </a:lnSpc>
            </a:pPr>
            <a:endParaRPr lang="de-DE" sz="3000">
              <a:solidFill>
                <a:schemeClr val="accent1"/>
              </a:solidFill>
              <a:latin typeface="+mj-lt"/>
            </a:endParaRPr>
          </a:p>
        </p:txBody>
      </p:sp>
      <p:sp>
        <p:nvSpPr>
          <p:cNvPr id="3" name="Rechteck 2">
            <a:extLst>
              <a:ext uri="{FF2B5EF4-FFF2-40B4-BE49-F238E27FC236}">
                <a16:creationId xmlns:a16="http://schemas.microsoft.com/office/drawing/2014/main" id="{1164B9CA-4AA7-47B0-A9F5-8924AFA4FEB8}"/>
              </a:ext>
            </a:extLst>
          </p:cNvPr>
          <p:cNvSpPr/>
          <p:nvPr userDrawn="1"/>
        </p:nvSpPr>
        <p:spPr>
          <a:xfrm>
            <a:off x="1044000" y="0"/>
            <a:ext cx="5040000" cy="6192000"/>
          </a:xfrm>
          <a:prstGeom prst="rect">
            <a:avLst/>
          </a:prstGeom>
          <a:solidFill>
            <a:schemeClr val="accent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ctr" anchorCtr="0" forceAA="0" compatLnSpc="1">
            <a:prstTxWarp prst="textNoShape">
              <a:avLst/>
            </a:prstTxWarp>
            <a:noAutofit/>
          </a:bodyPr>
          <a:lstStyle/>
          <a:p>
            <a:pPr algn="ctr">
              <a:lnSpc>
                <a:spcPct val="96000"/>
              </a:lnSpc>
            </a:pPr>
            <a:endParaRPr lang="de-DE" sz="3000">
              <a:solidFill>
                <a:schemeClr val="accent1"/>
              </a:solidFill>
              <a:latin typeface="+mj-lt"/>
            </a:endParaRPr>
          </a:p>
        </p:txBody>
      </p:sp>
      <p:sp>
        <p:nvSpPr>
          <p:cNvPr id="4" name="Rechteck 3">
            <a:extLst>
              <a:ext uri="{FF2B5EF4-FFF2-40B4-BE49-F238E27FC236}">
                <a16:creationId xmlns:a16="http://schemas.microsoft.com/office/drawing/2014/main" id="{9B0C8FFD-97D5-4502-ACD0-62F2C0F254C5}"/>
              </a:ext>
            </a:extLst>
          </p:cNvPr>
          <p:cNvSpPr/>
          <p:nvPr userDrawn="1"/>
        </p:nvSpPr>
        <p:spPr>
          <a:xfrm>
            <a:off x="360000" y="576000"/>
            <a:ext cx="5040000" cy="6282000"/>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ctr" anchorCtr="0" forceAA="0" compatLnSpc="1">
            <a:prstTxWarp prst="textNoShape">
              <a:avLst/>
            </a:prstTxWarp>
            <a:noAutofit/>
          </a:bodyPr>
          <a:lstStyle/>
          <a:p>
            <a:pPr algn="ctr">
              <a:lnSpc>
                <a:spcPct val="96000"/>
              </a:lnSpc>
            </a:pPr>
            <a:endParaRPr lang="de-DE" sz="3000">
              <a:solidFill>
                <a:schemeClr val="accent1"/>
              </a:solidFill>
              <a:latin typeface="+mj-lt"/>
            </a:endParaRPr>
          </a:p>
        </p:txBody>
      </p:sp>
      <p:sp>
        <p:nvSpPr>
          <p:cNvPr id="2" name="Titel 1">
            <a:extLst>
              <a:ext uri="{FF2B5EF4-FFF2-40B4-BE49-F238E27FC236}">
                <a16:creationId xmlns:a16="http://schemas.microsoft.com/office/drawing/2014/main" id="{205B2CC4-9DDC-47BE-B618-85CBAED53258}"/>
              </a:ext>
            </a:extLst>
          </p:cNvPr>
          <p:cNvSpPr>
            <a:spLocks noGrp="1"/>
          </p:cNvSpPr>
          <p:nvPr>
            <p:ph type="title" hasCustomPrompt="1"/>
          </p:nvPr>
        </p:nvSpPr>
        <p:spPr>
          <a:xfrm>
            <a:off x="1260000" y="900000"/>
            <a:ext cx="3924000" cy="5094400"/>
          </a:xfrm>
        </p:spPr>
        <p:txBody>
          <a:bodyPr anchor="ctr" anchorCtr="0"/>
          <a:lstStyle>
            <a:lvl1pPr>
              <a:lnSpc>
                <a:spcPct val="90000"/>
              </a:lnSpc>
              <a:defRPr sz="6000" b="1">
                <a:solidFill>
                  <a:schemeClr val="bg1"/>
                </a:solidFill>
              </a:defRPr>
            </a:lvl1pPr>
          </a:lstStyle>
          <a:p>
            <a:r>
              <a:rPr lang="de-DE"/>
              <a:t>Add Title</a:t>
            </a:r>
          </a:p>
        </p:txBody>
      </p:sp>
      <p:sp>
        <p:nvSpPr>
          <p:cNvPr id="5" name="Footer Placeholder 4">
            <a:extLst>
              <a:ext uri="{FF2B5EF4-FFF2-40B4-BE49-F238E27FC236}">
                <a16:creationId xmlns:a16="http://schemas.microsoft.com/office/drawing/2014/main" id="{ED351CA8-0C80-4584-9148-400E27898433}"/>
              </a:ext>
            </a:extLst>
          </p:cNvPr>
          <p:cNvSpPr txBox="1">
            <a:spLocks/>
          </p:cNvSpPr>
          <p:nvPr userDrawn="1"/>
        </p:nvSpPr>
        <p:spPr>
          <a:xfrm>
            <a:off x="863601" y="6426000"/>
            <a:ext cx="2214988" cy="432000"/>
          </a:xfrm>
          <a:prstGeom prst="rect">
            <a:avLst/>
          </a:prstGeom>
        </p:spPr>
        <p:txBody>
          <a:bodyPr vert="horz" wrap="none" lIns="0" tIns="0" rIns="0" bIns="0" rtlCol="0" anchor="t">
            <a:noAutofit/>
          </a:bodyPr>
          <a:lstStyle>
            <a:defPPr>
              <a:defRPr lang="en-US"/>
            </a:defPPr>
            <a:lvl1pPr marL="0" algn="l" defTabSz="914400" rtl="0" eaLnBrk="1" fontAlgn="base"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base"/>
            <a:r>
              <a:rPr lang="en-US" sz="1000" b="0" i="0" spc="0" baseline="0">
                <a:solidFill>
                  <a:srgbClr val="000000"/>
                </a:solidFill>
                <a:latin typeface="SMA Futura Global" panose="020B0502020204020303" pitchFamily="34" charset="-128"/>
                <a:ea typeface="Malgun Gothic" panose="020B0503020000020004" pitchFamily="34" charset="-127"/>
              </a:rPr>
              <a:t>SMA Solar Technology</a:t>
            </a:r>
          </a:p>
        </p:txBody>
      </p:sp>
      <p:sp>
        <p:nvSpPr>
          <p:cNvPr id="8" name="Textplatzhalter 2">
            <a:extLst>
              <a:ext uri="{FF2B5EF4-FFF2-40B4-BE49-F238E27FC236}">
                <a16:creationId xmlns:a16="http://schemas.microsoft.com/office/drawing/2014/main" id="{8DF5E1DD-0857-4B34-82AA-E262AC7DBA26}"/>
              </a:ext>
            </a:extLst>
          </p:cNvPr>
          <p:cNvSpPr>
            <a:spLocks noGrp="1"/>
          </p:cNvSpPr>
          <p:nvPr>
            <p:ph type="body" sz="quarter" idx="19" hasCustomPrompt="1"/>
          </p:nvPr>
        </p:nvSpPr>
        <p:spPr>
          <a:xfrm>
            <a:off x="6742112" y="2106000"/>
            <a:ext cx="4586574" cy="3415935"/>
          </a:xfrm>
        </p:spPr>
        <p:txBody>
          <a:bodyPr wrap="square">
            <a:spAutoFit/>
          </a:bodyPr>
          <a:lstStyle>
            <a:lvl1pPr>
              <a:spcBef>
                <a:spcPts val="600"/>
              </a:spcBef>
              <a:spcAft>
                <a:spcPts val="600"/>
              </a:spcAft>
              <a:defRPr baseline="0"/>
            </a:lvl1pPr>
            <a:lvl2pPr>
              <a:spcBef>
                <a:spcPts val="0"/>
              </a:spcBef>
              <a:defRPr/>
            </a:lvl2pPr>
            <a:lvl3pPr marL="268288" indent="-268288">
              <a:defRPr/>
            </a:lvl3pPr>
            <a:lvl4pPr marL="536575" indent="-268288">
              <a:defRPr/>
            </a:lvl4pPr>
            <a:lvl5pPr marL="804863" indent="-268288">
              <a:defRPr/>
            </a:lvl5pPr>
            <a:lvl6pPr marL="1076325" indent="-271463">
              <a:defRPr/>
            </a:lvl6pPr>
            <a:lvl7pPr marL="1344613" indent="-268288">
              <a:defRPr/>
            </a:lvl7pPr>
            <a:lvl8pPr marL="1612900" indent="-268288">
              <a:defRPr/>
            </a:lvl8pPr>
            <a:lvl9pPr marL="1881188" indent="-268288">
              <a:defRPr/>
            </a:lvl9pPr>
          </a:lstStyle>
          <a:p>
            <a:pPr lvl="0"/>
            <a:r>
              <a:rPr lang="en-US"/>
              <a:t>Add Subtitle </a:t>
            </a:r>
          </a:p>
          <a:p>
            <a:pPr lvl="1"/>
            <a:r>
              <a:rPr lang="en-US"/>
              <a:t>Second level </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p>
        </p:txBody>
      </p:sp>
      <p:sp>
        <p:nvSpPr>
          <p:cNvPr id="10" name="Textplatzhalter 2">
            <a:extLst>
              <a:ext uri="{FF2B5EF4-FFF2-40B4-BE49-F238E27FC236}">
                <a16:creationId xmlns:a16="http://schemas.microsoft.com/office/drawing/2014/main" id="{50B42319-1C6E-4C80-8AEF-993963D5D438}"/>
              </a:ext>
            </a:extLst>
          </p:cNvPr>
          <p:cNvSpPr>
            <a:spLocks noGrp="1"/>
          </p:cNvSpPr>
          <p:nvPr>
            <p:ph type="body" sz="quarter" idx="20" hasCustomPrompt="1"/>
          </p:nvPr>
        </p:nvSpPr>
        <p:spPr>
          <a:xfrm>
            <a:off x="6742112" y="5940000"/>
            <a:ext cx="4586574" cy="315664"/>
          </a:xfrm>
        </p:spPr>
        <p:txBody>
          <a:bodyPr anchor="b" anchorCtr="0"/>
          <a:lstStyle>
            <a:lvl1pPr>
              <a:lnSpc>
                <a:spcPct val="100000"/>
              </a:lnSpc>
              <a:spcBef>
                <a:spcPts val="0"/>
              </a:spcBef>
              <a:spcAft>
                <a:spcPts val="0"/>
              </a:spcAft>
              <a:defRPr sz="2000"/>
            </a:lvl1pPr>
          </a:lstStyle>
          <a:p>
            <a:pPr lvl="0"/>
            <a:r>
              <a:rPr lang="de-DE"/>
              <a:t>Add </a:t>
            </a:r>
            <a:r>
              <a:rPr lang="de-DE" err="1"/>
              <a:t>Conclusion</a:t>
            </a:r>
            <a:endParaRPr lang="de-DE"/>
          </a:p>
        </p:txBody>
      </p:sp>
    </p:spTree>
    <p:extLst>
      <p:ext uri="{BB962C8B-B14F-4D97-AF65-F5344CB8AC3E}">
        <p14:creationId xmlns:p14="http://schemas.microsoft.com/office/powerpoint/2010/main" val="24209339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II light blue">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96CCAE46-B0DA-4BC0-9798-6B4E676DF9FC}"/>
              </a:ext>
            </a:extLst>
          </p:cNvPr>
          <p:cNvSpPr/>
          <p:nvPr userDrawn="1"/>
        </p:nvSpPr>
        <p:spPr>
          <a:xfrm>
            <a:off x="561000" y="504000"/>
            <a:ext cx="135000" cy="945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ctr" anchorCtr="0" forceAA="0" compatLnSpc="1">
            <a:prstTxWarp prst="textNoShape">
              <a:avLst/>
            </a:prstTxWarp>
            <a:noAutofit/>
          </a:bodyPr>
          <a:lstStyle/>
          <a:p>
            <a:pPr algn="ctr">
              <a:lnSpc>
                <a:spcPct val="96000"/>
              </a:lnSpc>
            </a:pPr>
            <a:endParaRPr lang="de-DE" sz="3000">
              <a:solidFill>
                <a:schemeClr val="accent1"/>
              </a:solidFill>
              <a:latin typeface="+mj-lt"/>
            </a:endParaRPr>
          </a:p>
        </p:txBody>
      </p:sp>
      <p:sp>
        <p:nvSpPr>
          <p:cNvPr id="3" name="Rechteck 2">
            <a:extLst>
              <a:ext uri="{FF2B5EF4-FFF2-40B4-BE49-F238E27FC236}">
                <a16:creationId xmlns:a16="http://schemas.microsoft.com/office/drawing/2014/main" id="{1164B9CA-4AA7-47B0-A9F5-8924AFA4FEB8}"/>
              </a:ext>
            </a:extLst>
          </p:cNvPr>
          <p:cNvSpPr/>
          <p:nvPr userDrawn="1"/>
        </p:nvSpPr>
        <p:spPr>
          <a:xfrm>
            <a:off x="1044000" y="0"/>
            <a:ext cx="5040000" cy="6192000"/>
          </a:xfrm>
          <a:prstGeom prst="rect">
            <a:avLst/>
          </a:prstGeom>
          <a:solidFill>
            <a:schemeClr val="accent4">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ctr" anchorCtr="0" forceAA="0" compatLnSpc="1">
            <a:prstTxWarp prst="textNoShape">
              <a:avLst/>
            </a:prstTxWarp>
            <a:noAutofit/>
          </a:bodyPr>
          <a:lstStyle/>
          <a:p>
            <a:pPr algn="ctr">
              <a:lnSpc>
                <a:spcPct val="96000"/>
              </a:lnSpc>
            </a:pPr>
            <a:endParaRPr lang="de-DE" sz="3000">
              <a:solidFill>
                <a:schemeClr val="accent1"/>
              </a:solidFill>
              <a:latin typeface="+mj-lt"/>
            </a:endParaRPr>
          </a:p>
        </p:txBody>
      </p:sp>
      <p:sp>
        <p:nvSpPr>
          <p:cNvPr id="4" name="Rechteck 3">
            <a:extLst>
              <a:ext uri="{FF2B5EF4-FFF2-40B4-BE49-F238E27FC236}">
                <a16:creationId xmlns:a16="http://schemas.microsoft.com/office/drawing/2014/main" id="{9B0C8FFD-97D5-4502-ACD0-62F2C0F254C5}"/>
              </a:ext>
            </a:extLst>
          </p:cNvPr>
          <p:cNvSpPr/>
          <p:nvPr userDrawn="1"/>
        </p:nvSpPr>
        <p:spPr>
          <a:xfrm>
            <a:off x="360000" y="576000"/>
            <a:ext cx="5040000" cy="6282000"/>
          </a:xfrm>
          <a:prstGeom prst="rect">
            <a:avLst/>
          </a:prstGeom>
          <a:solidFill>
            <a:schemeClr val="accent4">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ctr" anchorCtr="0" forceAA="0" compatLnSpc="1">
            <a:prstTxWarp prst="textNoShape">
              <a:avLst/>
            </a:prstTxWarp>
            <a:noAutofit/>
          </a:bodyPr>
          <a:lstStyle/>
          <a:p>
            <a:pPr algn="ctr">
              <a:lnSpc>
                <a:spcPct val="96000"/>
              </a:lnSpc>
            </a:pPr>
            <a:endParaRPr lang="de-DE" sz="3000">
              <a:solidFill>
                <a:schemeClr val="accent1"/>
              </a:solidFill>
              <a:latin typeface="+mj-lt"/>
            </a:endParaRPr>
          </a:p>
        </p:txBody>
      </p:sp>
      <p:sp>
        <p:nvSpPr>
          <p:cNvPr id="2" name="Titel 1">
            <a:extLst>
              <a:ext uri="{FF2B5EF4-FFF2-40B4-BE49-F238E27FC236}">
                <a16:creationId xmlns:a16="http://schemas.microsoft.com/office/drawing/2014/main" id="{205B2CC4-9DDC-47BE-B618-85CBAED53258}"/>
              </a:ext>
            </a:extLst>
          </p:cNvPr>
          <p:cNvSpPr>
            <a:spLocks noGrp="1"/>
          </p:cNvSpPr>
          <p:nvPr>
            <p:ph type="title" hasCustomPrompt="1"/>
          </p:nvPr>
        </p:nvSpPr>
        <p:spPr>
          <a:xfrm>
            <a:off x="1260000" y="900000"/>
            <a:ext cx="3924000" cy="5094400"/>
          </a:xfrm>
        </p:spPr>
        <p:txBody>
          <a:bodyPr anchor="ctr" anchorCtr="0"/>
          <a:lstStyle>
            <a:lvl1pPr>
              <a:lnSpc>
                <a:spcPct val="90000"/>
              </a:lnSpc>
              <a:defRPr sz="6000" b="1">
                <a:solidFill>
                  <a:schemeClr val="tx1"/>
                </a:solidFill>
              </a:defRPr>
            </a:lvl1pPr>
          </a:lstStyle>
          <a:p>
            <a:r>
              <a:rPr lang="de-DE"/>
              <a:t>Add Title</a:t>
            </a:r>
          </a:p>
        </p:txBody>
      </p:sp>
      <p:sp>
        <p:nvSpPr>
          <p:cNvPr id="5" name="Footer Placeholder 4">
            <a:extLst>
              <a:ext uri="{FF2B5EF4-FFF2-40B4-BE49-F238E27FC236}">
                <a16:creationId xmlns:a16="http://schemas.microsoft.com/office/drawing/2014/main" id="{ED351CA8-0C80-4584-9148-400E27898433}"/>
              </a:ext>
            </a:extLst>
          </p:cNvPr>
          <p:cNvSpPr txBox="1">
            <a:spLocks/>
          </p:cNvSpPr>
          <p:nvPr userDrawn="1"/>
        </p:nvSpPr>
        <p:spPr>
          <a:xfrm>
            <a:off x="863601" y="6426000"/>
            <a:ext cx="2214988" cy="432000"/>
          </a:xfrm>
          <a:prstGeom prst="rect">
            <a:avLst/>
          </a:prstGeom>
        </p:spPr>
        <p:txBody>
          <a:bodyPr vert="horz" wrap="none" lIns="0" tIns="0" rIns="0" bIns="0" rtlCol="0" anchor="t">
            <a:noAutofit/>
          </a:bodyPr>
          <a:lstStyle>
            <a:defPPr>
              <a:defRPr lang="en-US"/>
            </a:defPPr>
            <a:lvl1pPr marL="0" algn="l" defTabSz="914400" rtl="0" eaLnBrk="1" fontAlgn="base"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base"/>
            <a:r>
              <a:rPr lang="en-US" sz="1000" b="0" i="0" spc="0" baseline="0">
                <a:solidFill>
                  <a:srgbClr val="000000"/>
                </a:solidFill>
                <a:latin typeface="SMA Futura Global" panose="020B0502020204020303" pitchFamily="34" charset="-128"/>
                <a:ea typeface="Malgun Gothic" panose="020B0503020000020004" pitchFamily="34" charset="-127"/>
              </a:rPr>
              <a:t>SMA Solar Technology</a:t>
            </a:r>
          </a:p>
        </p:txBody>
      </p:sp>
      <p:sp>
        <p:nvSpPr>
          <p:cNvPr id="8" name="Textplatzhalter 2">
            <a:extLst>
              <a:ext uri="{FF2B5EF4-FFF2-40B4-BE49-F238E27FC236}">
                <a16:creationId xmlns:a16="http://schemas.microsoft.com/office/drawing/2014/main" id="{8DF5E1DD-0857-4B34-82AA-E262AC7DBA26}"/>
              </a:ext>
            </a:extLst>
          </p:cNvPr>
          <p:cNvSpPr>
            <a:spLocks noGrp="1"/>
          </p:cNvSpPr>
          <p:nvPr>
            <p:ph type="body" sz="quarter" idx="19" hasCustomPrompt="1"/>
          </p:nvPr>
        </p:nvSpPr>
        <p:spPr>
          <a:xfrm>
            <a:off x="6742112" y="2106000"/>
            <a:ext cx="4586574" cy="3415935"/>
          </a:xfrm>
        </p:spPr>
        <p:txBody>
          <a:bodyPr wrap="square">
            <a:spAutoFit/>
          </a:bodyPr>
          <a:lstStyle>
            <a:lvl1pPr marL="0" marR="0" indent="0" algn="l" defTabSz="914377" rtl="0" eaLnBrk="1" fontAlgn="base" latinLnBrk="0" hangingPunct="1">
              <a:lnSpc>
                <a:spcPct val="110000"/>
              </a:lnSpc>
              <a:spcBef>
                <a:spcPts val="600"/>
              </a:spcBef>
              <a:spcAft>
                <a:spcPts val="600"/>
              </a:spcAft>
              <a:buClr>
                <a:schemeClr val="accent2"/>
              </a:buClr>
              <a:buSzTx/>
              <a:buFont typeface="Arial" panose="020B0604020202020204" pitchFamily="34" charset="0"/>
              <a:buNone/>
              <a:tabLst/>
              <a:defRPr baseline="0"/>
            </a:lvl1pPr>
            <a:lvl2pPr>
              <a:spcBef>
                <a:spcPts val="0"/>
              </a:spcBef>
              <a:spcAft>
                <a:spcPts val="600"/>
              </a:spcAft>
              <a:defRPr/>
            </a:lvl2pPr>
            <a:lvl3pPr marL="268288" indent="-268288">
              <a:defRPr/>
            </a:lvl3pPr>
            <a:lvl4pPr marL="536575" indent="-268288">
              <a:defRPr/>
            </a:lvl4pPr>
            <a:lvl5pPr marL="804863" indent="-268288">
              <a:defRPr/>
            </a:lvl5pPr>
            <a:lvl6pPr marL="1076325" indent="-271463">
              <a:defRPr/>
            </a:lvl6pPr>
            <a:lvl7pPr marL="1344613" indent="-268288">
              <a:defRPr/>
            </a:lvl7pPr>
            <a:lvl8pPr marL="1612900" indent="-268288">
              <a:defRPr/>
            </a:lvl8pPr>
            <a:lvl9pPr marL="1881188" indent="-268288">
              <a:defRPr/>
            </a:lvl9pPr>
          </a:lstStyle>
          <a:p>
            <a:pPr marL="0" marR="0" lvl="0" indent="0" algn="l" defTabSz="914377" rtl="0" eaLnBrk="1" fontAlgn="base" latinLnBrk="0" hangingPunct="1">
              <a:lnSpc>
                <a:spcPct val="110000"/>
              </a:lnSpc>
              <a:spcBef>
                <a:spcPts val="0"/>
              </a:spcBef>
              <a:spcAft>
                <a:spcPts val="1200"/>
              </a:spcAft>
              <a:buClr>
                <a:schemeClr val="accent2"/>
              </a:buClr>
              <a:buSzTx/>
              <a:buFont typeface="Arial" panose="020B0604020202020204" pitchFamily="34" charset="0"/>
              <a:buNone/>
              <a:tabLst/>
              <a:defRPr/>
            </a:pPr>
            <a:r>
              <a:rPr lang="en-US"/>
              <a:t>Add Subtitle </a:t>
            </a:r>
          </a:p>
          <a:p>
            <a:pPr lvl="1"/>
            <a:r>
              <a:rPr lang="en-US"/>
              <a:t>Second level </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p>
        </p:txBody>
      </p:sp>
      <p:sp>
        <p:nvSpPr>
          <p:cNvPr id="10" name="Textplatzhalter 2">
            <a:extLst>
              <a:ext uri="{FF2B5EF4-FFF2-40B4-BE49-F238E27FC236}">
                <a16:creationId xmlns:a16="http://schemas.microsoft.com/office/drawing/2014/main" id="{6C406BE8-4180-411F-A21B-8153BB64E665}"/>
              </a:ext>
            </a:extLst>
          </p:cNvPr>
          <p:cNvSpPr>
            <a:spLocks noGrp="1"/>
          </p:cNvSpPr>
          <p:nvPr>
            <p:ph type="body" sz="quarter" idx="20" hasCustomPrompt="1"/>
          </p:nvPr>
        </p:nvSpPr>
        <p:spPr>
          <a:xfrm>
            <a:off x="6742112" y="5940000"/>
            <a:ext cx="4586574" cy="315664"/>
          </a:xfrm>
        </p:spPr>
        <p:txBody>
          <a:bodyPr anchor="b" anchorCtr="0"/>
          <a:lstStyle>
            <a:lvl1pPr>
              <a:lnSpc>
                <a:spcPct val="100000"/>
              </a:lnSpc>
              <a:spcBef>
                <a:spcPts val="0"/>
              </a:spcBef>
              <a:spcAft>
                <a:spcPts val="0"/>
              </a:spcAft>
              <a:defRPr sz="2000"/>
            </a:lvl1pPr>
          </a:lstStyle>
          <a:p>
            <a:pPr lvl="0"/>
            <a:r>
              <a:rPr lang="de-DE"/>
              <a:t>Add </a:t>
            </a:r>
            <a:r>
              <a:rPr lang="de-DE" err="1"/>
              <a:t>Conclusion</a:t>
            </a:r>
            <a:endParaRPr lang="de-DE"/>
          </a:p>
        </p:txBody>
      </p:sp>
    </p:spTree>
    <p:extLst>
      <p:ext uri="{BB962C8B-B14F-4D97-AF65-F5344CB8AC3E}">
        <p14:creationId xmlns:p14="http://schemas.microsoft.com/office/powerpoint/2010/main" val="9280878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II light grey">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D090C4FE-BBB7-466A-B856-C022A2544D48}"/>
              </a:ext>
            </a:extLst>
          </p:cNvPr>
          <p:cNvSpPr/>
          <p:nvPr userDrawn="1"/>
        </p:nvSpPr>
        <p:spPr>
          <a:xfrm>
            <a:off x="561000" y="504000"/>
            <a:ext cx="135000" cy="945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ctr" anchorCtr="0" forceAA="0" compatLnSpc="1">
            <a:prstTxWarp prst="textNoShape">
              <a:avLst/>
            </a:prstTxWarp>
            <a:noAutofit/>
          </a:bodyPr>
          <a:lstStyle/>
          <a:p>
            <a:pPr algn="ctr">
              <a:lnSpc>
                <a:spcPct val="96000"/>
              </a:lnSpc>
            </a:pPr>
            <a:endParaRPr lang="de-DE" sz="3000">
              <a:solidFill>
                <a:schemeClr val="accent1"/>
              </a:solidFill>
              <a:latin typeface="+mj-lt"/>
            </a:endParaRPr>
          </a:p>
        </p:txBody>
      </p:sp>
      <p:sp>
        <p:nvSpPr>
          <p:cNvPr id="3" name="Rechteck 2">
            <a:extLst>
              <a:ext uri="{FF2B5EF4-FFF2-40B4-BE49-F238E27FC236}">
                <a16:creationId xmlns:a16="http://schemas.microsoft.com/office/drawing/2014/main" id="{1164B9CA-4AA7-47B0-A9F5-8924AFA4FEB8}"/>
              </a:ext>
            </a:extLst>
          </p:cNvPr>
          <p:cNvSpPr/>
          <p:nvPr userDrawn="1"/>
        </p:nvSpPr>
        <p:spPr>
          <a:xfrm>
            <a:off x="1044000" y="0"/>
            <a:ext cx="5040000" cy="6192000"/>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ctr" anchorCtr="0" forceAA="0" compatLnSpc="1">
            <a:prstTxWarp prst="textNoShape">
              <a:avLst/>
            </a:prstTxWarp>
            <a:noAutofit/>
          </a:bodyPr>
          <a:lstStyle/>
          <a:p>
            <a:pPr algn="ctr">
              <a:lnSpc>
                <a:spcPct val="96000"/>
              </a:lnSpc>
            </a:pPr>
            <a:endParaRPr lang="de-DE" sz="3000">
              <a:solidFill>
                <a:schemeClr val="accent1"/>
              </a:solidFill>
              <a:latin typeface="+mj-lt"/>
            </a:endParaRPr>
          </a:p>
        </p:txBody>
      </p:sp>
      <p:sp>
        <p:nvSpPr>
          <p:cNvPr id="4" name="Rechteck 3">
            <a:extLst>
              <a:ext uri="{FF2B5EF4-FFF2-40B4-BE49-F238E27FC236}">
                <a16:creationId xmlns:a16="http://schemas.microsoft.com/office/drawing/2014/main" id="{9B0C8FFD-97D5-4502-ACD0-62F2C0F254C5}"/>
              </a:ext>
            </a:extLst>
          </p:cNvPr>
          <p:cNvSpPr/>
          <p:nvPr userDrawn="1"/>
        </p:nvSpPr>
        <p:spPr>
          <a:xfrm>
            <a:off x="360000" y="576000"/>
            <a:ext cx="5040000" cy="6282000"/>
          </a:xfrm>
          <a:prstGeom prst="rect">
            <a:avLst/>
          </a:pr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ctr" anchorCtr="0" forceAA="0" compatLnSpc="1">
            <a:prstTxWarp prst="textNoShape">
              <a:avLst/>
            </a:prstTxWarp>
            <a:noAutofit/>
          </a:bodyPr>
          <a:lstStyle/>
          <a:p>
            <a:pPr algn="ctr">
              <a:lnSpc>
                <a:spcPct val="96000"/>
              </a:lnSpc>
            </a:pPr>
            <a:endParaRPr lang="de-DE" sz="3000">
              <a:solidFill>
                <a:schemeClr val="accent1"/>
              </a:solidFill>
              <a:latin typeface="+mj-lt"/>
            </a:endParaRPr>
          </a:p>
        </p:txBody>
      </p:sp>
      <p:sp>
        <p:nvSpPr>
          <p:cNvPr id="2" name="Titel 1">
            <a:extLst>
              <a:ext uri="{FF2B5EF4-FFF2-40B4-BE49-F238E27FC236}">
                <a16:creationId xmlns:a16="http://schemas.microsoft.com/office/drawing/2014/main" id="{205B2CC4-9DDC-47BE-B618-85CBAED53258}"/>
              </a:ext>
            </a:extLst>
          </p:cNvPr>
          <p:cNvSpPr>
            <a:spLocks noGrp="1"/>
          </p:cNvSpPr>
          <p:nvPr>
            <p:ph type="title" hasCustomPrompt="1"/>
          </p:nvPr>
        </p:nvSpPr>
        <p:spPr>
          <a:xfrm>
            <a:off x="1260000" y="900000"/>
            <a:ext cx="3924000" cy="5094400"/>
          </a:xfrm>
        </p:spPr>
        <p:txBody>
          <a:bodyPr anchor="ctr" anchorCtr="0"/>
          <a:lstStyle>
            <a:lvl1pPr>
              <a:lnSpc>
                <a:spcPct val="90000"/>
              </a:lnSpc>
              <a:defRPr sz="6000" b="1">
                <a:solidFill>
                  <a:schemeClr val="tx1"/>
                </a:solidFill>
              </a:defRPr>
            </a:lvl1pPr>
          </a:lstStyle>
          <a:p>
            <a:r>
              <a:rPr lang="de-DE"/>
              <a:t>Add Title</a:t>
            </a:r>
          </a:p>
        </p:txBody>
      </p:sp>
      <p:sp>
        <p:nvSpPr>
          <p:cNvPr id="5" name="Footer Placeholder 4">
            <a:extLst>
              <a:ext uri="{FF2B5EF4-FFF2-40B4-BE49-F238E27FC236}">
                <a16:creationId xmlns:a16="http://schemas.microsoft.com/office/drawing/2014/main" id="{ED351CA8-0C80-4584-9148-400E27898433}"/>
              </a:ext>
            </a:extLst>
          </p:cNvPr>
          <p:cNvSpPr txBox="1">
            <a:spLocks/>
          </p:cNvSpPr>
          <p:nvPr userDrawn="1"/>
        </p:nvSpPr>
        <p:spPr>
          <a:xfrm>
            <a:off x="863601" y="6426000"/>
            <a:ext cx="2214988" cy="432000"/>
          </a:xfrm>
          <a:prstGeom prst="rect">
            <a:avLst/>
          </a:prstGeom>
        </p:spPr>
        <p:txBody>
          <a:bodyPr vert="horz" wrap="none" lIns="0" tIns="0" rIns="0" bIns="0" rtlCol="0" anchor="t">
            <a:noAutofit/>
          </a:bodyPr>
          <a:lstStyle>
            <a:defPPr>
              <a:defRPr lang="en-US"/>
            </a:defPPr>
            <a:lvl1pPr marL="0" algn="l" defTabSz="914400" rtl="0" eaLnBrk="1" fontAlgn="base"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base"/>
            <a:r>
              <a:rPr lang="en-US" sz="1000" b="0" i="0" spc="0" baseline="0">
                <a:solidFill>
                  <a:srgbClr val="000000"/>
                </a:solidFill>
                <a:latin typeface="SMA Futura Global" panose="020B0502020204020303" pitchFamily="34" charset="-128"/>
                <a:ea typeface="Malgun Gothic" panose="020B0503020000020004" pitchFamily="34" charset="-127"/>
              </a:rPr>
              <a:t>SMA Solar Technology</a:t>
            </a:r>
          </a:p>
        </p:txBody>
      </p:sp>
      <p:sp>
        <p:nvSpPr>
          <p:cNvPr id="8" name="Textplatzhalter 2">
            <a:extLst>
              <a:ext uri="{FF2B5EF4-FFF2-40B4-BE49-F238E27FC236}">
                <a16:creationId xmlns:a16="http://schemas.microsoft.com/office/drawing/2014/main" id="{8DF5E1DD-0857-4B34-82AA-E262AC7DBA26}"/>
              </a:ext>
            </a:extLst>
          </p:cNvPr>
          <p:cNvSpPr>
            <a:spLocks noGrp="1"/>
          </p:cNvSpPr>
          <p:nvPr>
            <p:ph type="body" sz="quarter" idx="19" hasCustomPrompt="1"/>
          </p:nvPr>
        </p:nvSpPr>
        <p:spPr>
          <a:xfrm>
            <a:off x="6742112" y="2106000"/>
            <a:ext cx="4586574" cy="3415935"/>
          </a:xfrm>
        </p:spPr>
        <p:txBody>
          <a:bodyPr wrap="square">
            <a:spAutoFit/>
          </a:bodyPr>
          <a:lstStyle>
            <a:lvl1pPr>
              <a:spcBef>
                <a:spcPts val="600"/>
              </a:spcBef>
              <a:spcAft>
                <a:spcPts val="600"/>
              </a:spcAft>
              <a:defRPr baseline="0"/>
            </a:lvl1pPr>
            <a:lvl2pPr>
              <a:spcBef>
                <a:spcPts val="0"/>
              </a:spcBef>
              <a:defRPr/>
            </a:lvl2pPr>
            <a:lvl3pPr marL="268288" indent="-268288">
              <a:defRPr/>
            </a:lvl3pPr>
            <a:lvl4pPr marL="536575" indent="-268288">
              <a:defRPr/>
            </a:lvl4pPr>
            <a:lvl5pPr marL="804863" indent="-268288">
              <a:defRPr/>
            </a:lvl5pPr>
            <a:lvl6pPr marL="1076325" indent="-271463">
              <a:defRPr/>
            </a:lvl6pPr>
            <a:lvl7pPr marL="1344613" indent="-268288">
              <a:defRPr/>
            </a:lvl7pPr>
            <a:lvl8pPr marL="1612900" indent="-268288">
              <a:defRPr/>
            </a:lvl8pPr>
            <a:lvl9pPr marL="1881188" indent="-268288">
              <a:defRPr/>
            </a:lvl9pPr>
          </a:lstStyle>
          <a:p>
            <a:pPr lvl="0"/>
            <a:r>
              <a:rPr lang="en-US"/>
              <a:t>Add Subtitle</a:t>
            </a:r>
          </a:p>
          <a:p>
            <a:pPr lvl="1"/>
            <a:r>
              <a:rPr lang="en-US"/>
              <a:t>Second level </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p>
        </p:txBody>
      </p:sp>
      <p:sp>
        <p:nvSpPr>
          <p:cNvPr id="10" name="Textplatzhalter 2">
            <a:extLst>
              <a:ext uri="{FF2B5EF4-FFF2-40B4-BE49-F238E27FC236}">
                <a16:creationId xmlns:a16="http://schemas.microsoft.com/office/drawing/2014/main" id="{1B8133A8-4E6D-4168-92EC-8F87176D67F8}"/>
              </a:ext>
            </a:extLst>
          </p:cNvPr>
          <p:cNvSpPr>
            <a:spLocks noGrp="1"/>
          </p:cNvSpPr>
          <p:nvPr>
            <p:ph type="body" sz="quarter" idx="20" hasCustomPrompt="1"/>
          </p:nvPr>
        </p:nvSpPr>
        <p:spPr>
          <a:xfrm>
            <a:off x="6742112" y="5940000"/>
            <a:ext cx="4586574" cy="315664"/>
          </a:xfrm>
        </p:spPr>
        <p:txBody>
          <a:bodyPr anchor="b" anchorCtr="0"/>
          <a:lstStyle>
            <a:lvl1pPr>
              <a:lnSpc>
                <a:spcPct val="100000"/>
              </a:lnSpc>
              <a:spcBef>
                <a:spcPts val="0"/>
              </a:spcBef>
              <a:spcAft>
                <a:spcPts val="0"/>
              </a:spcAft>
              <a:defRPr sz="2000"/>
            </a:lvl1pPr>
          </a:lstStyle>
          <a:p>
            <a:pPr lvl="0"/>
            <a:r>
              <a:rPr lang="de-DE"/>
              <a:t>Add </a:t>
            </a:r>
            <a:r>
              <a:rPr lang="de-DE" err="1"/>
              <a:t>Conclusion</a:t>
            </a:r>
            <a:endParaRPr lang="de-DE"/>
          </a:p>
        </p:txBody>
      </p:sp>
    </p:spTree>
    <p:extLst>
      <p:ext uri="{BB962C8B-B14F-4D97-AF65-F5344CB8AC3E}">
        <p14:creationId xmlns:p14="http://schemas.microsoft.com/office/powerpoint/2010/main" val="1037739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9381E912-C342-4B5A-B0D7-4F51EFB6085E}"/>
              </a:ext>
            </a:extLst>
          </p:cNvPr>
          <p:cNvSpPr>
            <a:spLocks noGrp="1"/>
          </p:cNvSpPr>
          <p:nvPr>
            <p:ph type="title" hasCustomPrompt="1"/>
          </p:nvPr>
        </p:nvSpPr>
        <p:spPr>
          <a:xfrm>
            <a:off x="864000" y="576000"/>
            <a:ext cx="9186909" cy="580019"/>
          </a:xfrm>
          <a:prstGeom prst="rect">
            <a:avLst/>
          </a:prstGeom>
          <a:ln w="31750" cap="rnd">
            <a:noFill/>
          </a:ln>
        </p:spPr>
        <p:txBody>
          <a:bodyPr vert="horz" wrap="square" lIns="0" tIns="0" rIns="0" bIns="0" rtlCol="0" anchor="t">
            <a:noAutofit/>
          </a:bodyPr>
          <a:lstStyle>
            <a:lvl1pPr>
              <a:defRPr/>
            </a:lvl1pPr>
          </a:lstStyle>
          <a:p>
            <a:pPr marL="0" lvl="0"/>
            <a:r>
              <a:rPr lang="en-US"/>
              <a:t>Add Title</a:t>
            </a:r>
          </a:p>
        </p:txBody>
      </p:sp>
      <p:sp>
        <p:nvSpPr>
          <p:cNvPr id="7" name="Inhaltsplatzhalter 6">
            <a:extLst>
              <a:ext uri="{FF2B5EF4-FFF2-40B4-BE49-F238E27FC236}">
                <a16:creationId xmlns:a16="http://schemas.microsoft.com/office/drawing/2014/main" id="{E17971FF-EE95-4780-BD22-A24673B8B02C}"/>
              </a:ext>
            </a:extLst>
          </p:cNvPr>
          <p:cNvSpPr>
            <a:spLocks noGrp="1"/>
          </p:cNvSpPr>
          <p:nvPr>
            <p:ph sz="quarter" idx="10" hasCustomPrompt="1"/>
          </p:nvPr>
        </p:nvSpPr>
        <p:spPr>
          <a:xfrm>
            <a:off x="863600" y="2103438"/>
            <a:ext cx="10464800" cy="3569823"/>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a:t>Add Subtitle </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p>
        </p:txBody>
      </p:sp>
      <p:sp>
        <p:nvSpPr>
          <p:cNvPr id="5" name="Textplatzhalter 6">
            <a:extLst>
              <a:ext uri="{FF2B5EF4-FFF2-40B4-BE49-F238E27FC236}">
                <a16:creationId xmlns:a16="http://schemas.microsoft.com/office/drawing/2014/main" id="{3AD6AB5B-7E60-4A48-974C-EEFD9BAA3DE7}"/>
              </a:ext>
            </a:extLst>
          </p:cNvPr>
          <p:cNvSpPr>
            <a:spLocks noGrp="1"/>
          </p:cNvSpPr>
          <p:nvPr>
            <p:ph type="body" sz="quarter" idx="15" hasCustomPrompt="1"/>
          </p:nvPr>
        </p:nvSpPr>
        <p:spPr>
          <a:xfrm>
            <a:off x="864000" y="6007100"/>
            <a:ext cx="10464400" cy="274900"/>
          </a:xfrm>
        </p:spPr>
        <p:txBody>
          <a:bodyPr anchor="t"/>
          <a:lstStyle>
            <a:lvl1pPr marL="88900" indent="-88900">
              <a:buClr>
                <a:schemeClr val="tx1"/>
              </a:buClr>
              <a:buSzPct val="100000"/>
              <a:buFont typeface="+mj-lt"/>
              <a:buAutoNum type="arabicPeriod"/>
              <a:defRPr sz="800" b="0">
                <a:solidFill>
                  <a:schemeClr val="tx1"/>
                </a:solidFill>
              </a:defRPr>
            </a:lvl1pPr>
          </a:lstStyle>
          <a:p>
            <a:pPr lvl="0"/>
            <a:r>
              <a:rPr lang="de-DE"/>
              <a:t>Foot Note</a:t>
            </a:r>
          </a:p>
        </p:txBody>
      </p:sp>
    </p:spTree>
    <p:extLst>
      <p:ext uri="{BB962C8B-B14F-4D97-AF65-F5344CB8AC3E}">
        <p14:creationId xmlns:p14="http://schemas.microsoft.com/office/powerpoint/2010/main" val="39726096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s">
    <p:spTree>
      <p:nvGrpSpPr>
        <p:cNvPr id="1" name=""/>
        <p:cNvGrpSpPr/>
        <p:nvPr/>
      </p:nvGrpSpPr>
      <p:grpSpPr>
        <a:xfrm>
          <a:off x="0" y="0"/>
          <a:ext cx="0" cy="0"/>
          <a:chOff x="0" y="0"/>
          <a:chExt cx="0" cy="0"/>
        </a:xfrm>
      </p:grpSpPr>
      <p:sp>
        <p:nvSpPr>
          <p:cNvPr id="7" name="Inhaltsplatzhalter 7">
            <a:extLst>
              <a:ext uri="{FF2B5EF4-FFF2-40B4-BE49-F238E27FC236}">
                <a16:creationId xmlns:a16="http://schemas.microsoft.com/office/drawing/2014/main" id="{53E48161-B0E9-4E4F-98F2-9D3DACFB5741}"/>
              </a:ext>
            </a:extLst>
          </p:cNvPr>
          <p:cNvSpPr>
            <a:spLocks noGrp="1"/>
          </p:cNvSpPr>
          <p:nvPr>
            <p:ph sz="quarter" idx="10" hasCustomPrompt="1"/>
          </p:nvPr>
        </p:nvSpPr>
        <p:spPr>
          <a:xfrm>
            <a:off x="863601" y="2112435"/>
            <a:ext cx="5016500" cy="3492879"/>
          </a:xfrm>
          <a:prstGeom prst="rect">
            <a:avLst/>
          </a:prstGeo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a:t>Add Subtitle</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p>
        </p:txBody>
      </p:sp>
      <p:sp>
        <p:nvSpPr>
          <p:cNvPr id="8" name="Inhaltsplatzhalter 7">
            <a:extLst>
              <a:ext uri="{FF2B5EF4-FFF2-40B4-BE49-F238E27FC236}">
                <a16:creationId xmlns:a16="http://schemas.microsoft.com/office/drawing/2014/main" id="{4977EB8E-90A3-40E2-B951-395A1FC0136C}"/>
              </a:ext>
            </a:extLst>
          </p:cNvPr>
          <p:cNvSpPr>
            <a:spLocks noGrp="1"/>
          </p:cNvSpPr>
          <p:nvPr>
            <p:ph sz="quarter" idx="11" hasCustomPrompt="1"/>
          </p:nvPr>
        </p:nvSpPr>
        <p:spPr>
          <a:xfrm>
            <a:off x="6311903" y="2112435"/>
            <a:ext cx="5016500" cy="3492879"/>
          </a:xfrm>
          <a:prstGeom prst="rect">
            <a:avLst/>
          </a:prstGeo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a:t>Add Subtitle</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p>
        </p:txBody>
      </p:sp>
      <p:sp>
        <p:nvSpPr>
          <p:cNvPr id="6" name="Title Placeholder 1">
            <a:extLst>
              <a:ext uri="{FF2B5EF4-FFF2-40B4-BE49-F238E27FC236}">
                <a16:creationId xmlns:a16="http://schemas.microsoft.com/office/drawing/2014/main" id="{C3D2C274-11C6-435A-B7E9-3B791F0AFADA}"/>
              </a:ext>
            </a:extLst>
          </p:cNvPr>
          <p:cNvSpPr>
            <a:spLocks noGrp="1"/>
          </p:cNvSpPr>
          <p:nvPr>
            <p:ph type="title" hasCustomPrompt="1"/>
          </p:nvPr>
        </p:nvSpPr>
        <p:spPr>
          <a:xfrm>
            <a:off x="864000" y="576000"/>
            <a:ext cx="9186909" cy="580019"/>
          </a:xfrm>
          <a:prstGeom prst="rect">
            <a:avLst/>
          </a:prstGeom>
          <a:ln w="31750" cap="rnd">
            <a:noFill/>
          </a:ln>
        </p:spPr>
        <p:txBody>
          <a:bodyPr vert="horz" wrap="square" lIns="0" tIns="0" rIns="0" bIns="0" rtlCol="0" anchor="t">
            <a:noAutofit/>
          </a:bodyPr>
          <a:lstStyle>
            <a:lvl1pPr>
              <a:defRPr/>
            </a:lvl1pPr>
          </a:lstStyle>
          <a:p>
            <a:pPr marL="0" lvl="0"/>
            <a:r>
              <a:rPr lang="en-US"/>
              <a:t>Add Title</a:t>
            </a:r>
          </a:p>
        </p:txBody>
      </p:sp>
      <p:sp>
        <p:nvSpPr>
          <p:cNvPr id="5" name="Textplatzhalter 6">
            <a:extLst>
              <a:ext uri="{FF2B5EF4-FFF2-40B4-BE49-F238E27FC236}">
                <a16:creationId xmlns:a16="http://schemas.microsoft.com/office/drawing/2014/main" id="{9FDB8322-7A36-4340-90E9-8D40B1B22E02}"/>
              </a:ext>
            </a:extLst>
          </p:cNvPr>
          <p:cNvSpPr>
            <a:spLocks noGrp="1"/>
          </p:cNvSpPr>
          <p:nvPr>
            <p:ph type="body" sz="quarter" idx="15" hasCustomPrompt="1"/>
          </p:nvPr>
        </p:nvSpPr>
        <p:spPr>
          <a:xfrm>
            <a:off x="864000" y="6007100"/>
            <a:ext cx="10464400" cy="274900"/>
          </a:xfrm>
        </p:spPr>
        <p:txBody>
          <a:bodyPr anchor="t"/>
          <a:lstStyle>
            <a:lvl1pPr marL="88900" indent="-88900">
              <a:buClr>
                <a:schemeClr val="tx1"/>
              </a:buClr>
              <a:buSzPct val="100000"/>
              <a:buFont typeface="+mj-lt"/>
              <a:buAutoNum type="arabicPeriod"/>
              <a:defRPr sz="800" b="0">
                <a:solidFill>
                  <a:schemeClr val="tx1"/>
                </a:solidFill>
              </a:defRPr>
            </a:lvl1pPr>
          </a:lstStyle>
          <a:p>
            <a:pPr lvl="0"/>
            <a:r>
              <a:rPr lang="de-DE"/>
              <a:t>Foot Note</a:t>
            </a:r>
          </a:p>
        </p:txBody>
      </p:sp>
    </p:spTree>
    <p:extLst>
      <p:ext uri="{BB962C8B-B14F-4D97-AF65-F5344CB8AC3E}">
        <p14:creationId xmlns:p14="http://schemas.microsoft.com/office/powerpoint/2010/main" val="20324377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Textboxes blu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126DFB-7027-4FE0-9C48-1E6472424E91}"/>
              </a:ext>
            </a:extLst>
          </p:cNvPr>
          <p:cNvSpPr>
            <a:spLocks noGrp="1"/>
          </p:cNvSpPr>
          <p:nvPr>
            <p:ph type="title" hasCustomPrompt="1"/>
          </p:nvPr>
        </p:nvSpPr>
        <p:spPr/>
        <p:txBody>
          <a:bodyPr/>
          <a:lstStyle>
            <a:lvl1pPr>
              <a:defRPr/>
            </a:lvl1pPr>
          </a:lstStyle>
          <a:p>
            <a:r>
              <a:rPr lang="de-DE"/>
              <a:t>Add Title</a:t>
            </a:r>
          </a:p>
        </p:txBody>
      </p:sp>
      <p:sp>
        <p:nvSpPr>
          <p:cNvPr id="4" name="Textplatzhalter 3">
            <a:extLst>
              <a:ext uri="{FF2B5EF4-FFF2-40B4-BE49-F238E27FC236}">
                <a16:creationId xmlns:a16="http://schemas.microsoft.com/office/drawing/2014/main" id="{22C22C87-A5AE-4B4C-AB22-F5583423F825}"/>
              </a:ext>
            </a:extLst>
          </p:cNvPr>
          <p:cNvSpPr>
            <a:spLocks noGrp="1"/>
          </p:cNvSpPr>
          <p:nvPr>
            <p:ph type="body" sz="quarter" idx="10" hasCustomPrompt="1"/>
          </p:nvPr>
        </p:nvSpPr>
        <p:spPr>
          <a:xfrm>
            <a:off x="863999" y="3168000"/>
            <a:ext cx="5004000" cy="1889363"/>
          </a:xfrm>
        </p:spPr>
        <p:txBody>
          <a:bodyPr lIns="180000">
            <a:spAutoFit/>
          </a:bodyPr>
          <a:lstStyle>
            <a:lvl1pPr>
              <a:spcAft>
                <a:spcPts val="600"/>
              </a:spcAft>
              <a:defRPr sz="1800"/>
            </a:lvl1pPr>
            <a:lvl2pPr>
              <a:defRPr sz="1800"/>
            </a:lvl2pPr>
            <a:lvl3pPr>
              <a:defRPr sz="1800"/>
            </a:lvl3pPr>
            <a:lvl4pPr>
              <a:defRPr sz="1800"/>
            </a:lvl4pPr>
            <a:lvl5pPr>
              <a:defRPr sz="1800"/>
            </a:lvl5pPr>
          </a:lstStyle>
          <a:p>
            <a:pPr lvl="0"/>
            <a:r>
              <a:rPr lang="en-US"/>
              <a:t>Add Subtitle</a:t>
            </a:r>
          </a:p>
          <a:p>
            <a:pPr lvl="1"/>
            <a:r>
              <a:rPr lang="de-DE"/>
              <a:t>Second </a:t>
            </a:r>
            <a:r>
              <a:rPr lang="de-DE" err="1"/>
              <a:t>level</a:t>
            </a:r>
            <a:endParaRPr lang="de-DE"/>
          </a:p>
          <a:p>
            <a:pPr lvl="2"/>
            <a:r>
              <a:rPr lang="en-US"/>
              <a:t>Third level</a:t>
            </a:r>
          </a:p>
          <a:p>
            <a:pPr lvl="3"/>
            <a:r>
              <a:rPr lang="de-DE" err="1"/>
              <a:t>Fourth</a:t>
            </a:r>
            <a:r>
              <a:rPr lang="de-DE"/>
              <a:t> Ebene</a:t>
            </a:r>
          </a:p>
          <a:p>
            <a:pPr lvl="4"/>
            <a:r>
              <a:rPr lang="de-DE" err="1"/>
              <a:t>Fifth</a:t>
            </a:r>
            <a:r>
              <a:rPr lang="de-DE"/>
              <a:t> Ebene</a:t>
            </a:r>
          </a:p>
        </p:txBody>
      </p:sp>
      <p:sp>
        <p:nvSpPr>
          <p:cNvPr id="7" name="Textplatzhalter 6">
            <a:extLst>
              <a:ext uri="{FF2B5EF4-FFF2-40B4-BE49-F238E27FC236}">
                <a16:creationId xmlns:a16="http://schemas.microsoft.com/office/drawing/2014/main" id="{D865D69A-1BA1-4405-A093-B8143CF62652}"/>
              </a:ext>
            </a:extLst>
          </p:cNvPr>
          <p:cNvSpPr>
            <a:spLocks noGrp="1"/>
          </p:cNvSpPr>
          <p:nvPr>
            <p:ph type="body" sz="quarter" idx="12" hasCustomPrompt="1"/>
          </p:nvPr>
        </p:nvSpPr>
        <p:spPr>
          <a:xfrm>
            <a:off x="863999" y="2113200"/>
            <a:ext cx="5017201" cy="684000"/>
          </a:xfrm>
          <a:solidFill>
            <a:schemeClr val="accent1">
              <a:alpha val="80000"/>
            </a:schemeClr>
          </a:solidFill>
        </p:spPr>
        <p:txBody>
          <a:bodyPr lIns="180000" anchor="ctr" anchorCtr="0">
            <a:noAutofit/>
          </a:bodyPr>
          <a:lstStyle>
            <a:lvl1pPr marL="0" marR="0" indent="0" algn="l" defTabSz="914377" rtl="0" eaLnBrk="1" fontAlgn="base" latinLnBrk="0" hangingPunct="1">
              <a:lnSpc>
                <a:spcPct val="90000"/>
              </a:lnSpc>
              <a:spcBef>
                <a:spcPts val="0"/>
              </a:spcBef>
              <a:spcAft>
                <a:spcPts val="0"/>
              </a:spcAft>
              <a:buClr>
                <a:schemeClr val="accent2"/>
              </a:buClr>
              <a:buSzTx/>
              <a:buFont typeface="Arial" panose="020B0604020202020204" pitchFamily="34" charset="0"/>
              <a:buNone/>
              <a:tabLst/>
              <a:defRPr sz="2000" b="1">
                <a:solidFill>
                  <a:schemeClr val="bg1"/>
                </a:solidFill>
              </a:defRPr>
            </a:lvl1pPr>
          </a:lstStyle>
          <a:p>
            <a:pPr lvl="0"/>
            <a:r>
              <a:rPr lang="en-US"/>
              <a:t>Add Subtitle</a:t>
            </a:r>
          </a:p>
        </p:txBody>
      </p:sp>
      <p:sp>
        <p:nvSpPr>
          <p:cNvPr id="8" name="Textplatzhalter 6">
            <a:extLst>
              <a:ext uri="{FF2B5EF4-FFF2-40B4-BE49-F238E27FC236}">
                <a16:creationId xmlns:a16="http://schemas.microsoft.com/office/drawing/2014/main" id="{AF973001-7DE9-42DA-ACA0-ED44E1EA9A64}"/>
              </a:ext>
            </a:extLst>
          </p:cNvPr>
          <p:cNvSpPr>
            <a:spLocks noGrp="1"/>
          </p:cNvSpPr>
          <p:nvPr>
            <p:ph type="body" sz="quarter" idx="13" hasCustomPrompt="1"/>
          </p:nvPr>
        </p:nvSpPr>
        <p:spPr>
          <a:xfrm>
            <a:off x="6310799" y="2117667"/>
            <a:ext cx="5017201" cy="684000"/>
          </a:xfrm>
          <a:solidFill>
            <a:schemeClr val="accent1">
              <a:alpha val="80000"/>
            </a:schemeClr>
          </a:solidFill>
        </p:spPr>
        <p:txBody>
          <a:bodyPr lIns="180000" anchor="ctr" anchorCtr="0">
            <a:noAutofit/>
          </a:bodyPr>
          <a:lstStyle>
            <a:lvl1pPr>
              <a:lnSpc>
                <a:spcPct val="90000"/>
              </a:lnSpc>
              <a:spcAft>
                <a:spcPts val="0"/>
              </a:spcAft>
              <a:defRPr sz="2000" b="1">
                <a:solidFill>
                  <a:schemeClr val="bg1"/>
                </a:solidFill>
              </a:defRPr>
            </a:lvl1pPr>
          </a:lstStyle>
          <a:p>
            <a:pPr lvl="0"/>
            <a:r>
              <a:rPr lang="en-US"/>
              <a:t>Add Subtitle</a:t>
            </a:r>
          </a:p>
        </p:txBody>
      </p:sp>
      <p:sp>
        <p:nvSpPr>
          <p:cNvPr id="11" name="Textplatzhalter 6">
            <a:extLst>
              <a:ext uri="{FF2B5EF4-FFF2-40B4-BE49-F238E27FC236}">
                <a16:creationId xmlns:a16="http://schemas.microsoft.com/office/drawing/2014/main" id="{1CA20E29-2B91-4E0E-B871-859AFBF720A7}"/>
              </a:ext>
            </a:extLst>
          </p:cNvPr>
          <p:cNvSpPr>
            <a:spLocks noGrp="1"/>
          </p:cNvSpPr>
          <p:nvPr>
            <p:ph type="body" sz="quarter" idx="15" hasCustomPrompt="1"/>
          </p:nvPr>
        </p:nvSpPr>
        <p:spPr>
          <a:xfrm>
            <a:off x="864000" y="6007100"/>
            <a:ext cx="10464400" cy="274900"/>
          </a:xfrm>
        </p:spPr>
        <p:txBody>
          <a:bodyPr anchor="t"/>
          <a:lstStyle>
            <a:lvl1pPr marL="88900" indent="-88900">
              <a:buClr>
                <a:schemeClr val="tx1"/>
              </a:buClr>
              <a:buSzPct val="100000"/>
              <a:buFont typeface="+mj-lt"/>
              <a:buAutoNum type="arabicPeriod"/>
              <a:defRPr sz="800" b="0">
                <a:solidFill>
                  <a:schemeClr val="tx1"/>
                </a:solidFill>
              </a:defRPr>
            </a:lvl1pPr>
          </a:lstStyle>
          <a:p>
            <a:pPr lvl="0"/>
            <a:r>
              <a:rPr lang="de-DE"/>
              <a:t>Foot Note</a:t>
            </a:r>
          </a:p>
        </p:txBody>
      </p:sp>
      <p:sp>
        <p:nvSpPr>
          <p:cNvPr id="12" name="Textplatzhalter 3">
            <a:extLst>
              <a:ext uri="{FF2B5EF4-FFF2-40B4-BE49-F238E27FC236}">
                <a16:creationId xmlns:a16="http://schemas.microsoft.com/office/drawing/2014/main" id="{C7724749-26F3-4D81-A93C-5229BEC5FA4E}"/>
              </a:ext>
            </a:extLst>
          </p:cNvPr>
          <p:cNvSpPr>
            <a:spLocks noGrp="1"/>
          </p:cNvSpPr>
          <p:nvPr>
            <p:ph type="body" sz="quarter" idx="16" hasCustomPrompt="1"/>
          </p:nvPr>
        </p:nvSpPr>
        <p:spPr>
          <a:xfrm>
            <a:off x="6311900" y="3168000"/>
            <a:ext cx="5004000" cy="1889363"/>
          </a:xfrm>
        </p:spPr>
        <p:txBody>
          <a:bodyPr lIns="180000">
            <a:spAutoFit/>
          </a:bodyPr>
          <a:lstStyle>
            <a:lvl1pPr>
              <a:spcAft>
                <a:spcPts val="600"/>
              </a:spcAft>
              <a:defRPr sz="1800"/>
            </a:lvl1pPr>
            <a:lvl2pPr>
              <a:defRPr sz="1800"/>
            </a:lvl2pPr>
            <a:lvl3pPr>
              <a:defRPr sz="1800"/>
            </a:lvl3pPr>
            <a:lvl4pPr>
              <a:defRPr sz="1800"/>
            </a:lvl4pPr>
            <a:lvl5pPr>
              <a:defRPr sz="1800"/>
            </a:lvl5pPr>
          </a:lstStyle>
          <a:p>
            <a:pPr lvl="0"/>
            <a:r>
              <a:rPr lang="en-US"/>
              <a:t>Add Subtitle</a:t>
            </a:r>
          </a:p>
          <a:p>
            <a:pPr lvl="1"/>
            <a:r>
              <a:rPr lang="de-DE"/>
              <a:t>Second </a:t>
            </a:r>
            <a:r>
              <a:rPr lang="de-DE" err="1"/>
              <a:t>level</a:t>
            </a:r>
            <a:endParaRPr lang="de-DE"/>
          </a:p>
          <a:p>
            <a:pPr lvl="2"/>
            <a:r>
              <a:rPr lang="en-US"/>
              <a:t>Third level</a:t>
            </a:r>
          </a:p>
          <a:p>
            <a:pPr lvl="3"/>
            <a:r>
              <a:rPr lang="de-DE" err="1"/>
              <a:t>Fourth</a:t>
            </a:r>
            <a:r>
              <a:rPr lang="de-DE"/>
              <a:t> Ebene</a:t>
            </a:r>
          </a:p>
          <a:p>
            <a:pPr lvl="4"/>
            <a:r>
              <a:rPr lang="de-DE" err="1"/>
              <a:t>Fifth</a:t>
            </a:r>
            <a:r>
              <a:rPr lang="de-DE"/>
              <a:t> Ebene</a:t>
            </a:r>
          </a:p>
        </p:txBody>
      </p:sp>
    </p:spTree>
    <p:extLst>
      <p:ext uri="{BB962C8B-B14F-4D97-AF65-F5344CB8AC3E}">
        <p14:creationId xmlns:p14="http://schemas.microsoft.com/office/powerpoint/2010/main" val="25930243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Textboxes re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126DFB-7027-4FE0-9C48-1E6472424E91}"/>
              </a:ext>
            </a:extLst>
          </p:cNvPr>
          <p:cNvSpPr>
            <a:spLocks noGrp="1"/>
          </p:cNvSpPr>
          <p:nvPr>
            <p:ph type="title" hasCustomPrompt="1"/>
          </p:nvPr>
        </p:nvSpPr>
        <p:spPr/>
        <p:txBody>
          <a:bodyPr/>
          <a:lstStyle>
            <a:lvl1pPr>
              <a:defRPr/>
            </a:lvl1pPr>
          </a:lstStyle>
          <a:p>
            <a:r>
              <a:rPr lang="de-DE"/>
              <a:t>Add Title</a:t>
            </a:r>
          </a:p>
        </p:txBody>
      </p:sp>
      <p:sp>
        <p:nvSpPr>
          <p:cNvPr id="4" name="Textplatzhalter 3">
            <a:extLst>
              <a:ext uri="{FF2B5EF4-FFF2-40B4-BE49-F238E27FC236}">
                <a16:creationId xmlns:a16="http://schemas.microsoft.com/office/drawing/2014/main" id="{22C22C87-A5AE-4B4C-AB22-F5583423F825}"/>
              </a:ext>
            </a:extLst>
          </p:cNvPr>
          <p:cNvSpPr>
            <a:spLocks noGrp="1"/>
          </p:cNvSpPr>
          <p:nvPr>
            <p:ph type="body" sz="quarter" idx="10" hasCustomPrompt="1"/>
          </p:nvPr>
        </p:nvSpPr>
        <p:spPr>
          <a:xfrm>
            <a:off x="863999" y="3168000"/>
            <a:ext cx="5004000" cy="1889363"/>
          </a:xfrm>
        </p:spPr>
        <p:txBody>
          <a:bodyPr lIns="180000">
            <a:spAutoFit/>
          </a:bodyPr>
          <a:lstStyle>
            <a:lvl1pPr>
              <a:spcAft>
                <a:spcPts val="600"/>
              </a:spcAft>
              <a:defRPr sz="1800"/>
            </a:lvl1pPr>
            <a:lvl2pPr>
              <a:defRPr sz="1800"/>
            </a:lvl2pPr>
            <a:lvl3pPr>
              <a:defRPr sz="1800"/>
            </a:lvl3pPr>
            <a:lvl4pPr>
              <a:defRPr sz="1800"/>
            </a:lvl4pPr>
            <a:lvl5pPr>
              <a:defRPr sz="1800"/>
            </a:lvl5pPr>
          </a:lstStyle>
          <a:p>
            <a:pPr lvl="0"/>
            <a:r>
              <a:rPr lang="en-US"/>
              <a:t>Add Subtitle</a:t>
            </a:r>
          </a:p>
          <a:p>
            <a:pPr lvl="1"/>
            <a:r>
              <a:rPr lang="de-DE"/>
              <a:t>Second </a:t>
            </a:r>
            <a:r>
              <a:rPr lang="de-DE" err="1"/>
              <a:t>level</a:t>
            </a:r>
            <a:endParaRPr lang="de-DE"/>
          </a:p>
          <a:p>
            <a:pPr lvl="2"/>
            <a:r>
              <a:rPr lang="en-US"/>
              <a:t>Third level</a:t>
            </a:r>
          </a:p>
          <a:p>
            <a:pPr lvl="3"/>
            <a:r>
              <a:rPr lang="de-DE" err="1"/>
              <a:t>Fourth</a:t>
            </a:r>
            <a:r>
              <a:rPr lang="de-DE"/>
              <a:t> Ebene</a:t>
            </a:r>
          </a:p>
          <a:p>
            <a:pPr lvl="4"/>
            <a:r>
              <a:rPr lang="de-DE" err="1"/>
              <a:t>Fifth</a:t>
            </a:r>
            <a:r>
              <a:rPr lang="de-DE"/>
              <a:t> Ebene</a:t>
            </a:r>
          </a:p>
        </p:txBody>
      </p:sp>
      <p:sp>
        <p:nvSpPr>
          <p:cNvPr id="5" name="Textplatzhalter 3">
            <a:extLst>
              <a:ext uri="{FF2B5EF4-FFF2-40B4-BE49-F238E27FC236}">
                <a16:creationId xmlns:a16="http://schemas.microsoft.com/office/drawing/2014/main" id="{DEA041B2-DCA2-442D-8014-D2325881E2F4}"/>
              </a:ext>
            </a:extLst>
          </p:cNvPr>
          <p:cNvSpPr>
            <a:spLocks noGrp="1"/>
          </p:cNvSpPr>
          <p:nvPr>
            <p:ph type="body" sz="quarter" idx="11" hasCustomPrompt="1"/>
          </p:nvPr>
        </p:nvSpPr>
        <p:spPr>
          <a:xfrm>
            <a:off x="6310800" y="3168000"/>
            <a:ext cx="5004000" cy="1889363"/>
          </a:xfrm>
        </p:spPr>
        <p:txBody>
          <a:bodyPr lIns="180000">
            <a:spAutoFit/>
          </a:bodyPr>
          <a:lstStyle>
            <a:lvl1pPr>
              <a:spcAft>
                <a:spcPts val="600"/>
              </a:spcAft>
              <a:defRPr sz="1800"/>
            </a:lvl1pPr>
            <a:lvl2pPr>
              <a:defRPr sz="1800"/>
            </a:lvl2pPr>
            <a:lvl3pPr>
              <a:defRPr sz="1800"/>
            </a:lvl3pPr>
            <a:lvl4pPr>
              <a:defRPr sz="1800"/>
            </a:lvl4pPr>
            <a:lvl5pPr>
              <a:defRPr sz="1800"/>
            </a:lvl5pPr>
          </a:lstStyle>
          <a:p>
            <a:pPr lvl="0"/>
            <a:r>
              <a:rPr lang="en-US"/>
              <a:t>Add Subtitle</a:t>
            </a:r>
          </a:p>
          <a:p>
            <a:pPr lvl="1"/>
            <a:r>
              <a:rPr lang="de-DE"/>
              <a:t>Second </a:t>
            </a:r>
            <a:r>
              <a:rPr lang="de-DE" err="1"/>
              <a:t>level</a:t>
            </a:r>
            <a:endParaRPr lang="de-DE"/>
          </a:p>
          <a:p>
            <a:pPr lvl="2"/>
            <a:r>
              <a:rPr lang="en-US"/>
              <a:t>Third level</a:t>
            </a:r>
          </a:p>
          <a:p>
            <a:pPr lvl="3"/>
            <a:r>
              <a:rPr lang="de-DE" err="1"/>
              <a:t>Fourth</a:t>
            </a:r>
            <a:r>
              <a:rPr lang="de-DE"/>
              <a:t> Ebene</a:t>
            </a:r>
          </a:p>
          <a:p>
            <a:pPr lvl="4"/>
            <a:r>
              <a:rPr lang="de-DE" err="1"/>
              <a:t>Fifth</a:t>
            </a:r>
            <a:r>
              <a:rPr lang="de-DE"/>
              <a:t> Ebene</a:t>
            </a:r>
          </a:p>
        </p:txBody>
      </p:sp>
      <p:sp>
        <p:nvSpPr>
          <p:cNvPr id="7" name="Textplatzhalter 6">
            <a:extLst>
              <a:ext uri="{FF2B5EF4-FFF2-40B4-BE49-F238E27FC236}">
                <a16:creationId xmlns:a16="http://schemas.microsoft.com/office/drawing/2014/main" id="{D865D69A-1BA1-4405-A093-B8143CF62652}"/>
              </a:ext>
            </a:extLst>
          </p:cNvPr>
          <p:cNvSpPr>
            <a:spLocks noGrp="1"/>
          </p:cNvSpPr>
          <p:nvPr>
            <p:ph type="body" sz="quarter" idx="12" hasCustomPrompt="1"/>
          </p:nvPr>
        </p:nvSpPr>
        <p:spPr>
          <a:xfrm>
            <a:off x="864000" y="2113200"/>
            <a:ext cx="5017600" cy="684000"/>
          </a:xfrm>
          <a:solidFill>
            <a:schemeClr val="accent2">
              <a:alpha val="80000"/>
            </a:schemeClr>
          </a:solidFill>
        </p:spPr>
        <p:txBody>
          <a:bodyPr lIns="180000" anchor="ctr" anchorCtr="0">
            <a:noAutofit/>
          </a:bodyPr>
          <a:lstStyle>
            <a:lvl1pPr marL="0" marR="0" indent="0" algn="l" defTabSz="914377" rtl="0" eaLnBrk="1" fontAlgn="base" latinLnBrk="0" hangingPunct="1">
              <a:lnSpc>
                <a:spcPct val="90000"/>
              </a:lnSpc>
              <a:spcBef>
                <a:spcPts val="0"/>
              </a:spcBef>
              <a:spcAft>
                <a:spcPts val="0"/>
              </a:spcAft>
              <a:buClr>
                <a:schemeClr val="accent2"/>
              </a:buClr>
              <a:buSzTx/>
              <a:buFont typeface="Arial" panose="020B0604020202020204" pitchFamily="34" charset="0"/>
              <a:buNone/>
              <a:tabLst/>
              <a:defRPr sz="2000" b="1">
                <a:solidFill>
                  <a:schemeClr val="bg1"/>
                </a:solidFill>
              </a:defRPr>
            </a:lvl1pPr>
          </a:lstStyle>
          <a:p>
            <a:pPr lvl="0"/>
            <a:r>
              <a:rPr lang="en-US"/>
              <a:t>Add Subtitle</a:t>
            </a:r>
          </a:p>
        </p:txBody>
      </p:sp>
      <p:sp>
        <p:nvSpPr>
          <p:cNvPr id="8" name="Textplatzhalter 6">
            <a:extLst>
              <a:ext uri="{FF2B5EF4-FFF2-40B4-BE49-F238E27FC236}">
                <a16:creationId xmlns:a16="http://schemas.microsoft.com/office/drawing/2014/main" id="{AF973001-7DE9-42DA-ACA0-ED44E1EA9A64}"/>
              </a:ext>
            </a:extLst>
          </p:cNvPr>
          <p:cNvSpPr>
            <a:spLocks noGrp="1"/>
          </p:cNvSpPr>
          <p:nvPr>
            <p:ph type="body" sz="quarter" idx="13" hasCustomPrompt="1"/>
          </p:nvPr>
        </p:nvSpPr>
        <p:spPr>
          <a:xfrm>
            <a:off x="6310800" y="2117667"/>
            <a:ext cx="5017600" cy="684000"/>
          </a:xfrm>
          <a:solidFill>
            <a:schemeClr val="accent2">
              <a:alpha val="80000"/>
            </a:schemeClr>
          </a:solidFill>
        </p:spPr>
        <p:txBody>
          <a:bodyPr lIns="180000" anchor="ctr" anchorCtr="0">
            <a:noAutofit/>
          </a:bodyPr>
          <a:lstStyle>
            <a:lvl1pPr>
              <a:lnSpc>
                <a:spcPct val="90000"/>
              </a:lnSpc>
              <a:spcAft>
                <a:spcPts val="0"/>
              </a:spcAft>
              <a:defRPr sz="2000" b="1">
                <a:solidFill>
                  <a:schemeClr val="bg1"/>
                </a:solidFill>
              </a:defRPr>
            </a:lvl1pPr>
          </a:lstStyle>
          <a:p>
            <a:pPr lvl="0"/>
            <a:r>
              <a:rPr lang="en-US"/>
              <a:t>Add Subtitle</a:t>
            </a:r>
          </a:p>
        </p:txBody>
      </p:sp>
      <p:sp>
        <p:nvSpPr>
          <p:cNvPr id="11" name="Textplatzhalter 6">
            <a:extLst>
              <a:ext uri="{FF2B5EF4-FFF2-40B4-BE49-F238E27FC236}">
                <a16:creationId xmlns:a16="http://schemas.microsoft.com/office/drawing/2014/main" id="{0505B668-0815-4479-AD01-7AB5B8D146F2}"/>
              </a:ext>
            </a:extLst>
          </p:cNvPr>
          <p:cNvSpPr>
            <a:spLocks noGrp="1"/>
          </p:cNvSpPr>
          <p:nvPr>
            <p:ph type="body" sz="quarter" idx="15" hasCustomPrompt="1"/>
          </p:nvPr>
        </p:nvSpPr>
        <p:spPr>
          <a:xfrm>
            <a:off x="864000" y="6007100"/>
            <a:ext cx="10464400" cy="274900"/>
          </a:xfrm>
        </p:spPr>
        <p:txBody>
          <a:bodyPr anchor="t"/>
          <a:lstStyle>
            <a:lvl1pPr marL="88900" indent="-88900">
              <a:buClr>
                <a:schemeClr val="tx1"/>
              </a:buClr>
              <a:buSzPct val="100000"/>
              <a:buFont typeface="+mj-lt"/>
              <a:buAutoNum type="arabicPeriod"/>
              <a:defRPr sz="800" b="0">
                <a:solidFill>
                  <a:schemeClr val="tx1"/>
                </a:solidFill>
              </a:defRPr>
            </a:lvl1pPr>
          </a:lstStyle>
          <a:p>
            <a:pPr lvl="0"/>
            <a:r>
              <a:rPr lang="de-DE"/>
              <a:t>Foot Note</a:t>
            </a:r>
          </a:p>
        </p:txBody>
      </p:sp>
    </p:spTree>
    <p:extLst>
      <p:ext uri="{BB962C8B-B14F-4D97-AF65-F5344CB8AC3E}">
        <p14:creationId xmlns:p14="http://schemas.microsoft.com/office/powerpoint/2010/main" val="5995798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Textboxes grey">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126DFB-7027-4FE0-9C48-1E6472424E91}"/>
              </a:ext>
            </a:extLst>
          </p:cNvPr>
          <p:cNvSpPr>
            <a:spLocks noGrp="1"/>
          </p:cNvSpPr>
          <p:nvPr>
            <p:ph type="title" hasCustomPrompt="1"/>
          </p:nvPr>
        </p:nvSpPr>
        <p:spPr/>
        <p:txBody>
          <a:bodyPr/>
          <a:lstStyle>
            <a:lvl1pPr>
              <a:defRPr/>
            </a:lvl1pPr>
          </a:lstStyle>
          <a:p>
            <a:r>
              <a:rPr lang="de-DE"/>
              <a:t>Add Title</a:t>
            </a:r>
          </a:p>
        </p:txBody>
      </p:sp>
      <p:sp>
        <p:nvSpPr>
          <p:cNvPr id="4" name="Textplatzhalter 3">
            <a:extLst>
              <a:ext uri="{FF2B5EF4-FFF2-40B4-BE49-F238E27FC236}">
                <a16:creationId xmlns:a16="http://schemas.microsoft.com/office/drawing/2014/main" id="{22C22C87-A5AE-4B4C-AB22-F5583423F825}"/>
              </a:ext>
            </a:extLst>
          </p:cNvPr>
          <p:cNvSpPr>
            <a:spLocks noGrp="1"/>
          </p:cNvSpPr>
          <p:nvPr>
            <p:ph type="body" sz="quarter" idx="10" hasCustomPrompt="1"/>
          </p:nvPr>
        </p:nvSpPr>
        <p:spPr>
          <a:xfrm>
            <a:off x="863999" y="3168000"/>
            <a:ext cx="5004000" cy="1889363"/>
          </a:xfrm>
        </p:spPr>
        <p:txBody>
          <a:bodyPr lIns="180000">
            <a:spAutoFit/>
          </a:bodyPr>
          <a:lstStyle>
            <a:lvl1pPr>
              <a:spcAft>
                <a:spcPts val="600"/>
              </a:spcAft>
              <a:defRPr sz="1800"/>
            </a:lvl1pPr>
            <a:lvl2pPr>
              <a:defRPr sz="1800"/>
            </a:lvl2pPr>
            <a:lvl3pPr>
              <a:defRPr sz="1800"/>
            </a:lvl3pPr>
            <a:lvl4pPr>
              <a:defRPr sz="1800"/>
            </a:lvl4pPr>
            <a:lvl5pPr>
              <a:defRPr sz="1800"/>
            </a:lvl5pPr>
          </a:lstStyle>
          <a:p>
            <a:pPr lvl="0"/>
            <a:r>
              <a:rPr lang="en-US"/>
              <a:t>Add Subtitle</a:t>
            </a:r>
          </a:p>
          <a:p>
            <a:pPr lvl="1"/>
            <a:r>
              <a:rPr lang="de-DE"/>
              <a:t>Second </a:t>
            </a:r>
            <a:r>
              <a:rPr lang="de-DE" err="1"/>
              <a:t>level</a:t>
            </a:r>
            <a:endParaRPr lang="de-DE"/>
          </a:p>
          <a:p>
            <a:pPr lvl="2"/>
            <a:r>
              <a:rPr lang="en-US"/>
              <a:t>Third level</a:t>
            </a:r>
          </a:p>
          <a:p>
            <a:pPr lvl="3"/>
            <a:r>
              <a:rPr lang="de-DE" err="1"/>
              <a:t>Fourth</a:t>
            </a:r>
            <a:r>
              <a:rPr lang="de-DE"/>
              <a:t> Ebene</a:t>
            </a:r>
          </a:p>
          <a:p>
            <a:pPr lvl="4"/>
            <a:r>
              <a:rPr lang="de-DE" err="1"/>
              <a:t>Fifth</a:t>
            </a:r>
            <a:r>
              <a:rPr lang="de-DE"/>
              <a:t> Ebene</a:t>
            </a:r>
          </a:p>
        </p:txBody>
      </p:sp>
      <p:sp>
        <p:nvSpPr>
          <p:cNvPr id="5" name="Textplatzhalter 3">
            <a:extLst>
              <a:ext uri="{FF2B5EF4-FFF2-40B4-BE49-F238E27FC236}">
                <a16:creationId xmlns:a16="http://schemas.microsoft.com/office/drawing/2014/main" id="{DEA041B2-DCA2-442D-8014-D2325881E2F4}"/>
              </a:ext>
            </a:extLst>
          </p:cNvPr>
          <p:cNvSpPr>
            <a:spLocks noGrp="1"/>
          </p:cNvSpPr>
          <p:nvPr>
            <p:ph type="body" sz="quarter" idx="11" hasCustomPrompt="1"/>
          </p:nvPr>
        </p:nvSpPr>
        <p:spPr>
          <a:xfrm>
            <a:off x="6310800" y="3168000"/>
            <a:ext cx="5004000" cy="1889363"/>
          </a:xfrm>
        </p:spPr>
        <p:txBody>
          <a:bodyPr lIns="180000">
            <a:spAutoFit/>
          </a:bodyPr>
          <a:lstStyle>
            <a:lvl1pPr>
              <a:spcAft>
                <a:spcPts val="600"/>
              </a:spcAft>
              <a:defRPr sz="1800"/>
            </a:lvl1pPr>
            <a:lvl2pPr>
              <a:defRPr sz="1800"/>
            </a:lvl2pPr>
            <a:lvl3pPr>
              <a:defRPr sz="1800"/>
            </a:lvl3pPr>
            <a:lvl4pPr>
              <a:defRPr sz="1800"/>
            </a:lvl4pPr>
            <a:lvl5pPr>
              <a:defRPr sz="1800"/>
            </a:lvl5pPr>
          </a:lstStyle>
          <a:p>
            <a:pPr lvl="0"/>
            <a:r>
              <a:rPr lang="en-US"/>
              <a:t>Add Subtitle</a:t>
            </a:r>
          </a:p>
          <a:p>
            <a:pPr lvl="1"/>
            <a:r>
              <a:rPr lang="de-DE"/>
              <a:t>Second </a:t>
            </a:r>
            <a:r>
              <a:rPr lang="de-DE" err="1"/>
              <a:t>level</a:t>
            </a:r>
            <a:endParaRPr lang="de-DE"/>
          </a:p>
          <a:p>
            <a:pPr lvl="2"/>
            <a:r>
              <a:rPr lang="en-US"/>
              <a:t>Third level</a:t>
            </a:r>
          </a:p>
          <a:p>
            <a:pPr lvl="3"/>
            <a:r>
              <a:rPr lang="de-DE" err="1"/>
              <a:t>Fourth</a:t>
            </a:r>
            <a:r>
              <a:rPr lang="de-DE"/>
              <a:t> Ebene</a:t>
            </a:r>
          </a:p>
          <a:p>
            <a:pPr lvl="4"/>
            <a:r>
              <a:rPr lang="de-DE" err="1"/>
              <a:t>Fifth</a:t>
            </a:r>
            <a:r>
              <a:rPr lang="de-DE"/>
              <a:t> Ebene</a:t>
            </a:r>
          </a:p>
        </p:txBody>
      </p:sp>
      <p:sp>
        <p:nvSpPr>
          <p:cNvPr id="7" name="Textplatzhalter 6">
            <a:extLst>
              <a:ext uri="{FF2B5EF4-FFF2-40B4-BE49-F238E27FC236}">
                <a16:creationId xmlns:a16="http://schemas.microsoft.com/office/drawing/2014/main" id="{D865D69A-1BA1-4405-A093-B8143CF62652}"/>
              </a:ext>
            </a:extLst>
          </p:cNvPr>
          <p:cNvSpPr>
            <a:spLocks noGrp="1"/>
          </p:cNvSpPr>
          <p:nvPr>
            <p:ph type="body" sz="quarter" idx="12" hasCustomPrompt="1"/>
          </p:nvPr>
        </p:nvSpPr>
        <p:spPr>
          <a:xfrm>
            <a:off x="863999" y="2113200"/>
            <a:ext cx="5003999" cy="684000"/>
          </a:xfrm>
          <a:solidFill>
            <a:schemeClr val="accent6">
              <a:alpha val="80000"/>
            </a:schemeClr>
          </a:solidFill>
        </p:spPr>
        <p:txBody>
          <a:bodyPr lIns="180000" anchor="ctr" anchorCtr="0">
            <a:noAutofit/>
          </a:bodyPr>
          <a:lstStyle>
            <a:lvl1pPr marL="0" marR="0" indent="0" algn="l" defTabSz="914377" rtl="0" eaLnBrk="1" fontAlgn="base" latinLnBrk="0" hangingPunct="1">
              <a:lnSpc>
                <a:spcPct val="90000"/>
              </a:lnSpc>
              <a:spcBef>
                <a:spcPts val="0"/>
              </a:spcBef>
              <a:spcAft>
                <a:spcPts val="0"/>
              </a:spcAft>
              <a:buClr>
                <a:schemeClr val="accent2"/>
              </a:buClr>
              <a:buSzTx/>
              <a:buFont typeface="Arial" panose="020B0604020202020204" pitchFamily="34" charset="0"/>
              <a:buNone/>
              <a:tabLst/>
              <a:defRPr sz="2000" b="1">
                <a:solidFill>
                  <a:schemeClr val="tx1"/>
                </a:solidFill>
              </a:defRPr>
            </a:lvl1pPr>
          </a:lstStyle>
          <a:p>
            <a:pPr lvl="0"/>
            <a:r>
              <a:rPr lang="en-US"/>
              <a:t>Add Subtitle</a:t>
            </a:r>
          </a:p>
        </p:txBody>
      </p:sp>
      <p:sp>
        <p:nvSpPr>
          <p:cNvPr id="8" name="Textplatzhalter 6">
            <a:extLst>
              <a:ext uri="{FF2B5EF4-FFF2-40B4-BE49-F238E27FC236}">
                <a16:creationId xmlns:a16="http://schemas.microsoft.com/office/drawing/2014/main" id="{AF973001-7DE9-42DA-ACA0-ED44E1EA9A64}"/>
              </a:ext>
            </a:extLst>
          </p:cNvPr>
          <p:cNvSpPr>
            <a:spLocks noGrp="1"/>
          </p:cNvSpPr>
          <p:nvPr>
            <p:ph type="body" sz="quarter" idx="13" hasCustomPrompt="1"/>
          </p:nvPr>
        </p:nvSpPr>
        <p:spPr>
          <a:xfrm>
            <a:off x="6310799" y="2117667"/>
            <a:ext cx="5003999" cy="684000"/>
          </a:xfrm>
          <a:solidFill>
            <a:schemeClr val="accent6">
              <a:alpha val="80000"/>
            </a:schemeClr>
          </a:solidFill>
        </p:spPr>
        <p:txBody>
          <a:bodyPr lIns="180000" anchor="ctr" anchorCtr="0">
            <a:noAutofit/>
          </a:bodyPr>
          <a:lstStyle>
            <a:lvl1pPr>
              <a:lnSpc>
                <a:spcPct val="90000"/>
              </a:lnSpc>
              <a:spcAft>
                <a:spcPts val="0"/>
              </a:spcAft>
              <a:defRPr sz="2000" b="1">
                <a:solidFill>
                  <a:schemeClr val="tx1"/>
                </a:solidFill>
              </a:defRPr>
            </a:lvl1pPr>
          </a:lstStyle>
          <a:p>
            <a:pPr lvl="0"/>
            <a:r>
              <a:rPr lang="en-US"/>
              <a:t>Add Subtitle</a:t>
            </a:r>
          </a:p>
        </p:txBody>
      </p:sp>
      <p:sp>
        <p:nvSpPr>
          <p:cNvPr id="11" name="Textplatzhalter 6">
            <a:extLst>
              <a:ext uri="{FF2B5EF4-FFF2-40B4-BE49-F238E27FC236}">
                <a16:creationId xmlns:a16="http://schemas.microsoft.com/office/drawing/2014/main" id="{0505B668-0815-4479-AD01-7AB5B8D146F2}"/>
              </a:ext>
            </a:extLst>
          </p:cNvPr>
          <p:cNvSpPr>
            <a:spLocks noGrp="1"/>
          </p:cNvSpPr>
          <p:nvPr>
            <p:ph type="body" sz="quarter" idx="15" hasCustomPrompt="1"/>
          </p:nvPr>
        </p:nvSpPr>
        <p:spPr>
          <a:xfrm>
            <a:off x="864000" y="6007100"/>
            <a:ext cx="10464400" cy="274900"/>
          </a:xfrm>
        </p:spPr>
        <p:txBody>
          <a:bodyPr anchor="t"/>
          <a:lstStyle>
            <a:lvl1pPr marL="88900" indent="-88900">
              <a:buClr>
                <a:schemeClr val="tx1"/>
              </a:buClr>
              <a:buSzPct val="100000"/>
              <a:buFont typeface="+mj-lt"/>
              <a:buAutoNum type="arabicPeriod"/>
              <a:defRPr sz="800" b="0">
                <a:solidFill>
                  <a:schemeClr val="tx1"/>
                </a:solidFill>
              </a:defRPr>
            </a:lvl1pPr>
          </a:lstStyle>
          <a:p>
            <a:pPr lvl="0"/>
            <a:r>
              <a:rPr lang="de-DE"/>
              <a:t>Foot Note</a:t>
            </a:r>
          </a:p>
        </p:txBody>
      </p:sp>
    </p:spTree>
    <p:extLst>
      <p:ext uri="{BB962C8B-B14F-4D97-AF65-F5344CB8AC3E}">
        <p14:creationId xmlns:p14="http://schemas.microsoft.com/office/powerpoint/2010/main" val="6083004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Textboxes blu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126DFB-7027-4FE0-9C48-1E6472424E91}"/>
              </a:ext>
            </a:extLst>
          </p:cNvPr>
          <p:cNvSpPr>
            <a:spLocks noGrp="1"/>
          </p:cNvSpPr>
          <p:nvPr>
            <p:ph type="title" hasCustomPrompt="1"/>
          </p:nvPr>
        </p:nvSpPr>
        <p:spPr/>
        <p:txBody>
          <a:bodyPr/>
          <a:lstStyle>
            <a:lvl1pPr>
              <a:defRPr/>
            </a:lvl1pPr>
          </a:lstStyle>
          <a:p>
            <a:r>
              <a:rPr lang="de-DE"/>
              <a:t>Add Title</a:t>
            </a:r>
          </a:p>
        </p:txBody>
      </p:sp>
      <p:sp>
        <p:nvSpPr>
          <p:cNvPr id="4" name="Textplatzhalter 3">
            <a:extLst>
              <a:ext uri="{FF2B5EF4-FFF2-40B4-BE49-F238E27FC236}">
                <a16:creationId xmlns:a16="http://schemas.microsoft.com/office/drawing/2014/main" id="{22C22C87-A5AE-4B4C-AB22-F5583423F825}"/>
              </a:ext>
            </a:extLst>
          </p:cNvPr>
          <p:cNvSpPr>
            <a:spLocks noGrp="1"/>
          </p:cNvSpPr>
          <p:nvPr>
            <p:ph type="body" sz="quarter" idx="10" hasCustomPrompt="1"/>
          </p:nvPr>
        </p:nvSpPr>
        <p:spPr>
          <a:xfrm>
            <a:off x="863999" y="3168000"/>
            <a:ext cx="3204000" cy="1645259"/>
          </a:xfrm>
        </p:spPr>
        <p:txBody>
          <a:bodyPr lIns="180000">
            <a:spAutoFit/>
          </a:bodyPr>
          <a:lstStyle>
            <a:lvl1pPr>
              <a:spcAft>
                <a:spcPts val="600"/>
              </a:spcAft>
              <a:defRPr sz="1600"/>
            </a:lvl1pPr>
            <a:lvl2pPr>
              <a:defRPr sz="1600"/>
            </a:lvl2pPr>
            <a:lvl3pPr>
              <a:defRPr sz="1600"/>
            </a:lvl3pPr>
            <a:lvl4pPr>
              <a:defRPr sz="1600"/>
            </a:lvl4pPr>
            <a:lvl5pPr>
              <a:defRPr sz="1600"/>
            </a:lvl5pPr>
          </a:lstStyle>
          <a:p>
            <a:pPr lvl="0"/>
            <a:r>
              <a:rPr lang="en-US"/>
              <a:t>Add Subtitle</a:t>
            </a:r>
          </a:p>
          <a:p>
            <a:pPr lvl="1"/>
            <a:r>
              <a:rPr lang="de-DE"/>
              <a:t>Second </a:t>
            </a:r>
            <a:r>
              <a:rPr lang="de-DE" err="1"/>
              <a:t>level</a:t>
            </a:r>
            <a:endParaRPr lang="de-DE"/>
          </a:p>
          <a:p>
            <a:pPr lvl="2"/>
            <a:r>
              <a:rPr lang="en-US"/>
              <a:t>Third level</a:t>
            </a:r>
          </a:p>
          <a:p>
            <a:pPr lvl="3"/>
            <a:r>
              <a:rPr lang="de-DE" err="1"/>
              <a:t>Fourth</a:t>
            </a:r>
            <a:r>
              <a:rPr lang="de-DE"/>
              <a:t> Ebene</a:t>
            </a:r>
          </a:p>
          <a:p>
            <a:pPr lvl="4"/>
            <a:r>
              <a:rPr lang="de-DE" err="1"/>
              <a:t>Fifth</a:t>
            </a:r>
            <a:r>
              <a:rPr lang="de-DE"/>
              <a:t> Ebene</a:t>
            </a:r>
          </a:p>
        </p:txBody>
      </p:sp>
      <p:sp>
        <p:nvSpPr>
          <p:cNvPr id="5" name="Textplatzhalter 3">
            <a:extLst>
              <a:ext uri="{FF2B5EF4-FFF2-40B4-BE49-F238E27FC236}">
                <a16:creationId xmlns:a16="http://schemas.microsoft.com/office/drawing/2014/main" id="{DEA041B2-DCA2-442D-8014-D2325881E2F4}"/>
              </a:ext>
            </a:extLst>
          </p:cNvPr>
          <p:cNvSpPr>
            <a:spLocks noGrp="1"/>
          </p:cNvSpPr>
          <p:nvPr>
            <p:ph type="body" sz="quarter" idx="11" hasCustomPrompt="1"/>
          </p:nvPr>
        </p:nvSpPr>
        <p:spPr>
          <a:xfrm>
            <a:off x="4496400" y="3168000"/>
            <a:ext cx="3204000" cy="1645259"/>
          </a:xfrm>
        </p:spPr>
        <p:txBody>
          <a:bodyPr lIns="180000">
            <a:spAutoFit/>
          </a:bodyPr>
          <a:lstStyle>
            <a:lvl1pPr>
              <a:spcAft>
                <a:spcPts val="600"/>
              </a:spcAft>
              <a:defRPr sz="1600"/>
            </a:lvl1pPr>
            <a:lvl2pPr>
              <a:defRPr sz="1600"/>
            </a:lvl2pPr>
            <a:lvl3pPr>
              <a:defRPr sz="1600"/>
            </a:lvl3pPr>
            <a:lvl4pPr>
              <a:defRPr sz="1600"/>
            </a:lvl4pPr>
            <a:lvl5pPr>
              <a:defRPr sz="1600"/>
            </a:lvl5pPr>
          </a:lstStyle>
          <a:p>
            <a:pPr lvl="0"/>
            <a:r>
              <a:rPr lang="en-US"/>
              <a:t>Add Subtitle</a:t>
            </a:r>
          </a:p>
          <a:p>
            <a:pPr lvl="1"/>
            <a:r>
              <a:rPr lang="de-DE"/>
              <a:t>Second </a:t>
            </a:r>
            <a:r>
              <a:rPr lang="de-DE" err="1"/>
              <a:t>level</a:t>
            </a:r>
            <a:endParaRPr lang="de-DE"/>
          </a:p>
          <a:p>
            <a:pPr lvl="2"/>
            <a:r>
              <a:rPr lang="en-US"/>
              <a:t>Third level</a:t>
            </a:r>
          </a:p>
          <a:p>
            <a:pPr lvl="3"/>
            <a:r>
              <a:rPr lang="de-DE" err="1"/>
              <a:t>Fourth</a:t>
            </a:r>
            <a:r>
              <a:rPr lang="de-DE"/>
              <a:t> Ebene</a:t>
            </a:r>
          </a:p>
          <a:p>
            <a:pPr lvl="4"/>
            <a:r>
              <a:rPr lang="de-DE" err="1"/>
              <a:t>Fifth</a:t>
            </a:r>
            <a:r>
              <a:rPr lang="de-DE"/>
              <a:t> Ebene</a:t>
            </a:r>
          </a:p>
        </p:txBody>
      </p:sp>
      <p:sp>
        <p:nvSpPr>
          <p:cNvPr id="7" name="Textplatzhalter 6">
            <a:extLst>
              <a:ext uri="{FF2B5EF4-FFF2-40B4-BE49-F238E27FC236}">
                <a16:creationId xmlns:a16="http://schemas.microsoft.com/office/drawing/2014/main" id="{D865D69A-1BA1-4405-A093-B8143CF62652}"/>
              </a:ext>
            </a:extLst>
          </p:cNvPr>
          <p:cNvSpPr>
            <a:spLocks noGrp="1"/>
          </p:cNvSpPr>
          <p:nvPr>
            <p:ph type="body" sz="quarter" idx="12" hasCustomPrompt="1"/>
          </p:nvPr>
        </p:nvSpPr>
        <p:spPr>
          <a:xfrm>
            <a:off x="864000" y="2113200"/>
            <a:ext cx="3200000" cy="684000"/>
          </a:xfrm>
          <a:solidFill>
            <a:schemeClr val="accent1">
              <a:alpha val="80000"/>
            </a:schemeClr>
          </a:solidFill>
        </p:spPr>
        <p:txBody>
          <a:bodyPr lIns="180000" anchor="ctr" anchorCtr="0">
            <a:noAutofit/>
          </a:bodyPr>
          <a:lstStyle>
            <a:lvl1pPr marL="0" marR="0" indent="0" algn="l" defTabSz="914377" rtl="0" eaLnBrk="1" fontAlgn="base" latinLnBrk="0" hangingPunct="1">
              <a:lnSpc>
                <a:spcPct val="90000"/>
              </a:lnSpc>
              <a:spcBef>
                <a:spcPts val="0"/>
              </a:spcBef>
              <a:spcAft>
                <a:spcPts val="0"/>
              </a:spcAft>
              <a:buClr>
                <a:schemeClr val="accent2"/>
              </a:buClr>
              <a:buSzTx/>
              <a:buFont typeface="Arial" panose="020B0604020202020204" pitchFamily="34" charset="0"/>
              <a:buNone/>
              <a:tabLst/>
              <a:defRPr sz="2000" b="1">
                <a:solidFill>
                  <a:schemeClr val="bg1"/>
                </a:solidFill>
              </a:defRPr>
            </a:lvl1pPr>
          </a:lstStyle>
          <a:p>
            <a:pPr lvl="0"/>
            <a:r>
              <a:rPr lang="en-US"/>
              <a:t>Add Subtitle</a:t>
            </a:r>
          </a:p>
        </p:txBody>
      </p:sp>
      <p:sp>
        <p:nvSpPr>
          <p:cNvPr id="8" name="Textplatzhalter 6">
            <a:extLst>
              <a:ext uri="{FF2B5EF4-FFF2-40B4-BE49-F238E27FC236}">
                <a16:creationId xmlns:a16="http://schemas.microsoft.com/office/drawing/2014/main" id="{AF973001-7DE9-42DA-ACA0-ED44E1EA9A64}"/>
              </a:ext>
            </a:extLst>
          </p:cNvPr>
          <p:cNvSpPr>
            <a:spLocks noGrp="1"/>
          </p:cNvSpPr>
          <p:nvPr>
            <p:ph type="body" sz="quarter" idx="13" hasCustomPrompt="1"/>
          </p:nvPr>
        </p:nvSpPr>
        <p:spPr>
          <a:xfrm>
            <a:off x="4496400" y="2113200"/>
            <a:ext cx="3204000" cy="684000"/>
          </a:xfrm>
          <a:solidFill>
            <a:schemeClr val="accent1">
              <a:alpha val="80000"/>
            </a:schemeClr>
          </a:solidFill>
        </p:spPr>
        <p:txBody>
          <a:bodyPr lIns="180000" anchor="ctr" anchorCtr="0">
            <a:noAutofit/>
          </a:bodyPr>
          <a:lstStyle>
            <a:lvl1pPr>
              <a:lnSpc>
                <a:spcPct val="90000"/>
              </a:lnSpc>
              <a:spcAft>
                <a:spcPts val="0"/>
              </a:spcAft>
              <a:defRPr sz="2000" b="1">
                <a:solidFill>
                  <a:schemeClr val="bg1"/>
                </a:solidFill>
              </a:defRPr>
            </a:lvl1pPr>
          </a:lstStyle>
          <a:p>
            <a:pPr lvl="0"/>
            <a:r>
              <a:rPr lang="en-US"/>
              <a:t>Add Subtitle</a:t>
            </a:r>
          </a:p>
        </p:txBody>
      </p:sp>
      <p:sp>
        <p:nvSpPr>
          <p:cNvPr id="12" name="Textplatzhalter 3">
            <a:extLst>
              <a:ext uri="{FF2B5EF4-FFF2-40B4-BE49-F238E27FC236}">
                <a16:creationId xmlns:a16="http://schemas.microsoft.com/office/drawing/2014/main" id="{E8386F40-AFD3-46F1-8BCA-2EFD050B059D}"/>
              </a:ext>
            </a:extLst>
          </p:cNvPr>
          <p:cNvSpPr>
            <a:spLocks noGrp="1"/>
          </p:cNvSpPr>
          <p:nvPr>
            <p:ph type="body" sz="quarter" idx="14" hasCustomPrompt="1"/>
          </p:nvPr>
        </p:nvSpPr>
        <p:spPr>
          <a:xfrm>
            <a:off x="8128800" y="3168000"/>
            <a:ext cx="3204000" cy="1645259"/>
          </a:xfrm>
        </p:spPr>
        <p:txBody>
          <a:bodyPr lIns="180000">
            <a:spAutoFit/>
          </a:bodyPr>
          <a:lstStyle>
            <a:lvl1pPr>
              <a:spcAft>
                <a:spcPts val="600"/>
              </a:spcAft>
              <a:defRPr sz="1600"/>
            </a:lvl1pPr>
            <a:lvl2pPr>
              <a:defRPr sz="1600"/>
            </a:lvl2pPr>
            <a:lvl3pPr>
              <a:defRPr sz="1600"/>
            </a:lvl3pPr>
            <a:lvl4pPr>
              <a:defRPr sz="1600"/>
            </a:lvl4pPr>
            <a:lvl5pPr>
              <a:defRPr sz="1600"/>
            </a:lvl5pPr>
          </a:lstStyle>
          <a:p>
            <a:pPr lvl="0"/>
            <a:r>
              <a:rPr lang="en-US"/>
              <a:t>Add Subtitle</a:t>
            </a:r>
          </a:p>
          <a:p>
            <a:pPr lvl="1"/>
            <a:r>
              <a:rPr lang="de-DE"/>
              <a:t>Second </a:t>
            </a:r>
            <a:r>
              <a:rPr lang="de-DE" err="1"/>
              <a:t>level</a:t>
            </a:r>
            <a:endParaRPr lang="de-DE"/>
          </a:p>
          <a:p>
            <a:pPr lvl="2"/>
            <a:r>
              <a:rPr lang="en-US"/>
              <a:t>Third level</a:t>
            </a:r>
          </a:p>
          <a:p>
            <a:pPr lvl="3"/>
            <a:r>
              <a:rPr lang="de-DE" err="1"/>
              <a:t>Fourth</a:t>
            </a:r>
            <a:r>
              <a:rPr lang="de-DE"/>
              <a:t> Ebene</a:t>
            </a:r>
          </a:p>
          <a:p>
            <a:pPr lvl="4"/>
            <a:r>
              <a:rPr lang="de-DE" err="1"/>
              <a:t>Fifth</a:t>
            </a:r>
            <a:r>
              <a:rPr lang="de-DE"/>
              <a:t> Ebene</a:t>
            </a:r>
          </a:p>
        </p:txBody>
      </p:sp>
      <p:sp>
        <p:nvSpPr>
          <p:cNvPr id="13" name="Textplatzhalter 6">
            <a:extLst>
              <a:ext uri="{FF2B5EF4-FFF2-40B4-BE49-F238E27FC236}">
                <a16:creationId xmlns:a16="http://schemas.microsoft.com/office/drawing/2014/main" id="{FA263F0D-5802-4B6F-B744-D5C1B2B068DE}"/>
              </a:ext>
            </a:extLst>
          </p:cNvPr>
          <p:cNvSpPr>
            <a:spLocks noGrp="1"/>
          </p:cNvSpPr>
          <p:nvPr>
            <p:ph type="body" sz="quarter" idx="15" hasCustomPrompt="1"/>
          </p:nvPr>
        </p:nvSpPr>
        <p:spPr>
          <a:xfrm>
            <a:off x="8128800" y="2113200"/>
            <a:ext cx="3204000" cy="684000"/>
          </a:xfrm>
          <a:solidFill>
            <a:schemeClr val="accent1">
              <a:alpha val="80000"/>
            </a:schemeClr>
          </a:solidFill>
        </p:spPr>
        <p:txBody>
          <a:bodyPr lIns="180000" anchor="ctr" anchorCtr="0">
            <a:noAutofit/>
          </a:bodyPr>
          <a:lstStyle>
            <a:lvl1pPr>
              <a:lnSpc>
                <a:spcPct val="90000"/>
              </a:lnSpc>
              <a:spcAft>
                <a:spcPts val="0"/>
              </a:spcAft>
              <a:defRPr sz="2000" b="1">
                <a:solidFill>
                  <a:schemeClr val="bg1"/>
                </a:solidFill>
              </a:defRPr>
            </a:lvl1pPr>
          </a:lstStyle>
          <a:p>
            <a:pPr lvl="0"/>
            <a:r>
              <a:rPr lang="en-US"/>
              <a:t>Add Subtitle</a:t>
            </a:r>
          </a:p>
        </p:txBody>
      </p:sp>
      <p:sp>
        <p:nvSpPr>
          <p:cNvPr id="14" name="Textplatzhalter 6">
            <a:extLst>
              <a:ext uri="{FF2B5EF4-FFF2-40B4-BE49-F238E27FC236}">
                <a16:creationId xmlns:a16="http://schemas.microsoft.com/office/drawing/2014/main" id="{F1919F47-CF4B-4215-A38B-7CE3A51AE2C5}"/>
              </a:ext>
            </a:extLst>
          </p:cNvPr>
          <p:cNvSpPr>
            <a:spLocks noGrp="1"/>
          </p:cNvSpPr>
          <p:nvPr>
            <p:ph type="body" sz="quarter" idx="16" hasCustomPrompt="1"/>
          </p:nvPr>
        </p:nvSpPr>
        <p:spPr>
          <a:xfrm>
            <a:off x="864000" y="6007100"/>
            <a:ext cx="10464400" cy="274900"/>
          </a:xfrm>
        </p:spPr>
        <p:txBody>
          <a:bodyPr anchor="t"/>
          <a:lstStyle>
            <a:lvl1pPr marL="88900" indent="-88900">
              <a:buClr>
                <a:schemeClr val="tx1"/>
              </a:buClr>
              <a:buSzPct val="100000"/>
              <a:buFont typeface="+mj-lt"/>
              <a:buAutoNum type="arabicPeriod"/>
              <a:defRPr sz="800" b="0">
                <a:solidFill>
                  <a:schemeClr val="tx1"/>
                </a:solidFill>
              </a:defRPr>
            </a:lvl1pPr>
          </a:lstStyle>
          <a:p>
            <a:pPr lvl="0"/>
            <a:r>
              <a:rPr lang="de-DE"/>
              <a:t>Foot Note</a:t>
            </a:r>
          </a:p>
        </p:txBody>
      </p:sp>
    </p:spTree>
    <p:extLst>
      <p:ext uri="{BB962C8B-B14F-4D97-AF65-F5344CB8AC3E}">
        <p14:creationId xmlns:p14="http://schemas.microsoft.com/office/powerpoint/2010/main" val="1270370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without Picture blue">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909722C4-DB21-4FED-91EC-962B26FCF765}"/>
              </a:ext>
            </a:extLst>
          </p:cNvPr>
          <p:cNvSpPr/>
          <p:nvPr userDrawn="1"/>
        </p:nvSpPr>
        <p:spPr>
          <a:xfrm>
            <a:off x="561000" y="539949"/>
            <a:ext cx="1800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ctr" anchorCtr="0" forceAA="0" compatLnSpc="1">
            <a:prstTxWarp prst="textNoShape">
              <a:avLst/>
            </a:prstTxWarp>
            <a:noAutofit/>
          </a:bodyPr>
          <a:lstStyle/>
          <a:p>
            <a:pPr algn="ctr">
              <a:lnSpc>
                <a:spcPct val="96000"/>
              </a:lnSpc>
            </a:pPr>
            <a:endParaRPr lang="de-DE" sz="3000">
              <a:solidFill>
                <a:schemeClr val="accent1"/>
              </a:solidFill>
              <a:latin typeface="+mj-lt"/>
            </a:endParaRPr>
          </a:p>
        </p:txBody>
      </p:sp>
      <p:sp>
        <p:nvSpPr>
          <p:cNvPr id="7" name="Rechteck 6">
            <a:extLst>
              <a:ext uri="{FF2B5EF4-FFF2-40B4-BE49-F238E27FC236}">
                <a16:creationId xmlns:a16="http://schemas.microsoft.com/office/drawing/2014/main" id="{75975099-098C-4543-A3F3-82EA308E887E}"/>
              </a:ext>
            </a:extLst>
          </p:cNvPr>
          <p:cNvSpPr/>
          <p:nvPr userDrawn="1"/>
        </p:nvSpPr>
        <p:spPr>
          <a:xfrm>
            <a:off x="0" y="576000"/>
            <a:ext cx="9900000" cy="4644000"/>
          </a:xfrm>
          <a:prstGeom prst="rect">
            <a:avLst/>
          </a:prstGeom>
          <a:solidFill>
            <a:schemeClr val="accent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ctr" anchorCtr="0" forceAA="0" compatLnSpc="1">
            <a:prstTxWarp prst="textNoShape">
              <a:avLst/>
            </a:prstTxWarp>
            <a:noAutofit/>
          </a:bodyPr>
          <a:lstStyle/>
          <a:p>
            <a:pPr algn="ctr">
              <a:lnSpc>
                <a:spcPct val="96000"/>
              </a:lnSpc>
            </a:pPr>
            <a:endParaRPr lang="de-DE" sz="3000">
              <a:solidFill>
                <a:schemeClr val="accent1"/>
              </a:solidFill>
              <a:latin typeface="+mj-lt"/>
            </a:endParaRPr>
          </a:p>
        </p:txBody>
      </p:sp>
      <p:sp>
        <p:nvSpPr>
          <p:cNvPr id="6" name="Rechteck 5">
            <a:extLst>
              <a:ext uri="{FF2B5EF4-FFF2-40B4-BE49-F238E27FC236}">
                <a16:creationId xmlns:a16="http://schemas.microsoft.com/office/drawing/2014/main" id="{77069B5E-6FCF-4ED6-89F1-2B3299CDFADF}"/>
              </a:ext>
            </a:extLst>
          </p:cNvPr>
          <p:cNvSpPr/>
          <p:nvPr userDrawn="1"/>
        </p:nvSpPr>
        <p:spPr>
          <a:xfrm>
            <a:off x="864000" y="1512000"/>
            <a:ext cx="9900000" cy="4644000"/>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ctr" anchorCtr="0" forceAA="0" compatLnSpc="1">
            <a:prstTxWarp prst="textNoShape">
              <a:avLst/>
            </a:prstTxWarp>
            <a:noAutofit/>
          </a:bodyPr>
          <a:lstStyle/>
          <a:p>
            <a:pPr algn="ctr">
              <a:lnSpc>
                <a:spcPct val="96000"/>
              </a:lnSpc>
            </a:pPr>
            <a:endParaRPr lang="de-DE" sz="3000">
              <a:solidFill>
                <a:schemeClr val="accent1"/>
              </a:solidFill>
              <a:latin typeface="+mj-lt"/>
            </a:endParaRPr>
          </a:p>
        </p:txBody>
      </p:sp>
      <p:sp>
        <p:nvSpPr>
          <p:cNvPr id="4" name="Textplatzhalter 3">
            <a:extLst>
              <a:ext uri="{FF2B5EF4-FFF2-40B4-BE49-F238E27FC236}">
                <a16:creationId xmlns:a16="http://schemas.microsoft.com/office/drawing/2014/main" id="{0318C10B-7B1A-485B-8E35-69719D0456EF}"/>
              </a:ext>
            </a:extLst>
          </p:cNvPr>
          <p:cNvSpPr>
            <a:spLocks noGrp="1"/>
          </p:cNvSpPr>
          <p:nvPr>
            <p:ph type="body" sz="quarter" idx="13" hasCustomPrompt="1"/>
          </p:nvPr>
        </p:nvSpPr>
        <p:spPr>
          <a:xfrm>
            <a:off x="864000" y="1512000"/>
            <a:ext cx="9900000" cy="4572000"/>
          </a:xfrm>
          <a:noFill/>
          <a:ln>
            <a:noFill/>
          </a:ln>
        </p:spPr>
        <p:txBody>
          <a:bodyPr lIns="720000" rIns="540000" bIns="108000" anchor="ctr" anchorCtr="0">
            <a:noAutofit/>
          </a:bodyPr>
          <a:lstStyle>
            <a:lvl1pPr>
              <a:lnSpc>
                <a:spcPct val="90000"/>
              </a:lnSpc>
              <a:spcBef>
                <a:spcPts val="0"/>
              </a:spcBef>
              <a:spcAft>
                <a:spcPts val="1500"/>
              </a:spcAft>
              <a:defRPr sz="3600">
                <a:solidFill>
                  <a:schemeClr val="bg1"/>
                </a:solidFill>
              </a:defRPr>
            </a:lvl1pPr>
            <a:lvl2pPr>
              <a:lnSpc>
                <a:spcPct val="90000"/>
              </a:lnSpc>
              <a:spcAft>
                <a:spcPts val="3000"/>
              </a:spcAft>
              <a:defRPr sz="7200" b="1">
                <a:solidFill>
                  <a:schemeClr val="bg1"/>
                </a:solidFill>
              </a:defRPr>
            </a:lvl2pPr>
            <a:lvl3pPr marL="0" indent="0">
              <a:lnSpc>
                <a:spcPct val="90000"/>
              </a:lnSpc>
              <a:buNone/>
              <a:defRPr>
                <a:solidFill>
                  <a:schemeClr val="bg1"/>
                </a:solidFill>
              </a:defRPr>
            </a:lvl3pPr>
          </a:lstStyle>
          <a:p>
            <a:pPr lvl="0"/>
            <a:r>
              <a:rPr lang="de-DE"/>
              <a:t>Add </a:t>
            </a:r>
            <a:r>
              <a:rPr lang="de-DE" err="1"/>
              <a:t>Subtitle</a:t>
            </a:r>
            <a:endParaRPr lang="de-DE"/>
          </a:p>
          <a:p>
            <a:pPr lvl="1"/>
            <a:r>
              <a:rPr lang="de-DE"/>
              <a:t>Add Title</a:t>
            </a:r>
          </a:p>
          <a:p>
            <a:pPr lvl="2"/>
            <a:r>
              <a:rPr lang="en-US"/>
              <a:t>Presented by Name</a:t>
            </a:r>
            <a:endParaRPr lang="de-DE"/>
          </a:p>
        </p:txBody>
      </p:sp>
      <p:sp>
        <p:nvSpPr>
          <p:cNvPr id="8" name="Rechteck 7">
            <a:extLst>
              <a:ext uri="{FF2B5EF4-FFF2-40B4-BE49-F238E27FC236}">
                <a16:creationId xmlns:a16="http://schemas.microsoft.com/office/drawing/2014/main" id="{69232532-88C1-41A8-AE71-C57B52ED6D05}"/>
              </a:ext>
            </a:extLst>
          </p:cNvPr>
          <p:cNvSpPr/>
          <p:nvPr userDrawn="1"/>
        </p:nvSpPr>
        <p:spPr>
          <a:xfrm>
            <a:off x="11001000" y="6426200"/>
            <a:ext cx="450000" cy="16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ctr" anchorCtr="0" forceAA="0" compatLnSpc="1">
            <a:prstTxWarp prst="textNoShape">
              <a:avLst/>
            </a:prstTxWarp>
            <a:noAutofit/>
          </a:bodyPr>
          <a:lstStyle/>
          <a:p>
            <a:pPr algn="ctr">
              <a:lnSpc>
                <a:spcPct val="96000"/>
              </a:lnSpc>
            </a:pPr>
            <a:endParaRPr lang="de-DE" sz="3000">
              <a:solidFill>
                <a:schemeClr val="accent1"/>
              </a:solidFill>
              <a:latin typeface="+mj-lt"/>
            </a:endParaRPr>
          </a:p>
        </p:txBody>
      </p:sp>
    </p:spTree>
    <p:extLst>
      <p:ext uri="{BB962C8B-B14F-4D97-AF65-F5344CB8AC3E}">
        <p14:creationId xmlns:p14="http://schemas.microsoft.com/office/powerpoint/2010/main" val="33120540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 Textboxes re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126DFB-7027-4FE0-9C48-1E6472424E91}"/>
              </a:ext>
            </a:extLst>
          </p:cNvPr>
          <p:cNvSpPr>
            <a:spLocks noGrp="1"/>
          </p:cNvSpPr>
          <p:nvPr>
            <p:ph type="title" hasCustomPrompt="1"/>
          </p:nvPr>
        </p:nvSpPr>
        <p:spPr/>
        <p:txBody>
          <a:bodyPr/>
          <a:lstStyle>
            <a:lvl1pPr>
              <a:defRPr/>
            </a:lvl1pPr>
          </a:lstStyle>
          <a:p>
            <a:r>
              <a:rPr lang="de-DE"/>
              <a:t>Add Title</a:t>
            </a:r>
          </a:p>
        </p:txBody>
      </p:sp>
      <p:sp>
        <p:nvSpPr>
          <p:cNvPr id="4" name="Textplatzhalter 3">
            <a:extLst>
              <a:ext uri="{FF2B5EF4-FFF2-40B4-BE49-F238E27FC236}">
                <a16:creationId xmlns:a16="http://schemas.microsoft.com/office/drawing/2014/main" id="{22C22C87-A5AE-4B4C-AB22-F5583423F825}"/>
              </a:ext>
            </a:extLst>
          </p:cNvPr>
          <p:cNvSpPr>
            <a:spLocks noGrp="1"/>
          </p:cNvSpPr>
          <p:nvPr>
            <p:ph type="body" sz="quarter" idx="10" hasCustomPrompt="1"/>
          </p:nvPr>
        </p:nvSpPr>
        <p:spPr>
          <a:xfrm>
            <a:off x="863999" y="3168000"/>
            <a:ext cx="3204000" cy="1645259"/>
          </a:xfrm>
        </p:spPr>
        <p:txBody>
          <a:bodyPr lIns="180000">
            <a:spAutoFit/>
          </a:bodyPr>
          <a:lstStyle>
            <a:lvl1pPr>
              <a:spcAft>
                <a:spcPts val="600"/>
              </a:spcAft>
              <a:defRPr sz="1600"/>
            </a:lvl1pPr>
            <a:lvl2pPr>
              <a:defRPr sz="1600"/>
            </a:lvl2pPr>
            <a:lvl3pPr>
              <a:defRPr sz="1600"/>
            </a:lvl3pPr>
            <a:lvl4pPr>
              <a:defRPr sz="1600"/>
            </a:lvl4pPr>
            <a:lvl5pPr>
              <a:defRPr sz="1600"/>
            </a:lvl5pPr>
          </a:lstStyle>
          <a:p>
            <a:pPr lvl="0"/>
            <a:r>
              <a:rPr lang="en-US"/>
              <a:t>Add Subtitle</a:t>
            </a:r>
          </a:p>
          <a:p>
            <a:pPr lvl="1"/>
            <a:r>
              <a:rPr lang="de-DE"/>
              <a:t>Zweite Ebene</a:t>
            </a:r>
          </a:p>
          <a:p>
            <a:pPr lvl="2"/>
            <a:r>
              <a:rPr lang="de-DE"/>
              <a:t>Dritte Ebene</a:t>
            </a:r>
          </a:p>
          <a:p>
            <a:pPr lvl="3"/>
            <a:r>
              <a:rPr lang="de-DE"/>
              <a:t>Vierte Ebene</a:t>
            </a:r>
          </a:p>
          <a:p>
            <a:pPr lvl="4"/>
            <a:r>
              <a:rPr lang="de-DE"/>
              <a:t>Fünfte Ebene</a:t>
            </a:r>
          </a:p>
        </p:txBody>
      </p:sp>
      <p:sp>
        <p:nvSpPr>
          <p:cNvPr id="5" name="Textplatzhalter 3">
            <a:extLst>
              <a:ext uri="{FF2B5EF4-FFF2-40B4-BE49-F238E27FC236}">
                <a16:creationId xmlns:a16="http://schemas.microsoft.com/office/drawing/2014/main" id="{DEA041B2-DCA2-442D-8014-D2325881E2F4}"/>
              </a:ext>
            </a:extLst>
          </p:cNvPr>
          <p:cNvSpPr>
            <a:spLocks noGrp="1"/>
          </p:cNvSpPr>
          <p:nvPr>
            <p:ph type="body" sz="quarter" idx="11" hasCustomPrompt="1"/>
          </p:nvPr>
        </p:nvSpPr>
        <p:spPr>
          <a:xfrm>
            <a:off x="4496400" y="3168000"/>
            <a:ext cx="3204000" cy="1645259"/>
          </a:xfrm>
        </p:spPr>
        <p:txBody>
          <a:bodyPr lIns="180000">
            <a:spAutoFit/>
          </a:bodyPr>
          <a:lstStyle>
            <a:lvl1pPr>
              <a:spcAft>
                <a:spcPts val="600"/>
              </a:spcAft>
              <a:defRPr sz="1600"/>
            </a:lvl1pPr>
            <a:lvl2pPr>
              <a:defRPr sz="1600"/>
            </a:lvl2pPr>
            <a:lvl3pPr>
              <a:defRPr sz="1600"/>
            </a:lvl3pPr>
            <a:lvl4pPr>
              <a:defRPr sz="1600"/>
            </a:lvl4pPr>
            <a:lvl5pPr>
              <a:defRPr sz="1600"/>
            </a:lvl5pPr>
          </a:lstStyle>
          <a:p>
            <a:pPr lvl="0"/>
            <a:r>
              <a:rPr lang="en-US"/>
              <a:t>Add Subtitle</a:t>
            </a:r>
          </a:p>
          <a:p>
            <a:pPr lvl="1"/>
            <a:r>
              <a:rPr lang="de-DE"/>
              <a:t>Zweite Ebene</a:t>
            </a:r>
          </a:p>
          <a:p>
            <a:pPr lvl="2"/>
            <a:r>
              <a:rPr lang="de-DE"/>
              <a:t>Dritte Ebene</a:t>
            </a:r>
          </a:p>
          <a:p>
            <a:pPr lvl="3"/>
            <a:r>
              <a:rPr lang="de-DE"/>
              <a:t>Vierte Ebene</a:t>
            </a:r>
          </a:p>
          <a:p>
            <a:pPr lvl="4"/>
            <a:r>
              <a:rPr lang="de-DE"/>
              <a:t>Fünfte Ebene</a:t>
            </a:r>
          </a:p>
        </p:txBody>
      </p:sp>
      <p:sp>
        <p:nvSpPr>
          <p:cNvPr id="7" name="Textplatzhalter 6">
            <a:extLst>
              <a:ext uri="{FF2B5EF4-FFF2-40B4-BE49-F238E27FC236}">
                <a16:creationId xmlns:a16="http://schemas.microsoft.com/office/drawing/2014/main" id="{D865D69A-1BA1-4405-A093-B8143CF62652}"/>
              </a:ext>
            </a:extLst>
          </p:cNvPr>
          <p:cNvSpPr>
            <a:spLocks noGrp="1"/>
          </p:cNvSpPr>
          <p:nvPr>
            <p:ph type="body" sz="quarter" idx="12" hasCustomPrompt="1"/>
          </p:nvPr>
        </p:nvSpPr>
        <p:spPr>
          <a:xfrm>
            <a:off x="864000" y="2113200"/>
            <a:ext cx="3199600" cy="684000"/>
          </a:xfrm>
          <a:solidFill>
            <a:schemeClr val="accent2">
              <a:alpha val="80000"/>
            </a:schemeClr>
          </a:solidFill>
        </p:spPr>
        <p:txBody>
          <a:bodyPr lIns="180000" anchor="ctr" anchorCtr="0">
            <a:noAutofit/>
          </a:bodyPr>
          <a:lstStyle>
            <a:lvl1pPr marL="0" marR="0" indent="0" algn="l" defTabSz="914377" rtl="0" eaLnBrk="1" fontAlgn="base" latinLnBrk="0" hangingPunct="1">
              <a:lnSpc>
                <a:spcPct val="90000"/>
              </a:lnSpc>
              <a:spcBef>
                <a:spcPts val="0"/>
              </a:spcBef>
              <a:spcAft>
                <a:spcPts val="0"/>
              </a:spcAft>
              <a:buClr>
                <a:schemeClr val="accent2"/>
              </a:buClr>
              <a:buSzTx/>
              <a:buFont typeface="Arial" panose="020B0604020202020204" pitchFamily="34" charset="0"/>
              <a:buNone/>
              <a:tabLst/>
              <a:defRPr sz="2000" b="1">
                <a:solidFill>
                  <a:schemeClr val="bg1"/>
                </a:solidFill>
              </a:defRPr>
            </a:lvl1pPr>
          </a:lstStyle>
          <a:p>
            <a:pPr lvl="0"/>
            <a:r>
              <a:rPr lang="en-US"/>
              <a:t>Add Subtitle</a:t>
            </a:r>
          </a:p>
        </p:txBody>
      </p:sp>
      <p:sp>
        <p:nvSpPr>
          <p:cNvPr id="8" name="Textplatzhalter 6">
            <a:extLst>
              <a:ext uri="{FF2B5EF4-FFF2-40B4-BE49-F238E27FC236}">
                <a16:creationId xmlns:a16="http://schemas.microsoft.com/office/drawing/2014/main" id="{AF973001-7DE9-42DA-ACA0-ED44E1EA9A64}"/>
              </a:ext>
            </a:extLst>
          </p:cNvPr>
          <p:cNvSpPr>
            <a:spLocks noGrp="1"/>
          </p:cNvSpPr>
          <p:nvPr>
            <p:ph type="body" sz="quarter" idx="13" hasCustomPrompt="1"/>
          </p:nvPr>
        </p:nvSpPr>
        <p:spPr>
          <a:xfrm>
            <a:off x="4496400" y="2113200"/>
            <a:ext cx="3199600" cy="684000"/>
          </a:xfrm>
          <a:solidFill>
            <a:schemeClr val="accent2">
              <a:alpha val="80000"/>
            </a:schemeClr>
          </a:solidFill>
        </p:spPr>
        <p:txBody>
          <a:bodyPr lIns="180000" anchor="ctr" anchorCtr="0">
            <a:noAutofit/>
          </a:bodyPr>
          <a:lstStyle>
            <a:lvl1pPr>
              <a:lnSpc>
                <a:spcPct val="90000"/>
              </a:lnSpc>
              <a:spcAft>
                <a:spcPts val="0"/>
              </a:spcAft>
              <a:defRPr sz="2000" b="1">
                <a:solidFill>
                  <a:schemeClr val="bg1"/>
                </a:solidFill>
              </a:defRPr>
            </a:lvl1pPr>
          </a:lstStyle>
          <a:p>
            <a:pPr lvl="0"/>
            <a:r>
              <a:rPr lang="en-US"/>
              <a:t>Add Subtitle</a:t>
            </a:r>
          </a:p>
        </p:txBody>
      </p:sp>
      <p:sp>
        <p:nvSpPr>
          <p:cNvPr id="12" name="Textplatzhalter 3">
            <a:extLst>
              <a:ext uri="{FF2B5EF4-FFF2-40B4-BE49-F238E27FC236}">
                <a16:creationId xmlns:a16="http://schemas.microsoft.com/office/drawing/2014/main" id="{E8386F40-AFD3-46F1-8BCA-2EFD050B059D}"/>
              </a:ext>
            </a:extLst>
          </p:cNvPr>
          <p:cNvSpPr>
            <a:spLocks noGrp="1"/>
          </p:cNvSpPr>
          <p:nvPr>
            <p:ph type="body" sz="quarter" idx="14" hasCustomPrompt="1"/>
          </p:nvPr>
        </p:nvSpPr>
        <p:spPr>
          <a:xfrm>
            <a:off x="8128800" y="3168000"/>
            <a:ext cx="3204000" cy="1645259"/>
          </a:xfrm>
        </p:spPr>
        <p:txBody>
          <a:bodyPr lIns="180000">
            <a:spAutoFit/>
          </a:bodyPr>
          <a:lstStyle>
            <a:lvl1pPr>
              <a:spcAft>
                <a:spcPts val="600"/>
              </a:spcAft>
              <a:defRPr sz="1600"/>
            </a:lvl1pPr>
            <a:lvl2pPr>
              <a:defRPr sz="1600"/>
            </a:lvl2pPr>
            <a:lvl3pPr>
              <a:defRPr sz="1600"/>
            </a:lvl3pPr>
            <a:lvl4pPr>
              <a:defRPr sz="1600"/>
            </a:lvl4pPr>
            <a:lvl5pPr>
              <a:defRPr sz="1600"/>
            </a:lvl5pPr>
          </a:lstStyle>
          <a:p>
            <a:pPr lvl="0"/>
            <a:r>
              <a:rPr lang="en-US"/>
              <a:t>Add Subtitle</a:t>
            </a:r>
          </a:p>
          <a:p>
            <a:pPr lvl="1"/>
            <a:r>
              <a:rPr lang="de-DE"/>
              <a:t>Zweite Ebene</a:t>
            </a:r>
          </a:p>
          <a:p>
            <a:pPr lvl="2"/>
            <a:r>
              <a:rPr lang="de-DE"/>
              <a:t>Dritte Ebene</a:t>
            </a:r>
          </a:p>
          <a:p>
            <a:pPr lvl="3"/>
            <a:r>
              <a:rPr lang="de-DE"/>
              <a:t>Vierte Ebene</a:t>
            </a:r>
          </a:p>
          <a:p>
            <a:pPr lvl="4"/>
            <a:r>
              <a:rPr lang="de-DE"/>
              <a:t>Fünfte Ebene</a:t>
            </a:r>
          </a:p>
        </p:txBody>
      </p:sp>
      <p:sp>
        <p:nvSpPr>
          <p:cNvPr id="13" name="Textplatzhalter 6">
            <a:extLst>
              <a:ext uri="{FF2B5EF4-FFF2-40B4-BE49-F238E27FC236}">
                <a16:creationId xmlns:a16="http://schemas.microsoft.com/office/drawing/2014/main" id="{FA263F0D-5802-4B6F-B744-D5C1B2B068DE}"/>
              </a:ext>
            </a:extLst>
          </p:cNvPr>
          <p:cNvSpPr>
            <a:spLocks noGrp="1"/>
          </p:cNvSpPr>
          <p:nvPr>
            <p:ph type="body" sz="quarter" idx="15" hasCustomPrompt="1"/>
          </p:nvPr>
        </p:nvSpPr>
        <p:spPr>
          <a:xfrm>
            <a:off x="8128800" y="2113200"/>
            <a:ext cx="3199600" cy="684000"/>
          </a:xfrm>
          <a:solidFill>
            <a:schemeClr val="accent2">
              <a:alpha val="80000"/>
            </a:schemeClr>
          </a:solidFill>
        </p:spPr>
        <p:txBody>
          <a:bodyPr lIns="180000" anchor="ctr" anchorCtr="0">
            <a:noAutofit/>
          </a:bodyPr>
          <a:lstStyle>
            <a:lvl1pPr>
              <a:lnSpc>
                <a:spcPct val="90000"/>
              </a:lnSpc>
              <a:spcAft>
                <a:spcPts val="0"/>
              </a:spcAft>
              <a:defRPr sz="2000" b="1">
                <a:solidFill>
                  <a:schemeClr val="bg1"/>
                </a:solidFill>
              </a:defRPr>
            </a:lvl1pPr>
          </a:lstStyle>
          <a:p>
            <a:pPr lvl="0"/>
            <a:r>
              <a:rPr lang="en-US"/>
              <a:t>Add Subtitle</a:t>
            </a:r>
          </a:p>
        </p:txBody>
      </p:sp>
      <p:sp>
        <p:nvSpPr>
          <p:cNvPr id="14" name="Textplatzhalter 6">
            <a:extLst>
              <a:ext uri="{FF2B5EF4-FFF2-40B4-BE49-F238E27FC236}">
                <a16:creationId xmlns:a16="http://schemas.microsoft.com/office/drawing/2014/main" id="{373804CD-0AD6-4842-8CD7-8DD5C63E0B97}"/>
              </a:ext>
            </a:extLst>
          </p:cNvPr>
          <p:cNvSpPr>
            <a:spLocks noGrp="1"/>
          </p:cNvSpPr>
          <p:nvPr>
            <p:ph type="body" sz="quarter" idx="16" hasCustomPrompt="1"/>
          </p:nvPr>
        </p:nvSpPr>
        <p:spPr>
          <a:xfrm>
            <a:off x="864000" y="6007100"/>
            <a:ext cx="10464400" cy="274900"/>
          </a:xfrm>
        </p:spPr>
        <p:txBody>
          <a:bodyPr anchor="t"/>
          <a:lstStyle>
            <a:lvl1pPr marL="88900" indent="-88900">
              <a:buClr>
                <a:schemeClr val="tx1"/>
              </a:buClr>
              <a:buSzPct val="100000"/>
              <a:buFont typeface="+mj-lt"/>
              <a:buAutoNum type="arabicPeriod"/>
              <a:defRPr sz="800" b="0">
                <a:solidFill>
                  <a:schemeClr val="tx1"/>
                </a:solidFill>
              </a:defRPr>
            </a:lvl1pPr>
          </a:lstStyle>
          <a:p>
            <a:pPr lvl="0"/>
            <a:r>
              <a:rPr lang="de-DE"/>
              <a:t>Foot Note</a:t>
            </a:r>
          </a:p>
        </p:txBody>
      </p:sp>
    </p:spTree>
    <p:extLst>
      <p:ext uri="{BB962C8B-B14F-4D97-AF65-F5344CB8AC3E}">
        <p14:creationId xmlns:p14="http://schemas.microsoft.com/office/powerpoint/2010/main" val="6195270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 Textboxes grey">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126DFB-7027-4FE0-9C48-1E6472424E91}"/>
              </a:ext>
            </a:extLst>
          </p:cNvPr>
          <p:cNvSpPr>
            <a:spLocks noGrp="1"/>
          </p:cNvSpPr>
          <p:nvPr>
            <p:ph type="title" hasCustomPrompt="1"/>
          </p:nvPr>
        </p:nvSpPr>
        <p:spPr/>
        <p:txBody>
          <a:bodyPr/>
          <a:lstStyle>
            <a:lvl1pPr>
              <a:defRPr/>
            </a:lvl1pPr>
          </a:lstStyle>
          <a:p>
            <a:r>
              <a:rPr lang="de-DE"/>
              <a:t>Add Title</a:t>
            </a:r>
          </a:p>
        </p:txBody>
      </p:sp>
      <p:sp>
        <p:nvSpPr>
          <p:cNvPr id="4" name="Textplatzhalter 3">
            <a:extLst>
              <a:ext uri="{FF2B5EF4-FFF2-40B4-BE49-F238E27FC236}">
                <a16:creationId xmlns:a16="http://schemas.microsoft.com/office/drawing/2014/main" id="{22C22C87-A5AE-4B4C-AB22-F5583423F825}"/>
              </a:ext>
            </a:extLst>
          </p:cNvPr>
          <p:cNvSpPr>
            <a:spLocks noGrp="1"/>
          </p:cNvSpPr>
          <p:nvPr>
            <p:ph type="body" sz="quarter" idx="10" hasCustomPrompt="1"/>
          </p:nvPr>
        </p:nvSpPr>
        <p:spPr>
          <a:xfrm>
            <a:off x="863999" y="3168000"/>
            <a:ext cx="3204000" cy="1645259"/>
          </a:xfrm>
        </p:spPr>
        <p:txBody>
          <a:bodyPr lIns="180000">
            <a:spAutoFit/>
          </a:bodyPr>
          <a:lstStyle>
            <a:lvl1pPr>
              <a:spcAft>
                <a:spcPts val="600"/>
              </a:spcAft>
              <a:defRPr sz="1600"/>
            </a:lvl1pPr>
            <a:lvl2pPr>
              <a:defRPr sz="1600"/>
            </a:lvl2pPr>
            <a:lvl3pPr>
              <a:defRPr sz="1600"/>
            </a:lvl3pPr>
            <a:lvl4pPr>
              <a:defRPr sz="1600"/>
            </a:lvl4pPr>
            <a:lvl5pPr>
              <a:defRPr sz="1600"/>
            </a:lvl5pPr>
          </a:lstStyle>
          <a:p>
            <a:pPr lvl="0"/>
            <a:r>
              <a:rPr lang="en-US"/>
              <a:t>Add Subtitle</a:t>
            </a:r>
          </a:p>
          <a:p>
            <a:pPr lvl="1"/>
            <a:r>
              <a:rPr lang="de-DE"/>
              <a:t>Zweite Ebene</a:t>
            </a:r>
          </a:p>
          <a:p>
            <a:pPr lvl="2"/>
            <a:r>
              <a:rPr lang="de-DE"/>
              <a:t>Dritte Ebene</a:t>
            </a:r>
          </a:p>
          <a:p>
            <a:pPr lvl="3"/>
            <a:r>
              <a:rPr lang="de-DE"/>
              <a:t>Vierte Ebene</a:t>
            </a:r>
          </a:p>
          <a:p>
            <a:pPr lvl="4"/>
            <a:r>
              <a:rPr lang="de-DE"/>
              <a:t>Fünfte Ebene</a:t>
            </a:r>
          </a:p>
        </p:txBody>
      </p:sp>
      <p:sp>
        <p:nvSpPr>
          <p:cNvPr id="5" name="Textplatzhalter 3">
            <a:extLst>
              <a:ext uri="{FF2B5EF4-FFF2-40B4-BE49-F238E27FC236}">
                <a16:creationId xmlns:a16="http://schemas.microsoft.com/office/drawing/2014/main" id="{DEA041B2-DCA2-442D-8014-D2325881E2F4}"/>
              </a:ext>
            </a:extLst>
          </p:cNvPr>
          <p:cNvSpPr>
            <a:spLocks noGrp="1"/>
          </p:cNvSpPr>
          <p:nvPr>
            <p:ph type="body" sz="quarter" idx="11" hasCustomPrompt="1"/>
          </p:nvPr>
        </p:nvSpPr>
        <p:spPr>
          <a:xfrm>
            <a:off x="4496400" y="3168000"/>
            <a:ext cx="3204000" cy="1645259"/>
          </a:xfrm>
        </p:spPr>
        <p:txBody>
          <a:bodyPr lIns="180000">
            <a:spAutoFit/>
          </a:bodyPr>
          <a:lstStyle>
            <a:lvl1pPr>
              <a:spcAft>
                <a:spcPts val="600"/>
              </a:spcAft>
              <a:defRPr sz="1600"/>
            </a:lvl1pPr>
            <a:lvl2pPr>
              <a:defRPr sz="1600"/>
            </a:lvl2pPr>
            <a:lvl3pPr>
              <a:defRPr sz="1600"/>
            </a:lvl3pPr>
            <a:lvl4pPr>
              <a:defRPr sz="1600"/>
            </a:lvl4pPr>
            <a:lvl5pPr>
              <a:defRPr sz="1600"/>
            </a:lvl5pPr>
          </a:lstStyle>
          <a:p>
            <a:pPr lvl="0"/>
            <a:r>
              <a:rPr lang="en-US"/>
              <a:t>Add Subtitle</a:t>
            </a:r>
          </a:p>
          <a:p>
            <a:pPr lvl="1"/>
            <a:r>
              <a:rPr lang="de-DE"/>
              <a:t>Zweite Ebene</a:t>
            </a:r>
          </a:p>
          <a:p>
            <a:pPr lvl="2"/>
            <a:r>
              <a:rPr lang="de-DE"/>
              <a:t>Dritte Ebene</a:t>
            </a:r>
          </a:p>
          <a:p>
            <a:pPr lvl="3"/>
            <a:r>
              <a:rPr lang="de-DE"/>
              <a:t>Vierte Ebene</a:t>
            </a:r>
          </a:p>
          <a:p>
            <a:pPr lvl="4"/>
            <a:r>
              <a:rPr lang="de-DE"/>
              <a:t>Fünfte Ebene</a:t>
            </a:r>
          </a:p>
        </p:txBody>
      </p:sp>
      <p:sp>
        <p:nvSpPr>
          <p:cNvPr id="7" name="Textplatzhalter 6">
            <a:extLst>
              <a:ext uri="{FF2B5EF4-FFF2-40B4-BE49-F238E27FC236}">
                <a16:creationId xmlns:a16="http://schemas.microsoft.com/office/drawing/2014/main" id="{D865D69A-1BA1-4405-A093-B8143CF62652}"/>
              </a:ext>
            </a:extLst>
          </p:cNvPr>
          <p:cNvSpPr>
            <a:spLocks noGrp="1"/>
          </p:cNvSpPr>
          <p:nvPr>
            <p:ph type="body" sz="quarter" idx="12" hasCustomPrompt="1"/>
          </p:nvPr>
        </p:nvSpPr>
        <p:spPr>
          <a:xfrm>
            <a:off x="864000" y="2113200"/>
            <a:ext cx="3199600" cy="684000"/>
          </a:xfrm>
          <a:solidFill>
            <a:schemeClr val="accent6">
              <a:alpha val="80000"/>
            </a:schemeClr>
          </a:solidFill>
        </p:spPr>
        <p:txBody>
          <a:bodyPr lIns="180000" anchor="ctr" anchorCtr="0">
            <a:noAutofit/>
          </a:bodyPr>
          <a:lstStyle>
            <a:lvl1pPr marL="0" marR="0" indent="0" algn="l" defTabSz="914377" rtl="0" eaLnBrk="1" fontAlgn="base" latinLnBrk="0" hangingPunct="1">
              <a:lnSpc>
                <a:spcPct val="90000"/>
              </a:lnSpc>
              <a:spcBef>
                <a:spcPts val="0"/>
              </a:spcBef>
              <a:spcAft>
                <a:spcPts val="0"/>
              </a:spcAft>
              <a:buClr>
                <a:schemeClr val="accent2"/>
              </a:buClr>
              <a:buSzTx/>
              <a:buFont typeface="Arial" panose="020B0604020202020204" pitchFamily="34" charset="0"/>
              <a:buNone/>
              <a:tabLst/>
              <a:defRPr sz="2000" b="1">
                <a:solidFill>
                  <a:schemeClr val="tx1"/>
                </a:solidFill>
              </a:defRPr>
            </a:lvl1pPr>
          </a:lstStyle>
          <a:p>
            <a:pPr lvl="0"/>
            <a:r>
              <a:rPr lang="en-US"/>
              <a:t>Add Subtitle</a:t>
            </a:r>
          </a:p>
        </p:txBody>
      </p:sp>
      <p:sp>
        <p:nvSpPr>
          <p:cNvPr id="8" name="Textplatzhalter 6">
            <a:extLst>
              <a:ext uri="{FF2B5EF4-FFF2-40B4-BE49-F238E27FC236}">
                <a16:creationId xmlns:a16="http://schemas.microsoft.com/office/drawing/2014/main" id="{AF973001-7DE9-42DA-ACA0-ED44E1EA9A64}"/>
              </a:ext>
            </a:extLst>
          </p:cNvPr>
          <p:cNvSpPr>
            <a:spLocks noGrp="1"/>
          </p:cNvSpPr>
          <p:nvPr>
            <p:ph type="body" sz="quarter" idx="13" hasCustomPrompt="1"/>
          </p:nvPr>
        </p:nvSpPr>
        <p:spPr>
          <a:xfrm>
            <a:off x="4496400" y="2113200"/>
            <a:ext cx="3199600" cy="684000"/>
          </a:xfrm>
          <a:solidFill>
            <a:schemeClr val="accent6">
              <a:alpha val="80000"/>
            </a:schemeClr>
          </a:solidFill>
        </p:spPr>
        <p:txBody>
          <a:bodyPr lIns="180000" anchor="ctr" anchorCtr="0">
            <a:noAutofit/>
          </a:bodyPr>
          <a:lstStyle>
            <a:lvl1pPr>
              <a:lnSpc>
                <a:spcPct val="90000"/>
              </a:lnSpc>
              <a:spcAft>
                <a:spcPts val="0"/>
              </a:spcAft>
              <a:defRPr sz="2000" b="1">
                <a:solidFill>
                  <a:schemeClr val="tx1"/>
                </a:solidFill>
              </a:defRPr>
            </a:lvl1pPr>
          </a:lstStyle>
          <a:p>
            <a:pPr lvl="0"/>
            <a:r>
              <a:rPr lang="en-US"/>
              <a:t>Add Subtitle</a:t>
            </a:r>
          </a:p>
        </p:txBody>
      </p:sp>
      <p:sp>
        <p:nvSpPr>
          <p:cNvPr id="12" name="Textplatzhalter 3">
            <a:extLst>
              <a:ext uri="{FF2B5EF4-FFF2-40B4-BE49-F238E27FC236}">
                <a16:creationId xmlns:a16="http://schemas.microsoft.com/office/drawing/2014/main" id="{E8386F40-AFD3-46F1-8BCA-2EFD050B059D}"/>
              </a:ext>
            </a:extLst>
          </p:cNvPr>
          <p:cNvSpPr>
            <a:spLocks noGrp="1"/>
          </p:cNvSpPr>
          <p:nvPr>
            <p:ph type="body" sz="quarter" idx="14" hasCustomPrompt="1"/>
          </p:nvPr>
        </p:nvSpPr>
        <p:spPr>
          <a:xfrm>
            <a:off x="8128800" y="3168000"/>
            <a:ext cx="3204000" cy="1645259"/>
          </a:xfrm>
        </p:spPr>
        <p:txBody>
          <a:bodyPr lIns="180000">
            <a:spAutoFit/>
          </a:bodyPr>
          <a:lstStyle>
            <a:lvl1pPr>
              <a:spcAft>
                <a:spcPts val="600"/>
              </a:spcAft>
              <a:defRPr sz="1600"/>
            </a:lvl1pPr>
            <a:lvl2pPr>
              <a:defRPr sz="1600"/>
            </a:lvl2pPr>
            <a:lvl3pPr>
              <a:defRPr sz="1600"/>
            </a:lvl3pPr>
            <a:lvl4pPr>
              <a:defRPr sz="1600"/>
            </a:lvl4pPr>
            <a:lvl5pPr>
              <a:defRPr sz="1600"/>
            </a:lvl5pPr>
          </a:lstStyle>
          <a:p>
            <a:pPr lvl="0"/>
            <a:r>
              <a:rPr lang="en-US"/>
              <a:t>Add Subtitle</a:t>
            </a:r>
          </a:p>
          <a:p>
            <a:pPr lvl="1"/>
            <a:r>
              <a:rPr lang="de-DE"/>
              <a:t>Zweite Ebene</a:t>
            </a:r>
          </a:p>
          <a:p>
            <a:pPr lvl="2"/>
            <a:r>
              <a:rPr lang="de-DE"/>
              <a:t>Dritte Ebene</a:t>
            </a:r>
          </a:p>
          <a:p>
            <a:pPr lvl="3"/>
            <a:r>
              <a:rPr lang="de-DE"/>
              <a:t>Vierte Ebene</a:t>
            </a:r>
          </a:p>
          <a:p>
            <a:pPr lvl="4"/>
            <a:r>
              <a:rPr lang="de-DE"/>
              <a:t>Fünfte Ebene</a:t>
            </a:r>
          </a:p>
        </p:txBody>
      </p:sp>
      <p:sp>
        <p:nvSpPr>
          <p:cNvPr id="13" name="Textplatzhalter 6">
            <a:extLst>
              <a:ext uri="{FF2B5EF4-FFF2-40B4-BE49-F238E27FC236}">
                <a16:creationId xmlns:a16="http://schemas.microsoft.com/office/drawing/2014/main" id="{FA263F0D-5802-4B6F-B744-D5C1B2B068DE}"/>
              </a:ext>
            </a:extLst>
          </p:cNvPr>
          <p:cNvSpPr>
            <a:spLocks noGrp="1"/>
          </p:cNvSpPr>
          <p:nvPr>
            <p:ph type="body" sz="quarter" idx="15" hasCustomPrompt="1"/>
          </p:nvPr>
        </p:nvSpPr>
        <p:spPr>
          <a:xfrm>
            <a:off x="8128800" y="2113200"/>
            <a:ext cx="3199600" cy="684000"/>
          </a:xfrm>
          <a:solidFill>
            <a:schemeClr val="accent6">
              <a:alpha val="80000"/>
            </a:schemeClr>
          </a:solidFill>
        </p:spPr>
        <p:txBody>
          <a:bodyPr lIns="180000" anchor="ctr" anchorCtr="0">
            <a:noAutofit/>
          </a:bodyPr>
          <a:lstStyle>
            <a:lvl1pPr>
              <a:lnSpc>
                <a:spcPct val="90000"/>
              </a:lnSpc>
              <a:spcAft>
                <a:spcPts val="0"/>
              </a:spcAft>
              <a:defRPr sz="2000" b="1">
                <a:solidFill>
                  <a:schemeClr val="tx1"/>
                </a:solidFill>
              </a:defRPr>
            </a:lvl1pPr>
          </a:lstStyle>
          <a:p>
            <a:pPr lvl="0"/>
            <a:r>
              <a:rPr lang="en-US"/>
              <a:t>Add Subtitle</a:t>
            </a:r>
          </a:p>
        </p:txBody>
      </p:sp>
      <p:sp>
        <p:nvSpPr>
          <p:cNvPr id="14" name="Textplatzhalter 6">
            <a:extLst>
              <a:ext uri="{FF2B5EF4-FFF2-40B4-BE49-F238E27FC236}">
                <a16:creationId xmlns:a16="http://schemas.microsoft.com/office/drawing/2014/main" id="{373804CD-0AD6-4842-8CD7-8DD5C63E0B97}"/>
              </a:ext>
            </a:extLst>
          </p:cNvPr>
          <p:cNvSpPr>
            <a:spLocks noGrp="1"/>
          </p:cNvSpPr>
          <p:nvPr>
            <p:ph type="body" sz="quarter" idx="16" hasCustomPrompt="1"/>
          </p:nvPr>
        </p:nvSpPr>
        <p:spPr>
          <a:xfrm>
            <a:off x="864000" y="6007100"/>
            <a:ext cx="10464400" cy="274900"/>
          </a:xfrm>
        </p:spPr>
        <p:txBody>
          <a:bodyPr anchor="t"/>
          <a:lstStyle>
            <a:lvl1pPr marL="88900" indent="-88900">
              <a:buClr>
                <a:schemeClr val="tx1"/>
              </a:buClr>
              <a:buSzPct val="100000"/>
              <a:buFont typeface="+mj-lt"/>
              <a:buAutoNum type="arabicPeriod"/>
              <a:defRPr sz="800" b="0">
                <a:solidFill>
                  <a:schemeClr val="tx1"/>
                </a:solidFill>
              </a:defRPr>
            </a:lvl1pPr>
          </a:lstStyle>
          <a:p>
            <a:pPr lvl="0"/>
            <a:r>
              <a:rPr lang="de-DE"/>
              <a:t>Foot Note</a:t>
            </a:r>
          </a:p>
        </p:txBody>
      </p:sp>
    </p:spTree>
    <p:extLst>
      <p:ext uri="{BB962C8B-B14F-4D97-AF65-F5344CB8AC3E}">
        <p14:creationId xmlns:p14="http://schemas.microsoft.com/office/powerpoint/2010/main" val="24973670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 Textboxes ">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126DFB-7027-4FE0-9C48-1E6472424E91}"/>
              </a:ext>
            </a:extLst>
          </p:cNvPr>
          <p:cNvSpPr>
            <a:spLocks noGrp="1"/>
          </p:cNvSpPr>
          <p:nvPr>
            <p:ph type="title" hasCustomPrompt="1"/>
          </p:nvPr>
        </p:nvSpPr>
        <p:spPr/>
        <p:txBody>
          <a:bodyPr/>
          <a:lstStyle>
            <a:lvl1pPr>
              <a:defRPr/>
            </a:lvl1pPr>
          </a:lstStyle>
          <a:p>
            <a:r>
              <a:rPr lang="de-DE"/>
              <a:t>Add Title</a:t>
            </a:r>
          </a:p>
        </p:txBody>
      </p:sp>
      <p:sp>
        <p:nvSpPr>
          <p:cNvPr id="4" name="Textplatzhalter 3">
            <a:extLst>
              <a:ext uri="{FF2B5EF4-FFF2-40B4-BE49-F238E27FC236}">
                <a16:creationId xmlns:a16="http://schemas.microsoft.com/office/drawing/2014/main" id="{22C22C87-A5AE-4B4C-AB22-F5583423F825}"/>
              </a:ext>
            </a:extLst>
          </p:cNvPr>
          <p:cNvSpPr>
            <a:spLocks noGrp="1"/>
          </p:cNvSpPr>
          <p:nvPr>
            <p:ph type="body" sz="quarter" idx="10" hasCustomPrompt="1"/>
          </p:nvPr>
        </p:nvSpPr>
        <p:spPr>
          <a:xfrm>
            <a:off x="863999" y="3168000"/>
            <a:ext cx="2484001" cy="1555041"/>
          </a:xfrm>
        </p:spPr>
        <p:txBody>
          <a:bodyPr wrap="square" lIns="180000">
            <a:spAutoFit/>
          </a:bodyPr>
          <a:lstStyle>
            <a:lvl1pPr>
              <a:spcAft>
                <a:spcPts val="600"/>
              </a:spcAft>
              <a:defRPr sz="1400"/>
            </a:lvl1pPr>
            <a:lvl2pPr>
              <a:defRPr sz="1400"/>
            </a:lvl2pPr>
            <a:lvl3pPr>
              <a:defRPr sz="1400"/>
            </a:lvl3pPr>
            <a:lvl4pPr>
              <a:defRPr sz="1400"/>
            </a:lvl4pPr>
            <a:lvl5pPr>
              <a:defRPr sz="1400"/>
            </a:lvl5pPr>
          </a:lstStyle>
          <a:p>
            <a:pPr lvl="0"/>
            <a:r>
              <a:rPr lang="en-US"/>
              <a:t>Add Subtitle</a:t>
            </a:r>
          </a:p>
          <a:p>
            <a:pPr lvl="1"/>
            <a:r>
              <a:rPr lang="de-DE"/>
              <a:t>Zweite Ebene</a:t>
            </a:r>
          </a:p>
          <a:p>
            <a:pPr lvl="2"/>
            <a:r>
              <a:rPr lang="de-DE"/>
              <a:t>Dritte Ebene</a:t>
            </a:r>
          </a:p>
          <a:p>
            <a:pPr lvl="3"/>
            <a:r>
              <a:rPr lang="de-DE"/>
              <a:t>Vierte Ebene</a:t>
            </a:r>
          </a:p>
          <a:p>
            <a:pPr lvl="4"/>
            <a:r>
              <a:rPr lang="de-DE"/>
              <a:t>Fünfte Ebene</a:t>
            </a:r>
          </a:p>
        </p:txBody>
      </p:sp>
      <p:sp>
        <p:nvSpPr>
          <p:cNvPr id="7" name="Textplatzhalter 6">
            <a:extLst>
              <a:ext uri="{FF2B5EF4-FFF2-40B4-BE49-F238E27FC236}">
                <a16:creationId xmlns:a16="http://schemas.microsoft.com/office/drawing/2014/main" id="{D865D69A-1BA1-4405-A093-B8143CF62652}"/>
              </a:ext>
            </a:extLst>
          </p:cNvPr>
          <p:cNvSpPr>
            <a:spLocks noGrp="1"/>
          </p:cNvSpPr>
          <p:nvPr>
            <p:ph type="body" sz="quarter" idx="12" hasCustomPrompt="1"/>
          </p:nvPr>
        </p:nvSpPr>
        <p:spPr>
          <a:xfrm>
            <a:off x="864000" y="2113200"/>
            <a:ext cx="2484000" cy="684000"/>
          </a:xfrm>
          <a:solidFill>
            <a:schemeClr val="accent1">
              <a:alpha val="80000"/>
            </a:schemeClr>
          </a:solidFill>
        </p:spPr>
        <p:txBody>
          <a:bodyPr lIns="180000" anchor="ctr" anchorCtr="0">
            <a:noAutofit/>
          </a:bodyPr>
          <a:lstStyle>
            <a:lvl1pPr marL="0" marR="0" indent="0" algn="l" defTabSz="914377" rtl="0" eaLnBrk="1" fontAlgn="base" latinLnBrk="0" hangingPunct="1">
              <a:lnSpc>
                <a:spcPct val="90000"/>
              </a:lnSpc>
              <a:spcBef>
                <a:spcPts val="0"/>
              </a:spcBef>
              <a:spcAft>
                <a:spcPts val="0"/>
              </a:spcAft>
              <a:buClr>
                <a:schemeClr val="accent2"/>
              </a:buClr>
              <a:buSzTx/>
              <a:buFont typeface="Arial" panose="020B0604020202020204" pitchFamily="34" charset="0"/>
              <a:buNone/>
              <a:tabLst/>
              <a:defRPr sz="2000" b="1">
                <a:solidFill>
                  <a:schemeClr val="bg1"/>
                </a:solidFill>
              </a:defRPr>
            </a:lvl1pPr>
          </a:lstStyle>
          <a:p>
            <a:pPr lvl="0"/>
            <a:r>
              <a:rPr lang="en-US"/>
              <a:t>Add Subtitle</a:t>
            </a:r>
          </a:p>
        </p:txBody>
      </p:sp>
      <p:sp>
        <p:nvSpPr>
          <p:cNvPr id="14" name="Textplatzhalter 6">
            <a:extLst>
              <a:ext uri="{FF2B5EF4-FFF2-40B4-BE49-F238E27FC236}">
                <a16:creationId xmlns:a16="http://schemas.microsoft.com/office/drawing/2014/main" id="{373804CD-0AD6-4842-8CD7-8DD5C63E0B97}"/>
              </a:ext>
            </a:extLst>
          </p:cNvPr>
          <p:cNvSpPr>
            <a:spLocks noGrp="1"/>
          </p:cNvSpPr>
          <p:nvPr>
            <p:ph type="body" sz="quarter" idx="16" hasCustomPrompt="1"/>
          </p:nvPr>
        </p:nvSpPr>
        <p:spPr>
          <a:xfrm>
            <a:off x="864000" y="6007100"/>
            <a:ext cx="10464400" cy="274900"/>
          </a:xfrm>
        </p:spPr>
        <p:txBody>
          <a:bodyPr anchor="t"/>
          <a:lstStyle>
            <a:lvl1pPr marL="88900" indent="-88900">
              <a:buClr>
                <a:schemeClr val="tx1"/>
              </a:buClr>
              <a:buSzPct val="100000"/>
              <a:buFont typeface="+mj-lt"/>
              <a:buAutoNum type="arabicPeriod"/>
              <a:defRPr sz="800" b="0">
                <a:solidFill>
                  <a:schemeClr val="tx1"/>
                </a:solidFill>
              </a:defRPr>
            </a:lvl1pPr>
          </a:lstStyle>
          <a:p>
            <a:pPr lvl="0"/>
            <a:r>
              <a:rPr lang="de-DE"/>
              <a:t>Foot Note</a:t>
            </a:r>
          </a:p>
        </p:txBody>
      </p:sp>
      <p:sp>
        <p:nvSpPr>
          <p:cNvPr id="15" name="Textplatzhalter 3">
            <a:extLst>
              <a:ext uri="{FF2B5EF4-FFF2-40B4-BE49-F238E27FC236}">
                <a16:creationId xmlns:a16="http://schemas.microsoft.com/office/drawing/2014/main" id="{52709FBA-DF76-4E1D-967F-BC203C4B5A10}"/>
              </a:ext>
            </a:extLst>
          </p:cNvPr>
          <p:cNvSpPr>
            <a:spLocks noGrp="1"/>
          </p:cNvSpPr>
          <p:nvPr>
            <p:ph type="body" sz="quarter" idx="17" hasCustomPrompt="1"/>
          </p:nvPr>
        </p:nvSpPr>
        <p:spPr>
          <a:xfrm>
            <a:off x="3523999" y="3168000"/>
            <a:ext cx="2484001" cy="1555041"/>
          </a:xfrm>
        </p:spPr>
        <p:txBody>
          <a:bodyPr wrap="square" lIns="180000">
            <a:spAutoFit/>
          </a:bodyPr>
          <a:lstStyle>
            <a:lvl1pPr>
              <a:spcAft>
                <a:spcPts val="600"/>
              </a:spcAft>
              <a:defRPr sz="1400"/>
            </a:lvl1pPr>
            <a:lvl2pPr>
              <a:defRPr sz="1400"/>
            </a:lvl2pPr>
            <a:lvl3pPr>
              <a:defRPr sz="1400"/>
            </a:lvl3pPr>
            <a:lvl4pPr>
              <a:defRPr sz="1400"/>
            </a:lvl4pPr>
            <a:lvl5pPr>
              <a:defRPr sz="1400"/>
            </a:lvl5pPr>
          </a:lstStyle>
          <a:p>
            <a:pPr lvl="0"/>
            <a:r>
              <a:rPr lang="en-US"/>
              <a:t>Add Subtitle</a:t>
            </a:r>
          </a:p>
          <a:p>
            <a:pPr lvl="1"/>
            <a:r>
              <a:rPr lang="de-DE"/>
              <a:t>Zweite Ebene</a:t>
            </a:r>
          </a:p>
          <a:p>
            <a:pPr lvl="2"/>
            <a:r>
              <a:rPr lang="de-DE"/>
              <a:t>Dritte Ebene</a:t>
            </a:r>
          </a:p>
          <a:p>
            <a:pPr lvl="3"/>
            <a:r>
              <a:rPr lang="de-DE"/>
              <a:t>Vierte Ebene</a:t>
            </a:r>
          </a:p>
          <a:p>
            <a:pPr lvl="4"/>
            <a:r>
              <a:rPr lang="de-DE"/>
              <a:t>Fünfte Ebene</a:t>
            </a:r>
          </a:p>
        </p:txBody>
      </p:sp>
      <p:sp>
        <p:nvSpPr>
          <p:cNvPr id="16" name="Textplatzhalter 3">
            <a:extLst>
              <a:ext uri="{FF2B5EF4-FFF2-40B4-BE49-F238E27FC236}">
                <a16:creationId xmlns:a16="http://schemas.microsoft.com/office/drawing/2014/main" id="{BE147501-4042-49BD-BAF1-920D1E482D83}"/>
              </a:ext>
            </a:extLst>
          </p:cNvPr>
          <p:cNvSpPr>
            <a:spLocks noGrp="1"/>
          </p:cNvSpPr>
          <p:nvPr>
            <p:ph type="body" sz="quarter" idx="18" hasCustomPrompt="1"/>
          </p:nvPr>
        </p:nvSpPr>
        <p:spPr>
          <a:xfrm>
            <a:off x="6183999" y="3168000"/>
            <a:ext cx="2484001" cy="1555041"/>
          </a:xfrm>
        </p:spPr>
        <p:txBody>
          <a:bodyPr wrap="square" lIns="180000">
            <a:spAutoFit/>
          </a:bodyPr>
          <a:lstStyle>
            <a:lvl1pPr>
              <a:spcAft>
                <a:spcPts val="600"/>
              </a:spcAft>
              <a:defRPr sz="1400"/>
            </a:lvl1pPr>
            <a:lvl2pPr>
              <a:defRPr sz="1400"/>
            </a:lvl2pPr>
            <a:lvl3pPr>
              <a:defRPr sz="1400"/>
            </a:lvl3pPr>
            <a:lvl4pPr>
              <a:defRPr sz="1400"/>
            </a:lvl4pPr>
            <a:lvl5pPr>
              <a:defRPr sz="1400"/>
            </a:lvl5pPr>
          </a:lstStyle>
          <a:p>
            <a:pPr lvl="0"/>
            <a:r>
              <a:rPr lang="en-US"/>
              <a:t>Add Subtitle</a:t>
            </a:r>
          </a:p>
          <a:p>
            <a:pPr lvl="1"/>
            <a:r>
              <a:rPr lang="de-DE"/>
              <a:t>Zweite Ebene</a:t>
            </a:r>
          </a:p>
          <a:p>
            <a:pPr lvl="2"/>
            <a:r>
              <a:rPr lang="de-DE"/>
              <a:t>Dritte Ebene</a:t>
            </a:r>
          </a:p>
          <a:p>
            <a:pPr lvl="3"/>
            <a:r>
              <a:rPr lang="de-DE"/>
              <a:t>Vierte Ebene</a:t>
            </a:r>
          </a:p>
          <a:p>
            <a:pPr lvl="4"/>
            <a:r>
              <a:rPr lang="de-DE"/>
              <a:t>Fünfte Ebene</a:t>
            </a:r>
          </a:p>
        </p:txBody>
      </p:sp>
      <p:sp>
        <p:nvSpPr>
          <p:cNvPr id="17" name="Textplatzhalter 3">
            <a:extLst>
              <a:ext uri="{FF2B5EF4-FFF2-40B4-BE49-F238E27FC236}">
                <a16:creationId xmlns:a16="http://schemas.microsoft.com/office/drawing/2014/main" id="{EABF5E54-188D-41DA-BABC-D0E2AD0EC28A}"/>
              </a:ext>
            </a:extLst>
          </p:cNvPr>
          <p:cNvSpPr>
            <a:spLocks noGrp="1"/>
          </p:cNvSpPr>
          <p:nvPr>
            <p:ph type="body" sz="quarter" idx="19" hasCustomPrompt="1"/>
          </p:nvPr>
        </p:nvSpPr>
        <p:spPr>
          <a:xfrm>
            <a:off x="8844000" y="3168000"/>
            <a:ext cx="2484001" cy="1555041"/>
          </a:xfrm>
        </p:spPr>
        <p:txBody>
          <a:bodyPr wrap="square" lIns="180000">
            <a:spAutoFit/>
          </a:bodyPr>
          <a:lstStyle>
            <a:lvl1pPr>
              <a:spcAft>
                <a:spcPts val="600"/>
              </a:spcAft>
              <a:defRPr sz="1400"/>
            </a:lvl1pPr>
            <a:lvl2pPr>
              <a:defRPr sz="1400"/>
            </a:lvl2pPr>
            <a:lvl3pPr>
              <a:defRPr sz="1400"/>
            </a:lvl3pPr>
            <a:lvl4pPr>
              <a:defRPr sz="1400"/>
            </a:lvl4pPr>
            <a:lvl5pPr>
              <a:defRPr sz="1400"/>
            </a:lvl5pPr>
          </a:lstStyle>
          <a:p>
            <a:pPr lvl="0"/>
            <a:r>
              <a:rPr lang="en-US"/>
              <a:t>Add Subtitle</a:t>
            </a:r>
          </a:p>
          <a:p>
            <a:pPr lvl="1"/>
            <a:r>
              <a:rPr lang="de-DE"/>
              <a:t>Zweite Ebene</a:t>
            </a:r>
          </a:p>
          <a:p>
            <a:pPr lvl="2"/>
            <a:r>
              <a:rPr lang="de-DE"/>
              <a:t>Dritte Ebene</a:t>
            </a:r>
          </a:p>
          <a:p>
            <a:pPr lvl="3"/>
            <a:r>
              <a:rPr lang="de-DE"/>
              <a:t>Vierte Ebene</a:t>
            </a:r>
          </a:p>
          <a:p>
            <a:pPr lvl="4"/>
            <a:r>
              <a:rPr lang="de-DE"/>
              <a:t>Fünfte Ebene</a:t>
            </a:r>
          </a:p>
        </p:txBody>
      </p:sp>
      <p:sp>
        <p:nvSpPr>
          <p:cNvPr id="19" name="Textplatzhalter 6">
            <a:extLst>
              <a:ext uri="{FF2B5EF4-FFF2-40B4-BE49-F238E27FC236}">
                <a16:creationId xmlns:a16="http://schemas.microsoft.com/office/drawing/2014/main" id="{977DEAFC-FCD4-4BEB-8A38-91903A36E993}"/>
              </a:ext>
            </a:extLst>
          </p:cNvPr>
          <p:cNvSpPr>
            <a:spLocks noGrp="1"/>
          </p:cNvSpPr>
          <p:nvPr>
            <p:ph type="body" sz="quarter" idx="20" hasCustomPrompt="1"/>
          </p:nvPr>
        </p:nvSpPr>
        <p:spPr>
          <a:xfrm>
            <a:off x="3524000" y="2113626"/>
            <a:ext cx="2484000" cy="684000"/>
          </a:xfrm>
          <a:solidFill>
            <a:schemeClr val="accent4">
              <a:alpha val="80000"/>
            </a:schemeClr>
          </a:solidFill>
        </p:spPr>
        <p:txBody>
          <a:bodyPr lIns="180000" anchor="ctr" anchorCtr="0">
            <a:noAutofit/>
          </a:bodyPr>
          <a:lstStyle>
            <a:lvl1pPr marL="0" marR="0" indent="0" algn="l" defTabSz="914377" rtl="0" eaLnBrk="1" fontAlgn="base" latinLnBrk="0" hangingPunct="1">
              <a:lnSpc>
                <a:spcPct val="90000"/>
              </a:lnSpc>
              <a:spcBef>
                <a:spcPts val="0"/>
              </a:spcBef>
              <a:spcAft>
                <a:spcPts val="0"/>
              </a:spcAft>
              <a:buClr>
                <a:schemeClr val="accent2"/>
              </a:buClr>
              <a:buSzTx/>
              <a:buFont typeface="Arial" panose="020B0604020202020204" pitchFamily="34" charset="0"/>
              <a:buNone/>
              <a:tabLst/>
              <a:defRPr sz="2000" b="1">
                <a:solidFill>
                  <a:schemeClr val="bg1"/>
                </a:solidFill>
              </a:defRPr>
            </a:lvl1pPr>
          </a:lstStyle>
          <a:p>
            <a:pPr lvl="0"/>
            <a:r>
              <a:rPr lang="en-US"/>
              <a:t>Add Subtitle</a:t>
            </a:r>
          </a:p>
        </p:txBody>
      </p:sp>
      <p:sp>
        <p:nvSpPr>
          <p:cNvPr id="21" name="Textplatzhalter 6">
            <a:extLst>
              <a:ext uri="{FF2B5EF4-FFF2-40B4-BE49-F238E27FC236}">
                <a16:creationId xmlns:a16="http://schemas.microsoft.com/office/drawing/2014/main" id="{04DC495C-C7EA-49A0-9390-9A52762659FF}"/>
              </a:ext>
            </a:extLst>
          </p:cNvPr>
          <p:cNvSpPr>
            <a:spLocks noGrp="1"/>
          </p:cNvSpPr>
          <p:nvPr>
            <p:ph type="body" sz="quarter" idx="21" hasCustomPrompt="1"/>
          </p:nvPr>
        </p:nvSpPr>
        <p:spPr>
          <a:xfrm>
            <a:off x="6183999" y="2113626"/>
            <a:ext cx="2484000" cy="684000"/>
          </a:xfrm>
          <a:solidFill>
            <a:schemeClr val="accent2">
              <a:alpha val="80000"/>
            </a:schemeClr>
          </a:solidFill>
        </p:spPr>
        <p:txBody>
          <a:bodyPr lIns="180000" anchor="ctr" anchorCtr="0">
            <a:noAutofit/>
          </a:bodyPr>
          <a:lstStyle>
            <a:lvl1pPr marL="0" marR="0" indent="0" algn="l" defTabSz="914377" rtl="0" eaLnBrk="1" fontAlgn="base" latinLnBrk="0" hangingPunct="1">
              <a:lnSpc>
                <a:spcPct val="90000"/>
              </a:lnSpc>
              <a:spcBef>
                <a:spcPts val="0"/>
              </a:spcBef>
              <a:spcAft>
                <a:spcPts val="0"/>
              </a:spcAft>
              <a:buClr>
                <a:schemeClr val="accent2"/>
              </a:buClr>
              <a:buSzTx/>
              <a:buFont typeface="Arial" panose="020B0604020202020204" pitchFamily="34" charset="0"/>
              <a:buNone/>
              <a:tabLst/>
              <a:defRPr sz="2000" b="1">
                <a:solidFill>
                  <a:schemeClr val="bg1"/>
                </a:solidFill>
              </a:defRPr>
            </a:lvl1pPr>
          </a:lstStyle>
          <a:p>
            <a:pPr lvl="0"/>
            <a:r>
              <a:rPr lang="en-US"/>
              <a:t>Add Subtitle</a:t>
            </a:r>
          </a:p>
        </p:txBody>
      </p:sp>
      <p:sp>
        <p:nvSpPr>
          <p:cNvPr id="23" name="Textplatzhalter 6">
            <a:extLst>
              <a:ext uri="{FF2B5EF4-FFF2-40B4-BE49-F238E27FC236}">
                <a16:creationId xmlns:a16="http://schemas.microsoft.com/office/drawing/2014/main" id="{A7C64C65-BCA7-431C-8E3D-7FCF80500E8F}"/>
              </a:ext>
            </a:extLst>
          </p:cNvPr>
          <p:cNvSpPr>
            <a:spLocks noGrp="1"/>
          </p:cNvSpPr>
          <p:nvPr>
            <p:ph type="body" sz="quarter" idx="22" hasCustomPrompt="1"/>
          </p:nvPr>
        </p:nvSpPr>
        <p:spPr>
          <a:xfrm>
            <a:off x="8844000" y="2116300"/>
            <a:ext cx="2484000" cy="684000"/>
          </a:xfrm>
          <a:solidFill>
            <a:schemeClr val="accent6">
              <a:alpha val="80000"/>
            </a:schemeClr>
          </a:solidFill>
        </p:spPr>
        <p:txBody>
          <a:bodyPr lIns="180000" anchor="ctr" anchorCtr="0">
            <a:noAutofit/>
          </a:bodyPr>
          <a:lstStyle>
            <a:lvl1pPr marL="0" marR="0" indent="0" algn="l" defTabSz="914377" rtl="0" eaLnBrk="1" fontAlgn="base" latinLnBrk="0" hangingPunct="1">
              <a:lnSpc>
                <a:spcPct val="90000"/>
              </a:lnSpc>
              <a:spcBef>
                <a:spcPts val="0"/>
              </a:spcBef>
              <a:spcAft>
                <a:spcPts val="0"/>
              </a:spcAft>
              <a:buClr>
                <a:schemeClr val="accent2"/>
              </a:buClr>
              <a:buSzTx/>
              <a:buFont typeface="Arial" panose="020B0604020202020204" pitchFamily="34" charset="0"/>
              <a:buNone/>
              <a:tabLst/>
              <a:defRPr sz="2000" b="1">
                <a:solidFill>
                  <a:schemeClr val="tx1"/>
                </a:solidFill>
              </a:defRPr>
            </a:lvl1pPr>
          </a:lstStyle>
          <a:p>
            <a:pPr lvl="0"/>
            <a:r>
              <a:rPr lang="en-US"/>
              <a:t>Add Subtitle</a:t>
            </a:r>
          </a:p>
        </p:txBody>
      </p:sp>
    </p:spTree>
    <p:extLst>
      <p:ext uri="{BB962C8B-B14F-4D97-AF65-F5344CB8AC3E}">
        <p14:creationId xmlns:p14="http://schemas.microsoft.com/office/powerpoint/2010/main" val="19792940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 Textboxes grey">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126DFB-7027-4FE0-9C48-1E6472424E91}"/>
              </a:ext>
            </a:extLst>
          </p:cNvPr>
          <p:cNvSpPr>
            <a:spLocks noGrp="1"/>
          </p:cNvSpPr>
          <p:nvPr>
            <p:ph type="title" hasCustomPrompt="1"/>
          </p:nvPr>
        </p:nvSpPr>
        <p:spPr/>
        <p:txBody>
          <a:bodyPr/>
          <a:lstStyle>
            <a:lvl1pPr>
              <a:defRPr/>
            </a:lvl1pPr>
          </a:lstStyle>
          <a:p>
            <a:r>
              <a:rPr lang="de-DE"/>
              <a:t>Add Title</a:t>
            </a:r>
          </a:p>
        </p:txBody>
      </p:sp>
      <p:sp>
        <p:nvSpPr>
          <p:cNvPr id="4" name="Textplatzhalter 3">
            <a:extLst>
              <a:ext uri="{FF2B5EF4-FFF2-40B4-BE49-F238E27FC236}">
                <a16:creationId xmlns:a16="http://schemas.microsoft.com/office/drawing/2014/main" id="{22C22C87-A5AE-4B4C-AB22-F5583423F825}"/>
              </a:ext>
            </a:extLst>
          </p:cNvPr>
          <p:cNvSpPr>
            <a:spLocks noGrp="1"/>
          </p:cNvSpPr>
          <p:nvPr>
            <p:ph type="body" sz="quarter" idx="10" hasCustomPrompt="1"/>
          </p:nvPr>
        </p:nvSpPr>
        <p:spPr>
          <a:xfrm>
            <a:off x="863999" y="3168000"/>
            <a:ext cx="2484001" cy="1555041"/>
          </a:xfrm>
        </p:spPr>
        <p:txBody>
          <a:bodyPr wrap="square" lIns="180000">
            <a:spAutoFit/>
          </a:bodyPr>
          <a:lstStyle>
            <a:lvl1pPr>
              <a:spcAft>
                <a:spcPts val="600"/>
              </a:spcAft>
              <a:defRPr sz="1400"/>
            </a:lvl1pPr>
            <a:lvl2pPr>
              <a:defRPr sz="1400"/>
            </a:lvl2pPr>
            <a:lvl3pPr>
              <a:defRPr sz="1400"/>
            </a:lvl3pPr>
            <a:lvl4pPr>
              <a:defRPr sz="1400"/>
            </a:lvl4pPr>
            <a:lvl5pPr>
              <a:defRPr sz="1400"/>
            </a:lvl5pPr>
          </a:lstStyle>
          <a:p>
            <a:pPr lvl="0"/>
            <a:r>
              <a:rPr lang="en-US"/>
              <a:t>Add Subtitle</a:t>
            </a:r>
          </a:p>
          <a:p>
            <a:pPr lvl="1"/>
            <a:r>
              <a:rPr lang="de-DE"/>
              <a:t>Zweite Ebene</a:t>
            </a:r>
          </a:p>
          <a:p>
            <a:pPr lvl="2"/>
            <a:r>
              <a:rPr lang="de-DE"/>
              <a:t>Dritte Ebene</a:t>
            </a:r>
          </a:p>
          <a:p>
            <a:pPr lvl="3"/>
            <a:r>
              <a:rPr lang="de-DE"/>
              <a:t>Vierte Ebene</a:t>
            </a:r>
          </a:p>
          <a:p>
            <a:pPr lvl="4"/>
            <a:r>
              <a:rPr lang="de-DE"/>
              <a:t>Fünfte Ebene</a:t>
            </a:r>
          </a:p>
        </p:txBody>
      </p:sp>
      <p:sp>
        <p:nvSpPr>
          <p:cNvPr id="7" name="Textplatzhalter 6">
            <a:extLst>
              <a:ext uri="{FF2B5EF4-FFF2-40B4-BE49-F238E27FC236}">
                <a16:creationId xmlns:a16="http://schemas.microsoft.com/office/drawing/2014/main" id="{D865D69A-1BA1-4405-A093-B8143CF62652}"/>
              </a:ext>
            </a:extLst>
          </p:cNvPr>
          <p:cNvSpPr>
            <a:spLocks noGrp="1"/>
          </p:cNvSpPr>
          <p:nvPr>
            <p:ph type="body" sz="quarter" idx="12" hasCustomPrompt="1"/>
          </p:nvPr>
        </p:nvSpPr>
        <p:spPr>
          <a:xfrm>
            <a:off x="864000" y="2113200"/>
            <a:ext cx="2484000" cy="684000"/>
          </a:xfrm>
          <a:solidFill>
            <a:schemeClr val="accent6">
              <a:alpha val="80000"/>
            </a:schemeClr>
          </a:solidFill>
        </p:spPr>
        <p:txBody>
          <a:bodyPr lIns="180000" anchor="ctr" anchorCtr="0">
            <a:noAutofit/>
          </a:bodyPr>
          <a:lstStyle>
            <a:lvl1pPr marL="0" marR="0" indent="0" algn="l" defTabSz="914377" rtl="0" eaLnBrk="1" fontAlgn="base" latinLnBrk="0" hangingPunct="1">
              <a:lnSpc>
                <a:spcPct val="90000"/>
              </a:lnSpc>
              <a:spcBef>
                <a:spcPts val="0"/>
              </a:spcBef>
              <a:spcAft>
                <a:spcPts val="0"/>
              </a:spcAft>
              <a:buClr>
                <a:schemeClr val="accent2"/>
              </a:buClr>
              <a:buSzTx/>
              <a:buFont typeface="Arial" panose="020B0604020202020204" pitchFamily="34" charset="0"/>
              <a:buNone/>
              <a:tabLst/>
              <a:defRPr sz="2000" b="1">
                <a:solidFill>
                  <a:schemeClr val="tx1"/>
                </a:solidFill>
              </a:defRPr>
            </a:lvl1pPr>
          </a:lstStyle>
          <a:p>
            <a:pPr lvl="0"/>
            <a:r>
              <a:rPr lang="en-US"/>
              <a:t>Add Subtitle</a:t>
            </a:r>
          </a:p>
        </p:txBody>
      </p:sp>
      <p:sp>
        <p:nvSpPr>
          <p:cNvPr id="14" name="Textplatzhalter 6">
            <a:extLst>
              <a:ext uri="{FF2B5EF4-FFF2-40B4-BE49-F238E27FC236}">
                <a16:creationId xmlns:a16="http://schemas.microsoft.com/office/drawing/2014/main" id="{373804CD-0AD6-4842-8CD7-8DD5C63E0B97}"/>
              </a:ext>
            </a:extLst>
          </p:cNvPr>
          <p:cNvSpPr>
            <a:spLocks noGrp="1"/>
          </p:cNvSpPr>
          <p:nvPr>
            <p:ph type="body" sz="quarter" idx="16" hasCustomPrompt="1"/>
          </p:nvPr>
        </p:nvSpPr>
        <p:spPr>
          <a:xfrm>
            <a:off x="864000" y="6007100"/>
            <a:ext cx="10464400" cy="274900"/>
          </a:xfrm>
        </p:spPr>
        <p:txBody>
          <a:bodyPr anchor="t"/>
          <a:lstStyle>
            <a:lvl1pPr marL="88900" indent="-88900">
              <a:buClr>
                <a:schemeClr val="tx1"/>
              </a:buClr>
              <a:buSzPct val="100000"/>
              <a:buFont typeface="+mj-lt"/>
              <a:buAutoNum type="arabicPeriod"/>
              <a:defRPr sz="800" b="0">
                <a:solidFill>
                  <a:schemeClr val="tx1"/>
                </a:solidFill>
              </a:defRPr>
            </a:lvl1pPr>
          </a:lstStyle>
          <a:p>
            <a:pPr lvl="0"/>
            <a:r>
              <a:rPr lang="de-DE"/>
              <a:t>Foot Note</a:t>
            </a:r>
          </a:p>
        </p:txBody>
      </p:sp>
      <p:sp>
        <p:nvSpPr>
          <p:cNvPr id="15" name="Textplatzhalter 3">
            <a:extLst>
              <a:ext uri="{FF2B5EF4-FFF2-40B4-BE49-F238E27FC236}">
                <a16:creationId xmlns:a16="http://schemas.microsoft.com/office/drawing/2014/main" id="{52709FBA-DF76-4E1D-967F-BC203C4B5A10}"/>
              </a:ext>
            </a:extLst>
          </p:cNvPr>
          <p:cNvSpPr>
            <a:spLocks noGrp="1"/>
          </p:cNvSpPr>
          <p:nvPr>
            <p:ph type="body" sz="quarter" idx="17" hasCustomPrompt="1"/>
          </p:nvPr>
        </p:nvSpPr>
        <p:spPr>
          <a:xfrm>
            <a:off x="3523999" y="3168000"/>
            <a:ext cx="2484001" cy="1555041"/>
          </a:xfrm>
        </p:spPr>
        <p:txBody>
          <a:bodyPr wrap="square" lIns="180000">
            <a:spAutoFit/>
          </a:bodyPr>
          <a:lstStyle>
            <a:lvl1pPr marL="0" marR="0" indent="0" algn="l" defTabSz="914377" rtl="0" eaLnBrk="1" fontAlgn="base" latinLnBrk="0" hangingPunct="1">
              <a:lnSpc>
                <a:spcPct val="110000"/>
              </a:lnSpc>
              <a:spcBef>
                <a:spcPts val="600"/>
              </a:spcBef>
              <a:spcAft>
                <a:spcPts val="600"/>
              </a:spcAft>
              <a:buClr>
                <a:schemeClr val="accent2"/>
              </a:buClr>
              <a:buSzTx/>
              <a:buFont typeface="Arial" panose="020B0604020202020204" pitchFamily="34" charset="0"/>
              <a:buNone/>
              <a:tabLst/>
              <a:defRPr sz="1400"/>
            </a:lvl1pPr>
            <a:lvl2pPr>
              <a:defRPr sz="1400"/>
            </a:lvl2pPr>
            <a:lvl3pPr>
              <a:defRPr sz="1400"/>
            </a:lvl3pPr>
            <a:lvl4pPr>
              <a:defRPr sz="1400"/>
            </a:lvl4pPr>
            <a:lvl5pPr>
              <a:defRPr sz="1400"/>
            </a:lvl5pPr>
          </a:lstStyle>
          <a:p>
            <a:pPr marL="0" marR="0" lvl="0" indent="0" algn="l" defTabSz="914377" rtl="0" eaLnBrk="1" fontAlgn="base" latinLnBrk="0" hangingPunct="1">
              <a:lnSpc>
                <a:spcPct val="110000"/>
              </a:lnSpc>
              <a:spcBef>
                <a:spcPts val="600"/>
              </a:spcBef>
              <a:spcAft>
                <a:spcPts val="600"/>
              </a:spcAft>
              <a:buClr>
                <a:schemeClr val="accent2"/>
              </a:buClr>
              <a:buSzTx/>
              <a:buFont typeface="Arial" panose="020B0604020202020204" pitchFamily="34" charset="0"/>
              <a:buNone/>
              <a:tabLst/>
              <a:defRPr/>
            </a:pPr>
            <a:r>
              <a:rPr lang="en-US"/>
              <a:t>Add Subtitle</a:t>
            </a:r>
          </a:p>
          <a:p>
            <a:pPr lvl="1"/>
            <a:r>
              <a:rPr lang="de-DE"/>
              <a:t>Zweite Ebene</a:t>
            </a:r>
          </a:p>
          <a:p>
            <a:pPr lvl="2"/>
            <a:r>
              <a:rPr lang="de-DE"/>
              <a:t>Dritte Ebene</a:t>
            </a:r>
          </a:p>
          <a:p>
            <a:pPr lvl="3"/>
            <a:r>
              <a:rPr lang="de-DE"/>
              <a:t>Vierte Ebene</a:t>
            </a:r>
          </a:p>
          <a:p>
            <a:pPr lvl="4"/>
            <a:r>
              <a:rPr lang="de-DE"/>
              <a:t>Fünfte Ebene</a:t>
            </a:r>
          </a:p>
        </p:txBody>
      </p:sp>
      <p:sp>
        <p:nvSpPr>
          <p:cNvPr id="16" name="Textplatzhalter 3">
            <a:extLst>
              <a:ext uri="{FF2B5EF4-FFF2-40B4-BE49-F238E27FC236}">
                <a16:creationId xmlns:a16="http://schemas.microsoft.com/office/drawing/2014/main" id="{BE147501-4042-49BD-BAF1-920D1E482D83}"/>
              </a:ext>
            </a:extLst>
          </p:cNvPr>
          <p:cNvSpPr>
            <a:spLocks noGrp="1"/>
          </p:cNvSpPr>
          <p:nvPr>
            <p:ph type="body" sz="quarter" idx="18" hasCustomPrompt="1"/>
          </p:nvPr>
        </p:nvSpPr>
        <p:spPr>
          <a:xfrm>
            <a:off x="6183999" y="3168000"/>
            <a:ext cx="2484001" cy="1555041"/>
          </a:xfrm>
        </p:spPr>
        <p:txBody>
          <a:bodyPr wrap="square" lIns="180000">
            <a:spAutoFit/>
          </a:bodyPr>
          <a:lstStyle>
            <a:lvl1pPr>
              <a:spcAft>
                <a:spcPts val="600"/>
              </a:spcAft>
              <a:defRPr sz="1400"/>
            </a:lvl1pPr>
            <a:lvl2pPr>
              <a:defRPr sz="1400"/>
            </a:lvl2pPr>
            <a:lvl3pPr>
              <a:defRPr sz="1400"/>
            </a:lvl3pPr>
            <a:lvl4pPr>
              <a:defRPr sz="1400"/>
            </a:lvl4pPr>
            <a:lvl5pPr>
              <a:defRPr sz="1400"/>
            </a:lvl5pPr>
          </a:lstStyle>
          <a:p>
            <a:pPr lvl="0"/>
            <a:r>
              <a:rPr lang="en-US"/>
              <a:t>Add Subtitle</a:t>
            </a:r>
          </a:p>
          <a:p>
            <a:pPr lvl="1"/>
            <a:r>
              <a:rPr lang="de-DE"/>
              <a:t>Zweite Ebene</a:t>
            </a:r>
          </a:p>
          <a:p>
            <a:pPr lvl="2"/>
            <a:r>
              <a:rPr lang="de-DE"/>
              <a:t>Dritte Ebene</a:t>
            </a:r>
          </a:p>
          <a:p>
            <a:pPr lvl="3"/>
            <a:r>
              <a:rPr lang="de-DE"/>
              <a:t>Vierte Ebene</a:t>
            </a:r>
          </a:p>
          <a:p>
            <a:pPr lvl="4"/>
            <a:r>
              <a:rPr lang="de-DE"/>
              <a:t>Fünfte Ebene</a:t>
            </a:r>
          </a:p>
        </p:txBody>
      </p:sp>
      <p:sp>
        <p:nvSpPr>
          <p:cNvPr id="17" name="Textplatzhalter 3">
            <a:extLst>
              <a:ext uri="{FF2B5EF4-FFF2-40B4-BE49-F238E27FC236}">
                <a16:creationId xmlns:a16="http://schemas.microsoft.com/office/drawing/2014/main" id="{EABF5E54-188D-41DA-BABC-D0E2AD0EC28A}"/>
              </a:ext>
            </a:extLst>
          </p:cNvPr>
          <p:cNvSpPr>
            <a:spLocks noGrp="1"/>
          </p:cNvSpPr>
          <p:nvPr>
            <p:ph type="body" sz="quarter" idx="19" hasCustomPrompt="1"/>
          </p:nvPr>
        </p:nvSpPr>
        <p:spPr>
          <a:xfrm>
            <a:off x="8844000" y="3168000"/>
            <a:ext cx="2484001" cy="1555041"/>
          </a:xfrm>
        </p:spPr>
        <p:txBody>
          <a:bodyPr wrap="square" lIns="180000">
            <a:spAutoFit/>
          </a:bodyPr>
          <a:lstStyle>
            <a:lvl1pPr>
              <a:spcAft>
                <a:spcPts val="600"/>
              </a:spcAft>
              <a:defRPr sz="1400"/>
            </a:lvl1pPr>
            <a:lvl2pPr>
              <a:defRPr sz="1400"/>
            </a:lvl2pPr>
            <a:lvl3pPr>
              <a:defRPr sz="1400"/>
            </a:lvl3pPr>
            <a:lvl4pPr>
              <a:defRPr sz="1400"/>
            </a:lvl4pPr>
            <a:lvl5pPr>
              <a:defRPr sz="1400"/>
            </a:lvl5pPr>
          </a:lstStyle>
          <a:p>
            <a:pPr lvl="0"/>
            <a:r>
              <a:rPr lang="en-US"/>
              <a:t>Add Subtitle</a:t>
            </a:r>
          </a:p>
          <a:p>
            <a:pPr lvl="1"/>
            <a:r>
              <a:rPr lang="de-DE"/>
              <a:t>Zweite Ebene</a:t>
            </a:r>
          </a:p>
          <a:p>
            <a:pPr lvl="2"/>
            <a:r>
              <a:rPr lang="de-DE"/>
              <a:t>Dritte Ebene</a:t>
            </a:r>
          </a:p>
          <a:p>
            <a:pPr lvl="3"/>
            <a:r>
              <a:rPr lang="de-DE"/>
              <a:t>Vierte Ebene</a:t>
            </a:r>
          </a:p>
          <a:p>
            <a:pPr lvl="4"/>
            <a:r>
              <a:rPr lang="de-DE"/>
              <a:t>Fünfte Ebene</a:t>
            </a:r>
          </a:p>
        </p:txBody>
      </p:sp>
      <p:sp>
        <p:nvSpPr>
          <p:cNvPr id="19" name="Textplatzhalter 6">
            <a:extLst>
              <a:ext uri="{FF2B5EF4-FFF2-40B4-BE49-F238E27FC236}">
                <a16:creationId xmlns:a16="http://schemas.microsoft.com/office/drawing/2014/main" id="{977DEAFC-FCD4-4BEB-8A38-91903A36E993}"/>
              </a:ext>
            </a:extLst>
          </p:cNvPr>
          <p:cNvSpPr>
            <a:spLocks noGrp="1"/>
          </p:cNvSpPr>
          <p:nvPr>
            <p:ph type="body" sz="quarter" idx="20" hasCustomPrompt="1"/>
          </p:nvPr>
        </p:nvSpPr>
        <p:spPr>
          <a:xfrm>
            <a:off x="3524000" y="2113626"/>
            <a:ext cx="2484000" cy="684000"/>
          </a:xfrm>
          <a:solidFill>
            <a:schemeClr val="accent6">
              <a:alpha val="80000"/>
            </a:schemeClr>
          </a:solidFill>
        </p:spPr>
        <p:txBody>
          <a:bodyPr lIns="180000" anchor="ctr" anchorCtr="0">
            <a:noAutofit/>
          </a:bodyPr>
          <a:lstStyle>
            <a:lvl1pPr marL="0" marR="0" indent="0" algn="l" defTabSz="914377" rtl="0" eaLnBrk="1" fontAlgn="base" latinLnBrk="0" hangingPunct="1">
              <a:lnSpc>
                <a:spcPct val="90000"/>
              </a:lnSpc>
              <a:spcBef>
                <a:spcPts val="0"/>
              </a:spcBef>
              <a:spcAft>
                <a:spcPts val="0"/>
              </a:spcAft>
              <a:buClr>
                <a:schemeClr val="accent2"/>
              </a:buClr>
              <a:buSzTx/>
              <a:buFont typeface="Arial" panose="020B0604020202020204" pitchFamily="34" charset="0"/>
              <a:buNone/>
              <a:tabLst/>
              <a:defRPr sz="2000" b="1">
                <a:solidFill>
                  <a:schemeClr val="tx1"/>
                </a:solidFill>
              </a:defRPr>
            </a:lvl1pPr>
          </a:lstStyle>
          <a:p>
            <a:pPr lvl="0"/>
            <a:r>
              <a:rPr lang="en-US"/>
              <a:t>Add Subtitle</a:t>
            </a:r>
          </a:p>
        </p:txBody>
      </p:sp>
      <p:sp>
        <p:nvSpPr>
          <p:cNvPr id="21" name="Textplatzhalter 6">
            <a:extLst>
              <a:ext uri="{FF2B5EF4-FFF2-40B4-BE49-F238E27FC236}">
                <a16:creationId xmlns:a16="http://schemas.microsoft.com/office/drawing/2014/main" id="{04DC495C-C7EA-49A0-9390-9A52762659FF}"/>
              </a:ext>
            </a:extLst>
          </p:cNvPr>
          <p:cNvSpPr>
            <a:spLocks noGrp="1"/>
          </p:cNvSpPr>
          <p:nvPr>
            <p:ph type="body" sz="quarter" idx="21" hasCustomPrompt="1"/>
          </p:nvPr>
        </p:nvSpPr>
        <p:spPr>
          <a:xfrm>
            <a:off x="6183999" y="2113626"/>
            <a:ext cx="2484000" cy="684000"/>
          </a:xfrm>
          <a:solidFill>
            <a:schemeClr val="accent6">
              <a:alpha val="80000"/>
            </a:schemeClr>
          </a:solidFill>
        </p:spPr>
        <p:txBody>
          <a:bodyPr lIns="180000" anchor="ctr" anchorCtr="0">
            <a:noAutofit/>
          </a:bodyPr>
          <a:lstStyle>
            <a:lvl1pPr marL="0" marR="0" indent="0" algn="l" defTabSz="914377" rtl="0" eaLnBrk="1" fontAlgn="base" latinLnBrk="0" hangingPunct="1">
              <a:lnSpc>
                <a:spcPct val="90000"/>
              </a:lnSpc>
              <a:spcBef>
                <a:spcPts val="0"/>
              </a:spcBef>
              <a:spcAft>
                <a:spcPts val="0"/>
              </a:spcAft>
              <a:buClr>
                <a:schemeClr val="accent2"/>
              </a:buClr>
              <a:buSzTx/>
              <a:buFont typeface="Arial" panose="020B0604020202020204" pitchFamily="34" charset="0"/>
              <a:buNone/>
              <a:tabLst/>
              <a:defRPr sz="2000" b="1">
                <a:solidFill>
                  <a:schemeClr val="tx1"/>
                </a:solidFill>
              </a:defRPr>
            </a:lvl1pPr>
          </a:lstStyle>
          <a:p>
            <a:pPr lvl="0"/>
            <a:r>
              <a:rPr lang="en-US"/>
              <a:t>Add Subtitle</a:t>
            </a:r>
          </a:p>
        </p:txBody>
      </p:sp>
      <p:sp>
        <p:nvSpPr>
          <p:cNvPr id="23" name="Textplatzhalter 6">
            <a:extLst>
              <a:ext uri="{FF2B5EF4-FFF2-40B4-BE49-F238E27FC236}">
                <a16:creationId xmlns:a16="http://schemas.microsoft.com/office/drawing/2014/main" id="{A7C64C65-BCA7-431C-8E3D-7FCF80500E8F}"/>
              </a:ext>
            </a:extLst>
          </p:cNvPr>
          <p:cNvSpPr>
            <a:spLocks noGrp="1"/>
          </p:cNvSpPr>
          <p:nvPr>
            <p:ph type="body" sz="quarter" idx="22" hasCustomPrompt="1"/>
          </p:nvPr>
        </p:nvSpPr>
        <p:spPr>
          <a:xfrm>
            <a:off x="8844000" y="2116300"/>
            <a:ext cx="2484000" cy="684000"/>
          </a:xfrm>
          <a:solidFill>
            <a:schemeClr val="accent6">
              <a:alpha val="80000"/>
            </a:schemeClr>
          </a:solidFill>
        </p:spPr>
        <p:txBody>
          <a:bodyPr lIns="180000" anchor="ctr" anchorCtr="0">
            <a:noAutofit/>
          </a:bodyPr>
          <a:lstStyle>
            <a:lvl1pPr marL="0" marR="0" indent="0" algn="l" defTabSz="914377" rtl="0" eaLnBrk="1" fontAlgn="base" latinLnBrk="0" hangingPunct="1">
              <a:lnSpc>
                <a:spcPct val="90000"/>
              </a:lnSpc>
              <a:spcBef>
                <a:spcPts val="0"/>
              </a:spcBef>
              <a:spcAft>
                <a:spcPts val="0"/>
              </a:spcAft>
              <a:buClr>
                <a:schemeClr val="accent2"/>
              </a:buClr>
              <a:buSzTx/>
              <a:buFont typeface="Arial" panose="020B0604020202020204" pitchFamily="34" charset="0"/>
              <a:buNone/>
              <a:tabLst/>
              <a:defRPr sz="2000" b="1">
                <a:solidFill>
                  <a:schemeClr val="tx1"/>
                </a:solidFill>
              </a:defRPr>
            </a:lvl1pPr>
          </a:lstStyle>
          <a:p>
            <a:pPr lvl="0"/>
            <a:r>
              <a:rPr lang="en-US"/>
              <a:t>Add Subtitle</a:t>
            </a:r>
          </a:p>
        </p:txBody>
      </p:sp>
    </p:spTree>
    <p:extLst>
      <p:ext uri="{BB962C8B-B14F-4D97-AF65-F5344CB8AC3E}">
        <p14:creationId xmlns:p14="http://schemas.microsoft.com/office/powerpoint/2010/main" val="29898204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6F723C-55E5-4BDF-A866-3D2EAB54E756}"/>
              </a:ext>
            </a:extLst>
          </p:cNvPr>
          <p:cNvSpPr>
            <a:spLocks noGrp="1"/>
          </p:cNvSpPr>
          <p:nvPr>
            <p:ph type="title"/>
          </p:nvPr>
        </p:nvSpPr>
        <p:spPr/>
        <p:txBody>
          <a:bodyPr/>
          <a:lstStyle/>
          <a:p>
            <a:r>
              <a:rPr lang="de-DE"/>
              <a:t>Mastertitelformat bearbeiten</a:t>
            </a:r>
          </a:p>
        </p:txBody>
      </p:sp>
      <p:sp>
        <p:nvSpPr>
          <p:cNvPr id="3" name="Textplatzhalter 6">
            <a:extLst>
              <a:ext uri="{FF2B5EF4-FFF2-40B4-BE49-F238E27FC236}">
                <a16:creationId xmlns:a16="http://schemas.microsoft.com/office/drawing/2014/main" id="{E5C61912-0F5F-46A6-B269-F4408431929A}"/>
              </a:ext>
            </a:extLst>
          </p:cNvPr>
          <p:cNvSpPr>
            <a:spLocks noGrp="1"/>
          </p:cNvSpPr>
          <p:nvPr>
            <p:ph type="body" sz="quarter" idx="15" hasCustomPrompt="1"/>
          </p:nvPr>
        </p:nvSpPr>
        <p:spPr>
          <a:xfrm>
            <a:off x="864000" y="6007100"/>
            <a:ext cx="10464400" cy="274900"/>
          </a:xfrm>
        </p:spPr>
        <p:txBody>
          <a:bodyPr anchor="t"/>
          <a:lstStyle>
            <a:lvl1pPr marL="88900" indent="-88900">
              <a:buClr>
                <a:schemeClr val="tx1"/>
              </a:buClr>
              <a:buSzPct val="100000"/>
              <a:buFont typeface="+mj-lt"/>
              <a:buAutoNum type="arabicPeriod"/>
              <a:defRPr sz="800" b="0">
                <a:solidFill>
                  <a:schemeClr val="tx1"/>
                </a:solidFill>
              </a:defRPr>
            </a:lvl1pPr>
          </a:lstStyle>
          <a:p>
            <a:pPr lvl="0"/>
            <a:r>
              <a:rPr lang="de-DE"/>
              <a:t>Foot Note</a:t>
            </a:r>
          </a:p>
        </p:txBody>
      </p:sp>
    </p:spTree>
    <p:extLst>
      <p:ext uri="{BB962C8B-B14F-4D97-AF65-F5344CB8AC3E}">
        <p14:creationId xmlns:p14="http://schemas.microsoft.com/office/powerpoint/2010/main" val="19799094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c">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5545164"/>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mage and Quote I">
    <p:spTree>
      <p:nvGrpSpPr>
        <p:cNvPr id="1" name=""/>
        <p:cNvGrpSpPr/>
        <p:nvPr/>
      </p:nvGrpSpPr>
      <p:grpSpPr>
        <a:xfrm>
          <a:off x="0" y="0"/>
          <a:ext cx="0" cy="0"/>
          <a:chOff x="0" y="0"/>
          <a:chExt cx="0" cy="0"/>
        </a:xfrm>
      </p:grpSpPr>
      <p:sp>
        <p:nvSpPr>
          <p:cNvPr id="12" name="Textplatzhalter 11">
            <a:extLst>
              <a:ext uri="{FF2B5EF4-FFF2-40B4-BE49-F238E27FC236}">
                <a16:creationId xmlns:a16="http://schemas.microsoft.com/office/drawing/2014/main" id="{279C8AFA-288B-4DA6-AF45-01BFBB84FA8A}"/>
              </a:ext>
            </a:extLst>
          </p:cNvPr>
          <p:cNvSpPr>
            <a:spLocks noGrp="1"/>
          </p:cNvSpPr>
          <p:nvPr>
            <p:ph type="body" sz="quarter" idx="21" hasCustomPrompt="1"/>
          </p:nvPr>
        </p:nvSpPr>
        <p:spPr>
          <a:xfrm>
            <a:off x="4506205" y="2439000"/>
            <a:ext cx="3825000" cy="4419000"/>
          </a:xfrm>
          <a:prstGeom prst="parallelogram">
            <a:avLst>
              <a:gd name="adj" fmla="val 41885"/>
            </a:avLst>
          </a:prstGeom>
          <a:solidFill>
            <a:schemeClr val="accent1">
              <a:alpha val="15000"/>
            </a:schemeClr>
          </a:solidFill>
        </p:spPr>
        <p:txBody>
          <a:bodyPr>
            <a:noAutofit/>
          </a:bodyPr>
          <a:lstStyle>
            <a:lvl1pPr>
              <a:defRPr sz="500">
                <a:solidFill>
                  <a:srgbClr val="000000">
                    <a:alpha val="0"/>
                  </a:srgbClr>
                </a:solidFill>
              </a:defRPr>
            </a:lvl1pPr>
          </a:lstStyle>
          <a:p>
            <a:pPr lvl="0"/>
            <a:r>
              <a:rPr lang="de-DE"/>
              <a:t> q</a:t>
            </a:r>
          </a:p>
        </p:txBody>
      </p:sp>
      <p:sp>
        <p:nvSpPr>
          <p:cNvPr id="2" name="Titel 1">
            <a:extLst>
              <a:ext uri="{FF2B5EF4-FFF2-40B4-BE49-F238E27FC236}">
                <a16:creationId xmlns:a16="http://schemas.microsoft.com/office/drawing/2014/main" id="{D5FD31BD-B759-4464-8C7D-EF45CE4BE116}"/>
              </a:ext>
            </a:extLst>
          </p:cNvPr>
          <p:cNvSpPr>
            <a:spLocks noGrp="1"/>
          </p:cNvSpPr>
          <p:nvPr>
            <p:ph type="title" hasCustomPrompt="1"/>
          </p:nvPr>
        </p:nvSpPr>
        <p:spPr/>
        <p:txBody>
          <a:bodyPr/>
          <a:lstStyle>
            <a:lvl1pPr>
              <a:defRPr/>
            </a:lvl1pPr>
          </a:lstStyle>
          <a:p>
            <a:r>
              <a:rPr lang="en-US"/>
              <a:t>Add Title</a:t>
            </a:r>
            <a:endParaRPr lang="de-DE"/>
          </a:p>
        </p:txBody>
      </p:sp>
      <p:sp>
        <p:nvSpPr>
          <p:cNvPr id="3" name="Picture Placeholder 4">
            <a:extLst>
              <a:ext uri="{FF2B5EF4-FFF2-40B4-BE49-F238E27FC236}">
                <a16:creationId xmlns:a16="http://schemas.microsoft.com/office/drawing/2014/main" id="{DE4AEE59-1062-4642-90AF-AA5E21B5434D}"/>
              </a:ext>
            </a:extLst>
          </p:cNvPr>
          <p:cNvSpPr>
            <a:spLocks noGrp="1"/>
          </p:cNvSpPr>
          <p:nvPr>
            <p:ph type="pic" sz="quarter" idx="19" hasCustomPrompt="1"/>
          </p:nvPr>
        </p:nvSpPr>
        <p:spPr>
          <a:xfrm>
            <a:off x="1" y="2113200"/>
            <a:ext cx="6321000" cy="3456000"/>
          </a:xfrm>
          <a:prstGeom prst="rect">
            <a:avLst/>
          </a:prstGeom>
          <a:solidFill>
            <a:schemeClr val="tx1">
              <a:alpha val="3000"/>
            </a:schemeClr>
          </a:solidFill>
        </p:spPr>
        <p:txBody>
          <a:bodyPr lIns="864000" tIns="180000" anchor="t" anchorCtr="0">
            <a:noAutofit/>
          </a:bodyPr>
          <a:lstStyle>
            <a:lvl1pPr algn="l">
              <a:defRPr sz="1400" b="0"/>
            </a:lvl1pPr>
          </a:lstStyle>
          <a:p>
            <a:r>
              <a:rPr lang="en-US"/>
              <a:t>Add Picture and put into background</a:t>
            </a:r>
          </a:p>
        </p:txBody>
      </p:sp>
      <p:cxnSp>
        <p:nvCxnSpPr>
          <p:cNvPr id="8" name="Gerader Verbinder 7" hidden="1">
            <a:extLst>
              <a:ext uri="{FF2B5EF4-FFF2-40B4-BE49-F238E27FC236}">
                <a16:creationId xmlns:a16="http://schemas.microsoft.com/office/drawing/2014/main" id="{41081D78-9AFB-46D3-8FCB-48A939E2A1ED}"/>
              </a:ext>
            </a:extLst>
          </p:cNvPr>
          <p:cNvCxnSpPr>
            <a:cxnSpLocks/>
          </p:cNvCxnSpPr>
          <p:nvPr userDrawn="1"/>
        </p:nvCxnSpPr>
        <p:spPr>
          <a:xfrm rot="1200000" flipV="1">
            <a:off x="7082952" y="2983483"/>
            <a:ext cx="0" cy="2613600"/>
          </a:xfrm>
          <a:prstGeom prst="line">
            <a:avLst/>
          </a:prstGeom>
          <a:ln/>
        </p:spPr>
        <p:style>
          <a:lnRef idx="1">
            <a:schemeClr val="accent5"/>
          </a:lnRef>
          <a:fillRef idx="0">
            <a:schemeClr val="accent5"/>
          </a:fillRef>
          <a:effectRef idx="0">
            <a:schemeClr val="accent5"/>
          </a:effectRef>
          <a:fontRef idx="minor">
            <a:schemeClr val="tx1"/>
          </a:fontRef>
        </p:style>
      </p:cxnSp>
      <p:cxnSp>
        <p:nvCxnSpPr>
          <p:cNvPr id="13" name="Gerader Verbinder 12" hidden="1">
            <a:extLst>
              <a:ext uri="{FF2B5EF4-FFF2-40B4-BE49-F238E27FC236}">
                <a16:creationId xmlns:a16="http://schemas.microsoft.com/office/drawing/2014/main" id="{CCDD2617-A9DE-4783-8132-4B4045A15900}"/>
              </a:ext>
            </a:extLst>
          </p:cNvPr>
          <p:cNvCxnSpPr>
            <a:cxnSpLocks/>
          </p:cNvCxnSpPr>
          <p:nvPr userDrawn="1"/>
        </p:nvCxnSpPr>
        <p:spPr>
          <a:xfrm rot="1200000" flipV="1">
            <a:off x="5421397" y="3011083"/>
            <a:ext cx="0" cy="2613600"/>
          </a:xfrm>
          <a:prstGeom prst="line">
            <a:avLst/>
          </a:prstGeom>
          <a:ln/>
        </p:spPr>
        <p:style>
          <a:lnRef idx="1">
            <a:schemeClr val="accent5"/>
          </a:lnRef>
          <a:fillRef idx="0">
            <a:schemeClr val="accent5"/>
          </a:fillRef>
          <a:effectRef idx="0">
            <a:schemeClr val="accent5"/>
          </a:effectRef>
          <a:fontRef idx="minor">
            <a:schemeClr val="tx1"/>
          </a:fontRef>
        </p:style>
      </p:cxnSp>
      <p:sp>
        <p:nvSpPr>
          <p:cNvPr id="5" name="Textplatzhalter 4">
            <a:extLst>
              <a:ext uri="{FF2B5EF4-FFF2-40B4-BE49-F238E27FC236}">
                <a16:creationId xmlns:a16="http://schemas.microsoft.com/office/drawing/2014/main" id="{80441329-D124-4ACF-9259-12AA20A08F95}"/>
              </a:ext>
            </a:extLst>
          </p:cNvPr>
          <p:cNvSpPr>
            <a:spLocks noGrp="1"/>
          </p:cNvSpPr>
          <p:nvPr>
            <p:ph type="body" sz="quarter" idx="20" hasCustomPrompt="1"/>
          </p:nvPr>
        </p:nvSpPr>
        <p:spPr>
          <a:xfrm>
            <a:off x="7056000" y="2520000"/>
            <a:ext cx="4272400" cy="938975"/>
          </a:xfrm>
        </p:spPr>
        <p:txBody>
          <a:bodyPr anchor="t" anchorCtr="0"/>
          <a:lstStyle>
            <a:lvl1pPr>
              <a:spcAft>
                <a:spcPts val="1200"/>
              </a:spcAft>
              <a:defRPr sz="2400" b="0"/>
            </a:lvl1pPr>
            <a:lvl2pPr>
              <a:defRPr sz="2400" b="1"/>
            </a:lvl2pPr>
          </a:lstStyle>
          <a:p>
            <a:pPr lvl="0"/>
            <a:r>
              <a:rPr lang="en-US"/>
              <a:t>Add text</a:t>
            </a:r>
          </a:p>
          <a:p>
            <a:pPr lvl="1"/>
            <a:r>
              <a:rPr lang="de-DE"/>
              <a:t>Add </a:t>
            </a:r>
            <a:r>
              <a:rPr lang="de-DE" err="1"/>
              <a:t>Subtitle</a:t>
            </a:r>
            <a:r>
              <a:rPr lang="de-DE"/>
              <a:t>/</a:t>
            </a:r>
            <a:r>
              <a:rPr lang="de-DE" err="1"/>
              <a:t>Author</a:t>
            </a:r>
            <a:endParaRPr lang="de-DE"/>
          </a:p>
        </p:txBody>
      </p:sp>
    </p:spTree>
    <p:extLst>
      <p:ext uri="{BB962C8B-B14F-4D97-AF65-F5344CB8AC3E}">
        <p14:creationId xmlns:p14="http://schemas.microsoft.com/office/powerpoint/2010/main" val="20248288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mage and Quote II">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FD31BD-B759-4464-8C7D-EF45CE4BE116}"/>
              </a:ext>
            </a:extLst>
          </p:cNvPr>
          <p:cNvSpPr>
            <a:spLocks noGrp="1"/>
          </p:cNvSpPr>
          <p:nvPr>
            <p:ph type="title" hasCustomPrompt="1"/>
          </p:nvPr>
        </p:nvSpPr>
        <p:spPr/>
        <p:txBody>
          <a:bodyPr/>
          <a:lstStyle>
            <a:lvl1pPr>
              <a:defRPr/>
            </a:lvl1pPr>
          </a:lstStyle>
          <a:p>
            <a:r>
              <a:rPr lang="en-US"/>
              <a:t>Add Title</a:t>
            </a:r>
            <a:endParaRPr lang="de-DE"/>
          </a:p>
        </p:txBody>
      </p:sp>
      <p:sp>
        <p:nvSpPr>
          <p:cNvPr id="3" name="Picture Placeholder 4">
            <a:extLst>
              <a:ext uri="{FF2B5EF4-FFF2-40B4-BE49-F238E27FC236}">
                <a16:creationId xmlns:a16="http://schemas.microsoft.com/office/drawing/2014/main" id="{DE4AEE59-1062-4642-90AF-AA5E21B5434D}"/>
              </a:ext>
            </a:extLst>
          </p:cNvPr>
          <p:cNvSpPr>
            <a:spLocks noGrp="1"/>
          </p:cNvSpPr>
          <p:nvPr>
            <p:ph type="pic" sz="quarter" idx="19" hasCustomPrompt="1"/>
          </p:nvPr>
        </p:nvSpPr>
        <p:spPr>
          <a:xfrm>
            <a:off x="1" y="2113200"/>
            <a:ext cx="5285999" cy="3456000"/>
          </a:xfrm>
          <a:prstGeom prst="rect">
            <a:avLst/>
          </a:prstGeom>
          <a:solidFill>
            <a:schemeClr val="tx1">
              <a:alpha val="3000"/>
            </a:schemeClr>
          </a:solidFill>
        </p:spPr>
        <p:txBody>
          <a:bodyPr lIns="864000" anchor="ctr">
            <a:noAutofit/>
          </a:bodyPr>
          <a:lstStyle>
            <a:lvl1pPr algn="l">
              <a:defRPr sz="1400" b="0"/>
            </a:lvl1pPr>
          </a:lstStyle>
          <a:p>
            <a:r>
              <a:rPr lang="en-US"/>
              <a:t>Add Picture</a:t>
            </a:r>
          </a:p>
        </p:txBody>
      </p:sp>
      <p:cxnSp>
        <p:nvCxnSpPr>
          <p:cNvPr id="8" name="Gerader Verbinder 7" hidden="1">
            <a:extLst>
              <a:ext uri="{FF2B5EF4-FFF2-40B4-BE49-F238E27FC236}">
                <a16:creationId xmlns:a16="http://schemas.microsoft.com/office/drawing/2014/main" id="{41081D78-9AFB-46D3-8FCB-48A939E2A1ED}"/>
              </a:ext>
            </a:extLst>
          </p:cNvPr>
          <p:cNvCxnSpPr>
            <a:cxnSpLocks/>
          </p:cNvCxnSpPr>
          <p:nvPr userDrawn="1"/>
        </p:nvCxnSpPr>
        <p:spPr>
          <a:xfrm rot="1200000" flipV="1">
            <a:off x="7082952" y="2983483"/>
            <a:ext cx="0" cy="2613600"/>
          </a:xfrm>
          <a:prstGeom prst="line">
            <a:avLst/>
          </a:prstGeom>
          <a:ln/>
        </p:spPr>
        <p:style>
          <a:lnRef idx="1">
            <a:schemeClr val="accent5"/>
          </a:lnRef>
          <a:fillRef idx="0">
            <a:schemeClr val="accent5"/>
          </a:fillRef>
          <a:effectRef idx="0">
            <a:schemeClr val="accent5"/>
          </a:effectRef>
          <a:fontRef idx="minor">
            <a:schemeClr val="tx1"/>
          </a:fontRef>
        </p:style>
      </p:cxnSp>
      <p:cxnSp>
        <p:nvCxnSpPr>
          <p:cNvPr id="13" name="Gerader Verbinder 12" hidden="1">
            <a:extLst>
              <a:ext uri="{FF2B5EF4-FFF2-40B4-BE49-F238E27FC236}">
                <a16:creationId xmlns:a16="http://schemas.microsoft.com/office/drawing/2014/main" id="{CCDD2617-A9DE-4783-8132-4B4045A15900}"/>
              </a:ext>
            </a:extLst>
          </p:cNvPr>
          <p:cNvCxnSpPr>
            <a:cxnSpLocks/>
          </p:cNvCxnSpPr>
          <p:nvPr userDrawn="1"/>
        </p:nvCxnSpPr>
        <p:spPr>
          <a:xfrm rot="1200000" flipV="1">
            <a:off x="5421397" y="3011083"/>
            <a:ext cx="0" cy="2613600"/>
          </a:xfrm>
          <a:prstGeom prst="line">
            <a:avLst/>
          </a:prstGeom>
          <a:ln/>
        </p:spPr>
        <p:style>
          <a:lnRef idx="1">
            <a:schemeClr val="accent5"/>
          </a:lnRef>
          <a:fillRef idx="0">
            <a:schemeClr val="accent5"/>
          </a:fillRef>
          <a:effectRef idx="0">
            <a:schemeClr val="accent5"/>
          </a:effectRef>
          <a:fontRef idx="minor">
            <a:schemeClr val="tx1"/>
          </a:fontRef>
        </p:style>
      </p:cxnSp>
      <p:sp>
        <p:nvSpPr>
          <p:cNvPr id="5" name="Textplatzhalter 4">
            <a:extLst>
              <a:ext uri="{FF2B5EF4-FFF2-40B4-BE49-F238E27FC236}">
                <a16:creationId xmlns:a16="http://schemas.microsoft.com/office/drawing/2014/main" id="{80441329-D124-4ACF-9259-12AA20A08F95}"/>
              </a:ext>
            </a:extLst>
          </p:cNvPr>
          <p:cNvSpPr>
            <a:spLocks noGrp="1"/>
          </p:cNvSpPr>
          <p:nvPr>
            <p:ph type="body" sz="quarter" idx="20" hasCustomPrompt="1"/>
          </p:nvPr>
        </p:nvSpPr>
        <p:spPr>
          <a:xfrm>
            <a:off x="7307999" y="3420148"/>
            <a:ext cx="4021200" cy="845809"/>
          </a:xfrm>
        </p:spPr>
        <p:txBody>
          <a:bodyPr anchor="ctr" anchorCtr="0">
            <a:spAutoFit/>
          </a:bodyPr>
          <a:lstStyle>
            <a:lvl1pPr marL="0" marR="0" indent="0" algn="l" defTabSz="914377" rtl="0" eaLnBrk="1" fontAlgn="base" latinLnBrk="0" hangingPunct="1">
              <a:lnSpc>
                <a:spcPct val="110000"/>
              </a:lnSpc>
              <a:spcBef>
                <a:spcPts val="0"/>
              </a:spcBef>
              <a:spcAft>
                <a:spcPts val="1200"/>
              </a:spcAft>
              <a:buClr>
                <a:schemeClr val="accent2"/>
              </a:buClr>
              <a:buSzTx/>
              <a:buFont typeface="Arial" panose="020B0604020202020204" pitchFamily="34" charset="0"/>
              <a:buNone/>
              <a:tabLst/>
              <a:defRPr sz="2000" b="0"/>
            </a:lvl1pPr>
            <a:lvl2pPr>
              <a:lnSpc>
                <a:spcPct val="110000"/>
              </a:lnSpc>
              <a:defRPr sz="2000" b="1"/>
            </a:lvl2pPr>
          </a:lstStyle>
          <a:p>
            <a:pPr marL="0" marR="0" lvl="0" indent="0" algn="l" defTabSz="914377" rtl="0" eaLnBrk="1" fontAlgn="base" latinLnBrk="0" hangingPunct="1">
              <a:lnSpc>
                <a:spcPct val="117000"/>
              </a:lnSpc>
              <a:spcBef>
                <a:spcPts val="0"/>
              </a:spcBef>
              <a:spcAft>
                <a:spcPts val="1200"/>
              </a:spcAft>
              <a:buClr>
                <a:schemeClr val="accent2"/>
              </a:buClr>
              <a:buSzTx/>
              <a:buFont typeface="Arial" panose="020B0604020202020204" pitchFamily="34" charset="0"/>
              <a:buNone/>
              <a:tabLst/>
              <a:defRPr/>
            </a:pPr>
            <a:r>
              <a:rPr lang="en-US"/>
              <a:t>Add text</a:t>
            </a:r>
          </a:p>
          <a:p>
            <a:pPr marL="0" marR="0" lvl="1" indent="0" algn="l" defTabSz="914377" rtl="0" eaLnBrk="1" fontAlgn="base" latinLnBrk="0" hangingPunct="1">
              <a:lnSpc>
                <a:spcPct val="117000"/>
              </a:lnSpc>
              <a:spcBef>
                <a:spcPts val="0"/>
              </a:spcBef>
              <a:spcAft>
                <a:spcPts val="1200"/>
              </a:spcAft>
              <a:buClr>
                <a:schemeClr val="accent2"/>
              </a:buClr>
              <a:buSzTx/>
              <a:buFont typeface="Arial" panose="020B0604020202020204" pitchFamily="34" charset="0"/>
              <a:buNone/>
              <a:tabLst/>
              <a:defRPr/>
            </a:pPr>
            <a:r>
              <a:rPr lang="de-DE"/>
              <a:t>Add </a:t>
            </a:r>
            <a:r>
              <a:rPr lang="de-DE" err="1"/>
              <a:t>Subtitle</a:t>
            </a:r>
            <a:endParaRPr lang="de-DE"/>
          </a:p>
        </p:txBody>
      </p:sp>
      <p:sp>
        <p:nvSpPr>
          <p:cNvPr id="9" name="Parallelogramm 8">
            <a:extLst>
              <a:ext uri="{FF2B5EF4-FFF2-40B4-BE49-F238E27FC236}">
                <a16:creationId xmlns:a16="http://schemas.microsoft.com/office/drawing/2014/main" id="{B4ED12D9-8241-4235-90EB-00E0DB003F2C}"/>
              </a:ext>
            </a:extLst>
          </p:cNvPr>
          <p:cNvSpPr/>
          <p:nvPr userDrawn="1"/>
        </p:nvSpPr>
        <p:spPr>
          <a:xfrm>
            <a:off x="5961000" y="2869166"/>
            <a:ext cx="1119886" cy="1927707"/>
          </a:xfrm>
          <a:prstGeom prst="parallelogram">
            <a:avLst>
              <a:gd name="adj" fmla="val 63009"/>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ctr" anchorCtr="0" forceAA="0" compatLnSpc="1">
            <a:prstTxWarp prst="textNoShape">
              <a:avLst/>
            </a:prstTxWarp>
            <a:noAutofit/>
          </a:bodyPr>
          <a:lstStyle/>
          <a:p>
            <a:pPr algn="ctr">
              <a:lnSpc>
                <a:spcPct val="96000"/>
              </a:lnSpc>
            </a:pPr>
            <a:endParaRPr lang="de-DE" sz="3000">
              <a:solidFill>
                <a:schemeClr val="accent1"/>
              </a:solidFill>
              <a:latin typeface="+mj-lt"/>
            </a:endParaRPr>
          </a:p>
        </p:txBody>
      </p:sp>
    </p:spTree>
    <p:extLst>
      <p:ext uri="{BB962C8B-B14F-4D97-AF65-F5344CB8AC3E}">
        <p14:creationId xmlns:p14="http://schemas.microsoft.com/office/powerpoint/2010/main" val="16754549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hapter I blue">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E2A0C4C5-4C52-4D53-AD6C-47091D75F6E4}"/>
              </a:ext>
            </a:extLst>
          </p:cNvPr>
          <p:cNvSpPr/>
          <p:nvPr userDrawn="1"/>
        </p:nvSpPr>
        <p:spPr>
          <a:xfrm>
            <a:off x="0" y="2113200"/>
            <a:ext cx="11304000" cy="3881200"/>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ctr" anchorCtr="0" forceAA="0" compatLnSpc="1">
            <a:prstTxWarp prst="textNoShape">
              <a:avLst/>
            </a:prstTxWarp>
            <a:noAutofit/>
          </a:bodyPr>
          <a:lstStyle/>
          <a:p>
            <a:pPr algn="ctr">
              <a:lnSpc>
                <a:spcPct val="96000"/>
              </a:lnSpc>
            </a:pPr>
            <a:endParaRPr lang="de-DE" sz="3000">
              <a:solidFill>
                <a:schemeClr val="accent1"/>
              </a:solidFill>
              <a:latin typeface="+mj-lt"/>
            </a:endParaRPr>
          </a:p>
        </p:txBody>
      </p:sp>
      <p:sp>
        <p:nvSpPr>
          <p:cNvPr id="3" name="Rechteck 2">
            <a:extLst>
              <a:ext uri="{FF2B5EF4-FFF2-40B4-BE49-F238E27FC236}">
                <a16:creationId xmlns:a16="http://schemas.microsoft.com/office/drawing/2014/main" id="{F2B64499-4F5C-4226-AF2C-7B0ADCEA53A5}"/>
              </a:ext>
            </a:extLst>
          </p:cNvPr>
          <p:cNvSpPr/>
          <p:nvPr userDrawn="1"/>
        </p:nvSpPr>
        <p:spPr>
          <a:xfrm>
            <a:off x="561000" y="504000"/>
            <a:ext cx="135000" cy="945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ctr" anchorCtr="0" forceAA="0" compatLnSpc="1">
            <a:prstTxWarp prst="textNoShape">
              <a:avLst/>
            </a:prstTxWarp>
            <a:noAutofit/>
          </a:bodyPr>
          <a:lstStyle/>
          <a:p>
            <a:pPr algn="ctr">
              <a:lnSpc>
                <a:spcPct val="96000"/>
              </a:lnSpc>
            </a:pPr>
            <a:endParaRPr lang="de-DE" sz="3000">
              <a:solidFill>
                <a:schemeClr val="accent1"/>
              </a:solidFill>
              <a:latin typeface="+mj-lt"/>
            </a:endParaRPr>
          </a:p>
        </p:txBody>
      </p:sp>
      <p:sp>
        <p:nvSpPr>
          <p:cNvPr id="4" name="Rechteck 3">
            <a:extLst>
              <a:ext uri="{FF2B5EF4-FFF2-40B4-BE49-F238E27FC236}">
                <a16:creationId xmlns:a16="http://schemas.microsoft.com/office/drawing/2014/main" id="{6188B993-2CAA-4668-A125-2B8EADA04CEF}"/>
              </a:ext>
            </a:extLst>
          </p:cNvPr>
          <p:cNvSpPr/>
          <p:nvPr userDrawn="1"/>
        </p:nvSpPr>
        <p:spPr>
          <a:xfrm>
            <a:off x="1824000" y="1548000"/>
            <a:ext cx="10368000" cy="4068000"/>
          </a:xfrm>
          <a:prstGeom prst="rect">
            <a:avLst/>
          </a:prstGeom>
          <a:solidFill>
            <a:schemeClr val="accent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ctr" anchorCtr="0" forceAA="0" compatLnSpc="1">
            <a:prstTxWarp prst="textNoShape">
              <a:avLst/>
            </a:prstTxWarp>
            <a:noAutofit/>
          </a:bodyPr>
          <a:lstStyle/>
          <a:p>
            <a:pPr algn="ctr">
              <a:lnSpc>
                <a:spcPct val="96000"/>
              </a:lnSpc>
            </a:pPr>
            <a:endParaRPr lang="de-DE" sz="3000">
              <a:solidFill>
                <a:schemeClr val="accent1"/>
              </a:solidFill>
              <a:latin typeface="+mj-lt"/>
            </a:endParaRPr>
          </a:p>
        </p:txBody>
      </p:sp>
      <p:sp>
        <p:nvSpPr>
          <p:cNvPr id="5" name="Textplatzhalter 3">
            <a:extLst>
              <a:ext uri="{FF2B5EF4-FFF2-40B4-BE49-F238E27FC236}">
                <a16:creationId xmlns:a16="http://schemas.microsoft.com/office/drawing/2014/main" id="{85FFDE08-3A6C-4961-B9E6-426B79D842D8}"/>
              </a:ext>
            </a:extLst>
          </p:cNvPr>
          <p:cNvSpPr>
            <a:spLocks noGrp="1"/>
          </p:cNvSpPr>
          <p:nvPr>
            <p:ph type="body" sz="quarter" idx="13" hasCustomPrompt="1"/>
          </p:nvPr>
        </p:nvSpPr>
        <p:spPr>
          <a:xfrm>
            <a:off x="1824000" y="2113200"/>
            <a:ext cx="9480000" cy="3520800"/>
          </a:xfrm>
          <a:noFill/>
          <a:ln>
            <a:noFill/>
          </a:ln>
        </p:spPr>
        <p:txBody>
          <a:bodyPr lIns="540000" rIns="540000" bIns="0" anchor="ctr" anchorCtr="0">
            <a:noAutofit/>
          </a:bodyPr>
          <a:lstStyle>
            <a:lvl1pPr marL="0" marR="0" indent="0" algn="l" defTabSz="914377" rtl="0" eaLnBrk="1" fontAlgn="base" latinLnBrk="0" hangingPunct="1">
              <a:lnSpc>
                <a:spcPct val="90000"/>
              </a:lnSpc>
              <a:spcBef>
                <a:spcPts val="0"/>
              </a:spcBef>
              <a:spcAft>
                <a:spcPts val="1500"/>
              </a:spcAft>
              <a:buClr>
                <a:schemeClr val="accent2"/>
              </a:buClr>
              <a:buSzTx/>
              <a:buFont typeface="Arial" panose="020B0604020202020204" pitchFamily="34" charset="0"/>
              <a:buNone/>
              <a:tabLst/>
              <a:defRPr sz="7200">
                <a:solidFill>
                  <a:schemeClr val="bg1"/>
                </a:solidFill>
              </a:defRPr>
            </a:lvl1pPr>
            <a:lvl2pPr>
              <a:lnSpc>
                <a:spcPct val="90000"/>
              </a:lnSpc>
              <a:spcAft>
                <a:spcPts val="3000"/>
              </a:spcAft>
              <a:defRPr sz="7200" b="1">
                <a:solidFill>
                  <a:schemeClr val="bg1"/>
                </a:solidFill>
              </a:defRPr>
            </a:lvl2pPr>
            <a:lvl3pPr marL="0" indent="0">
              <a:lnSpc>
                <a:spcPct val="90000"/>
              </a:lnSpc>
              <a:buNone/>
              <a:defRPr>
                <a:solidFill>
                  <a:schemeClr val="bg1"/>
                </a:solidFill>
              </a:defRPr>
            </a:lvl3pPr>
          </a:lstStyle>
          <a:p>
            <a:pPr lvl="0"/>
            <a:r>
              <a:rPr lang="de-DE"/>
              <a:t>Add Text </a:t>
            </a:r>
          </a:p>
        </p:txBody>
      </p:sp>
    </p:spTree>
    <p:extLst>
      <p:ext uri="{BB962C8B-B14F-4D97-AF65-F5344CB8AC3E}">
        <p14:creationId xmlns:p14="http://schemas.microsoft.com/office/powerpoint/2010/main" val="5371156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hapter I light blue">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E2A0C4C5-4C52-4D53-AD6C-47091D75F6E4}"/>
              </a:ext>
            </a:extLst>
          </p:cNvPr>
          <p:cNvSpPr/>
          <p:nvPr userDrawn="1"/>
        </p:nvSpPr>
        <p:spPr>
          <a:xfrm>
            <a:off x="0" y="2113200"/>
            <a:ext cx="11304000" cy="3881200"/>
          </a:xfrm>
          <a:prstGeom prst="rect">
            <a:avLst/>
          </a:prstGeom>
          <a:solidFill>
            <a:schemeClr val="accent4">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ctr" anchorCtr="0" forceAA="0" compatLnSpc="1">
            <a:prstTxWarp prst="textNoShape">
              <a:avLst/>
            </a:prstTxWarp>
            <a:noAutofit/>
          </a:bodyPr>
          <a:lstStyle/>
          <a:p>
            <a:pPr algn="ctr">
              <a:lnSpc>
                <a:spcPct val="96000"/>
              </a:lnSpc>
            </a:pPr>
            <a:endParaRPr lang="de-DE" sz="3000">
              <a:solidFill>
                <a:schemeClr val="accent1"/>
              </a:solidFill>
              <a:latin typeface="+mj-lt"/>
            </a:endParaRPr>
          </a:p>
        </p:txBody>
      </p:sp>
      <p:sp>
        <p:nvSpPr>
          <p:cNvPr id="3" name="Rechteck 2">
            <a:extLst>
              <a:ext uri="{FF2B5EF4-FFF2-40B4-BE49-F238E27FC236}">
                <a16:creationId xmlns:a16="http://schemas.microsoft.com/office/drawing/2014/main" id="{F2B64499-4F5C-4226-AF2C-7B0ADCEA53A5}"/>
              </a:ext>
            </a:extLst>
          </p:cNvPr>
          <p:cNvSpPr/>
          <p:nvPr userDrawn="1"/>
        </p:nvSpPr>
        <p:spPr>
          <a:xfrm>
            <a:off x="561000" y="504000"/>
            <a:ext cx="135000" cy="945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ctr" anchorCtr="0" forceAA="0" compatLnSpc="1">
            <a:prstTxWarp prst="textNoShape">
              <a:avLst/>
            </a:prstTxWarp>
            <a:noAutofit/>
          </a:bodyPr>
          <a:lstStyle/>
          <a:p>
            <a:pPr algn="ctr">
              <a:lnSpc>
                <a:spcPct val="96000"/>
              </a:lnSpc>
            </a:pPr>
            <a:endParaRPr lang="de-DE" sz="3000">
              <a:solidFill>
                <a:schemeClr val="accent1"/>
              </a:solidFill>
              <a:latin typeface="+mj-lt"/>
            </a:endParaRPr>
          </a:p>
        </p:txBody>
      </p:sp>
      <p:sp>
        <p:nvSpPr>
          <p:cNvPr id="4" name="Rechteck 3">
            <a:extLst>
              <a:ext uri="{FF2B5EF4-FFF2-40B4-BE49-F238E27FC236}">
                <a16:creationId xmlns:a16="http://schemas.microsoft.com/office/drawing/2014/main" id="{6188B993-2CAA-4668-A125-2B8EADA04CEF}"/>
              </a:ext>
            </a:extLst>
          </p:cNvPr>
          <p:cNvSpPr/>
          <p:nvPr userDrawn="1"/>
        </p:nvSpPr>
        <p:spPr>
          <a:xfrm>
            <a:off x="1824000" y="1548000"/>
            <a:ext cx="10368000" cy="4068000"/>
          </a:xfrm>
          <a:prstGeom prst="rect">
            <a:avLst/>
          </a:prstGeom>
          <a:solidFill>
            <a:schemeClr val="accent4">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ctr" anchorCtr="0" forceAA="0" compatLnSpc="1">
            <a:prstTxWarp prst="textNoShape">
              <a:avLst/>
            </a:prstTxWarp>
            <a:noAutofit/>
          </a:bodyPr>
          <a:lstStyle/>
          <a:p>
            <a:pPr algn="ctr">
              <a:lnSpc>
                <a:spcPct val="96000"/>
              </a:lnSpc>
            </a:pPr>
            <a:endParaRPr lang="de-DE" sz="3000">
              <a:solidFill>
                <a:schemeClr val="accent1"/>
              </a:solidFill>
              <a:latin typeface="+mj-lt"/>
            </a:endParaRPr>
          </a:p>
        </p:txBody>
      </p:sp>
      <p:sp>
        <p:nvSpPr>
          <p:cNvPr id="5" name="Textplatzhalter 3">
            <a:extLst>
              <a:ext uri="{FF2B5EF4-FFF2-40B4-BE49-F238E27FC236}">
                <a16:creationId xmlns:a16="http://schemas.microsoft.com/office/drawing/2014/main" id="{85FFDE08-3A6C-4961-B9E6-426B79D842D8}"/>
              </a:ext>
            </a:extLst>
          </p:cNvPr>
          <p:cNvSpPr>
            <a:spLocks noGrp="1"/>
          </p:cNvSpPr>
          <p:nvPr>
            <p:ph type="body" sz="quarter" idx="13" hasCustomPrompt="1"/>
          </p:nvPr>
        </p:nvSpPr>
        <p:spPr>
          <a:xfrm>
            <a:off x="1824000" y="2113200"/>
            <a:ext cx="9480000" cy="3520800"/>
          </a:xfrm>
          <a:noFill/>
          <a:ln>
            <a:noFill/>
          </a:ln>
        </p:spPr>
        <p:txBody>
          <a:bodyPr lIns="540000" rIns="540000" bIns="0" anchor="ctr" anchorCtr="0">
            <a:noAutofit/>
          </a:bodyPr>
          <a:lstStyle>
            <a:lvl1pPr marL="0" marR="0" indent="0" algn="l" defTabSz="914377" rtl="0" eaLnBrk="1" fontAlgn="base" latinLnBrk="0" hangingPunct="1">
              <a:lnSpc>
                <a:spcPct val="90000"/>
              </a:lnSpc>
              <a:spcBef>
                <a:spcPts val="0"/>
              </a:spcBef>
              <a:spcAft>
                <a:spcPts val="1500"/>
              </a:spcAft>
              <a:buClr>
                <a:schemeClr val="accent2"/>
              </a:buClr>
              <a:buSzTx/>
              <a:buFont typeface="Arial" panose="020B0604020202020204" pitchFamily="34" charset="0"/>
              <a:buNone/>
              <a:tabLst/>
              <a:defRPr sz="7200">
                <a:solidFill>
                  <a:schemeClr val="tx1"/>
                </a:solidFill>
              </a:defRPr>
            </a:lvl1pPr>
            <a:lvl2pPr>
              <a:lnSpc>
                <a:spcPct val="90000"/>
              </a:lnSpc>
              <a:spcAft>
                <a:spcPts val="3000"/>
              </a:spcAft>
              <a:defRPr sz="7200" b="1">
                <a:solidFill>
                  <a:schemeClr val="bg1"/>
                </a:solidFill>
              </a:defRPr>
            </a:lvl2pPr>
            <a:lvl3pPr marL="0" indent="0">
              <a:lnSpc>
                <a:spcPct val="90000"/>
              </a:lnSpc>
              <a:buNone/>
              <a:defRPr>
                <a:solidFill>
                  <a:schemeClr val="bg1"/>
                </a:solidFill>
              </a:defRPr>
            </a:lvl3pPr>
          </a:lstStyle>
          <a:p>
            <a:pPr lvl="0"/>
            <a:r>
              <a:rPr lang="de-DE"/>
              <a:t>Add Text </a:t>
            </a:r>
          </a:p>
        </p:txBody>
      </p:sp>
    </p:spTree>
    <p:extLst>
      <p:ext uri="{BB962C8B-B14F-4D97-AF65-F5344CB8AC3E}">
        <p14:creationId xmlns:p14="http://schemas.microsoft.com/office/powerpoint/2010/main" val="930935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without Picture light blue">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909722C4-DB21-4FED-91EC-962B26FCF765}"/>
              </a:ext>
            </a:extLst>
          </p:cNvPr>
          <p:cNvSpPr/>
          <p:nvPr userDrawn="1"/>
        </p:nvSpPr>
        <p:spPr>
          <a:xfrm>
            <a:off x="561000" y="539949"/>
            <a:ext cx="1800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ctr" anchorCtr="0" forceAA="0" compatLnSpc="1">
            <a:prstTxWarp prst="textNoShape">
              <a:avLst/>
            </a:prstTxWarp>
            <a:noAutofit/>
          </a:bodyPr>
          <a:lstStyle/>
          <a:p>
            <a:pPr algn="ctr">
              <a:lnSpc>
                <a:spcPct val="96000"/>
              </a:lnSpc>
            </a:pPr>
            <a:endParaRPr lang="de-DE" sz="3000">
              <a:solidFill>
                <a:schemeClr val="accent1"/>
              </a:solidFill>
              <a:latin typeface="+mj-lt"/>
            </a:endParaRPr>
          </a:p>
        </p:txBody>
      </p:sp>
      <p:sp>
        <p:nvSpPr>
          <p:cNvPr id="7" name="Rechteck 6">
            <a:extLst>
              <a:ext uri="{FF2B5EF4-FFF2-40B4-BE49-F238E27FC236}">
                <a16:creationId xmlns:a16="http://schemas.microsoft.com/office/drawing/2014/main" id="{75975099-098C-4543-A3F3-82EA308E887E}"/>
              </a:ext>
            </a:extLst>
          </p:cNvPr>
          <p:cNvSpPr/>
          <p:nvPr userDrawn="1"/>
        </p:nvSpPr>
        <p:spPr>
          <a:xfrm>
            <a:off x="0" y="576000"/>
            <a:ext cx="9900000" cy="4644000"/>
          </a:xfrm>
          <a:prstGeom prst="rect">
            <a:avLst/>
          </a:prstGeom>
          <a:solidFill>
            <a:schemeClr val="accent4">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ctr" anchorCtr="0" forceAA="0" compatLnSpc="1">
            <a:prstTxWarp prst="textNoShape">
              <a:avLst/>
            </a:prstTxWarp>
            <a:noAutofit/>
          </a:bodyPr>
          <a:lstStyle/>
          <a:p>
            <a:pPr algn="ctr">
              <a:lnSpc>
                <a:spcPct val="96000"/>
              </a:lnSpc>
            </a:pPr>
            <a:endParaRPr lang="de-DE" sz="3000">
              <a:solidFill>
                <a:schemeClr val="accent1"/>
              </a:solidFill>
              <a:latin typeface="+mj-lt"/>
            </a:endParaRPr>
          </a:p>
        </p:txBody>
      </p:sp>
      <p:sp>
        <p:nvSpPr>
          <p:cNvPr id="6" name="Rechteck 5">
            <a:extLst>
              <a:ext uri="{FF2B5EF4-FFF2-40B4-BE49-F238E27FC236}">
                <a16:creationId xmlns:a16="http://schemas.microsoft.com/office/drawing/2014/main" id="{77069B5E-6FCF-4ED6-89F1-2B3299CDFADF}"/>
              </a:ext>
            </a:extLst>
          </p:cNvPr>
          <p:cNvSpPr/>
          <p:nvPr userDrawn="1"/>
        </p:nvSpPr>
        <p:spPr>
          <a:xfrm>
            <a:off x="863600" y="1512000"/>
            <a:ext cx="9900000" cy="4644000"/>
          </a:xfrm>
          <a:prstGeom prst="rect">
            <a:avLst/>
          </a:prstGeom>
          <a:solidFill>
            <a:schemeClr val="accent4">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ctr" anchorCtr="0" forceAA="0" compatLnSpc="1">
            <a:prstTxWarp prst="textNoShape">
              <a:avLst/>
            </a:prstTxWarp>
            <a:noAutofit/>
          </a:bodyPr>
          <a:lstStyle/>
          <a:p>
            <a:pPr algn="ctr">
              <a:lnSpc>
                <a:spcPct val="96000"/>
              </a:lnSpc>
            </a:pPr>
            <a:endParaRPr lang="de-DE" sz="3000">
              <a:solidFill>
                <a:schemeClr val="accent1"/>
              </a:solidFill>
              <a:latin typeface="+mj-lt"/>
            </a:endParaRPr>
          </a:p>
        </p:txBody>
      </p:sp>
      <p:sp>
        <p:nvSpPr>
          <p:cNvPr id="4" name="Textplatzhalter 3">
            <a:extLst>
              <a:ext uri="{FF2B5EF4-FFF2-40B4-BE49-F238E27FC236}">
                <a16:creationId xmlns:a16="http://schemas.microsoft.com/office/drawing/2014/main" id="{0318C10B-7B1A-485B-8E35-69719D0456EF}"/>
              </a:ext>
            </a:extLst>
          </p:cNvPr>
          <p:cNvSpPr>
            <a:spLocks noGrp="1"/>
          </p:cNvSpPr>
          <p:nvPr>
            <p:ph type="body" sz="quarter" idx="13" hasCustomPrompt="1"/>
          </p:nvPr>
        </p:nvSpPr>
        <p:spPr>
          <a:xfrm>
            <a:off x="864000" y="1512000"/>
            <a:ext cx="9900000" cy="4572000"/>
          </a:xfrm>
          <a:noFill/>
          <a:ln>
            <a:noFill/>
          </a:ln>
        </p:spPr>
        <p:txBody>
          <a:bodyPr lIns="720000" rIns="540000" bIns="108000" anchor="ctr" anchorCtr="0">
            <a:noAutofit/>
          </a:bodyPr>
          <a:lstStyle>
            <a:lvl1pPr>
              <a:lnSpc>
                <a:spcPct val="90000"/>
              </a:lnSpc>
              <a:spcBef>
                <a:spcPts val="0"/>
              </a:spcBef>
              <a:spcAft>
                <a:spcPts val="1500"/>
              </a:spcAft>
              <a:defRPr sz="3600">
                <a:solidFill>
                  <a:schemeClr val="tx1"/>
                </a:solidFill>
              </a:defRPr>
            </a:lvl1pPr>
            <a:lvl2pPr>
              <a:lnSpc>
                <a:spcPct val="90000"/>
              </a:lnSpc>
              <a:spcAft>
                <a:spcPts val="3000"/>
              </a:spcAft>
              <a:defRPr sz="7200" b="1">
                <a:solidFill>
                  <a:schemeClr val="tx1"/>
                </a:solidFill>
              </a:defRPr>
            </a:lvl2pPr>
            <a:lvl3pPr marL="0" indent="0">
              <a:lnSpc>
                <a:spcPct val="90000"/>
              </a:lnSpc>
              <a:buNone/>
              <a:defRPr>
                <a:solidFill>
                  <a:schemeClr val="tx1"/>
                </a:solidFill>
              </a:defRPr>
            </a:lvl3pPr>
          </a:lstStyle>
          <a:p>
            <a:pPr lvl="0"/>
            <a:r>
              <a:rPr lang="de-DE"/>
              <a:t>Add </a:t>
            </a:r>
            <a:r>
              <a:rPr lang="de-DE" err="1"/>
              <a:t>Subtitle</a:t>
            </a:r>
            <a:endParaRPr lang="de-DE"/>
          </a:p>
          <a:p>
            <a:pPr lvl="1"/>
            <a:r>
              <a:rPr lang="de-DE"/>
              <a:t>Add Title</a:t>
            </a:r>
          </a:p>
          <a:p>
            <a:pPr lvl="2"/>
            <a:r>
              <a:rPr lang="en-US"/>
              <a:t>Presented by Name</a:t>
            </a:r>
            <a:endParaRPr lang="de-DE"/>
          </a:p>
        </p:txBody>
      </p:sp>
      <p:sp>
        <p:nvSpPr>
          <p:cNvPr id="8" name="Rechteck 7">
            <a:extLst>
              <a:ext uri="{FF2B5EF4-FFF2-40B4-BE49-F238E27FC236}">
                <a16:creationId xmlns:a16="http://schemas.microsoft.com/office/drawing/2014/main" id="{69232532-88C1-41A8-AE71-C57B52ED6D05}"/>
              </a:ext>
            </a:extLst>
          </p:cNvPr>
          <p:cNvSpPr/>
          <p:nvPr userDrawn="1"/>
        </p:nvSpPr>
        <p:spPr>
          <a:xfrm>
            <a:off x="11001000" y="6426200"/>
            <a:ext cx="450000" cy="16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ctr" anchorCtr="0" forceAA="0" compatLnSpc="1">
            <a:prstTxWarp prst="textNoShape">
              <a:avLst/>
            </a:prstTxWarp>
            <a:noAutofit/>
          </a:bodyPr>
          <a:lstStyle/>
          <a:p>
            <a:pPr algn="ctr">
              <a:lnSpc>
                <a:spcPct val="96000"/>
              </a:lnSpc>
            </a:pPr>
            <a:endParaRPr lang="de-DE" sz="3000">
              <a:solidFill>
                <a:schemeClr val="accent1"/>
              </a:solidFill>
              <a:latin typeface="+mj-lt"/>
            </a:endParaRPr>
          </a:p>
        </p:txBody>
      </p:sp>
    </p:spTree>
    <p:extLst>
      <p:ext uri="{BB962C8B-B14F-4D97-AF65-F5344CB8AC3E}">
        <p14:creationId xmlns:p14="http://schemas.microsoft.com/office/powerpoint/2010/main" val="19347100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hapter I red">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E2A0C4C5-4C52-4D53-AD6C-47091D75F6E4}"/>
              </a:ext>
            </a:extLst>
          </p:cNvPr>
          <p:cNvSpPr/>
          <p:nvPr userDrawn="1"/>
        </p:nvSpPr>
        <p:spPr>
          <a:xfrm>
            <a:off x="0" y="2113200"/>
            <a:ext cx="11304000" cy="3881200"/>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ctr" anchorCtr="0" forceAA="0" compatLnSpc="1">
            <a:prstTxWarp prst="textNoShape">
              <a:avLst/>
            </a:prstTxWarp>
            <a:noAutofit/>
          </a:bodyPr>
          <a:lstStyle/>
          <a:p>
            <a:pPr algn="ctr">
              <a:lnSpc>
                <a:spcPct val="96000"/>
              </a:lnSpc>
            </a:pPr>
            <a:endParaRPr lang="de-DE" sz="3000">
              <a:solidFill>
                <a:schemeClr val="accent1"/>
              </a:solidFill>
              <a:latin typeface="+mj-lt"/>
            </a:endParaRPr>
          </a:p>
        </p:txBody>
      </p:sp>
      <p:sp>
        <p:nvSpPr>
          <p:cNvPr id="3" name="Rechteck 2">
            <a:extLst>
              <a:ext uri="{FF2B5EF4-FFF2-40B4-BE49-F238E27FC236}">
                <a16:creationId xmlns:a16="http://schemas.microsoft.com/office/drawing/2014/main" id="{F2B64499-4F5C-4226-AF2C-7B0ADCEA53A5}"/>
              </a:ext>
            </a:extLst>
          </p:cNvPr>
          <p:cNvSpPr/>
          <p:nvPr userDrawn="1"/>
        </p:nvSpPr>
        <p:spPr>
          <a:xfrm>
            <a:off x="561000" y="504000"/>
            <a:ext cx="135000" cy="945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ctr" anchorCtr="0" forceAA="0" compatLnSpc="1">
            <a:prstTxWarp prst="textNoShape">
              <a:avLst/>
            </a:prstTxWarp>
            <a:noAutofit/>
          </a:bodyPr>
          <a:lstStyle/>
          <a:p>
            <a:pPr algn="ctr">
              <a:lnSpc>
                <a:spcPct val="96000"/>
              </a:lnSpc>
            </a:pPr>
            <a:endParaRPr lang="de-DE" sz="3000">
              <a:solidFill>
                <a:schemeClr val="accent1"/>
              </a:solidFill>
              <a:latin typeface="+mj-lt"/>
            </a:endParaRPr>
          </a:p>
        </p:txBody>
      </p:sp>
      <p:sp>
        <p:nvSpPr>
          <p:cNvPr id="4" name="Rechteck 3">
            <a:extLst>
              <a:ext uri="{FF2B5EF4-FFF2-40B4-BE49-F238E27FC236}">
                <a16:creationId xmlns:a16="http://schemas.microsoft.com/office/drawing/2014/main" id="{6188B993-2CAA-4668-A125-2B8EADA04CEF}"/>
              </a:ext>
            </a:extLst>
          </p:cNvPr>
          <p:cNvSpPr/>
          <p:nvPr userDrawn="1"/>
        </p:nvSpPr>
        <p:spPr>
          <a:xfrm>
            <a:off x="1824000" y="1548000"/>
            <a:ext cx="10368000" cy="4068000"/>
          </a:xfrm>
          <a:prstGeom prst="rect">
            <a:avLst/>
          </a:prstGeom>
          <a:solidFill>
            <a:schemeClr val="accent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ctr" anchorCtr="0" forceAA="0" compatLnSpc="1">
            <a:prstTxWarp prst="textNoShape">
              <a:avLst/>
            </a:prstTxWarp>
            <a:noAutofit/>
          </a:bodyPr>
          <a:lstStyle/>
          <a:p>
            <a:pPr algn="ctr">
              <a:lnSpc>
                <a:spcPct val="96000"/>
              </a:lnSpc>
            </a:pPr>
            <a:endParaRPr lang="de-DE" sz="3000">
              <a:solidFill>
                <a:schemeClr val="accent1"/>
              </a:solidFill>
              <a:latin typeface="+mj-lt"/>
            </a:endParaRPr>
          </a:p>
        </p:txBody>
      </p:sp>
      <p:sp>
        <p:nvSpPr>
          <p:cNvPr id="5" name="Textplatzhalter 3">
            <a:extLst>
              <a:ext uri="{FF2B5EF4-FFF2-40B4-BE49-F238E27FC236}">
                <a16:creationId xmlns:a16="http://schemas.microsoft.com/office/drawing/2014/main" id="{85FFDE08-3A6C-4961-B9E6-426B79D842D8}"/>
              </a:ext>
            </a:extLst>
          </p:cNvPr>
          <p:cNvSpPr>
            <a:spLocks noGrp="1"/>
          </p:cNvSpPr>
          <p:nvPr>
            <p:ph type="body" sz="quarter" idx="13" hasCustomPrompt="1"/>
          </p:nvPr>
        </p:nvSpPr>
        <p:spPr>
          <a:xfrm>
            <a:off x="1824000" y="2113200"/>
            <a:ext cx="9480000" cy="3520800"/>
          </a:xfrm>
          <a:noFill/>
          <a:ln>
            <a:noFill/>
          </a:ln>
        </p:spPr>
        <p:txBody>
          <a:bodyPr lIns="540000" rIns="540000" bIns="0" anchor="ctr" anchorCtr="0">
            <a:noAutofit/>
          </a:bodyPr>
          <a:lstStyle>
            <a:lvl1pPr marL="0" marR="0" indent="0" algn="l" defTabSz="914377" rtl="0" eaLnBrk="1" fontAlgn="base" latinLnBrk="0" hangingPunct="1">
              <a:lnSpc>
                <a:spcPct val="90000"/>
              </a:lnSpc>
              <a:spcBef>
                <a:spcPts val="0"/>
              </a:spcBef>
              <a:spcAft>
                <a:spcPts val="1500"/>
              </a:spcAft>
              <a:buClr>
                <a:schemeClr val="accent2"/>
              </a:buClr>
              <a:buSzTx/>
              <a:buFont typeface="Arial" panose="020B0604020202020204" pitchFamily="34" charset="0"/>
              <a:buNone/>
              <a:tabLst/>
              <a:defRPr sz="7200">
                <a:solidFill>
                  <a:schemeClr val="bg1"/>
                </a:solidFill>
              </a:defRPr>
            </a:lvl1pPr>
            <a:lvl2pPr>
              <a:lnSpc>
                <a:spcPct val="90000"/>
              </a:lnSpc>
              <a:spcAft>
                <a:spcPts val="3000"/>
              </a:spcAft>
              <a:defRPr sz="7200" b="1">
                <a:solidFill>
                  <a:schemeClr val="bg1"/>
                </a:solidFill>
              </a:defRPr>
            </a:lvl2pPr>
            <a:lvl3pPr marL="0" indent="0">
              <a:lnSpc>
                <a:spcPct val="90000"/>
              </a:lnSpc>
              <a:buNone/>
              <a:defRPr>
                <a:solidFill>
                  <a:schemeClr val="bg1"/>
                </a:solidFill>
              </a:defRPr>
            </a:lvl3pPr>
          </a:lstStyle>
          <a:p>
            <a:pPr lvl="0"/>
            <a:r>
              <a:rPr lang="de-DE"/>
              <a:t>Add Text </a:t>
            </a:r>
          </a:p>
        </p:txBody>
      </p:sp>
    </p:spTree>
    <p:extLst>
      <p:ext uri="{BB962C8B-B14F-4D97-AF65-F5344CB8AC3E}">
        <p14:creationId xmlns:p14="http://schemas.microsoft.com/office/powerpoint/2010/main" val="32615839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hapter I grey">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E2A0C4C5-4C52-4D53-AD6C-47091D75F6E4}"/>
              </a:ext>
            </a:extLst>
          </p:cNvPr>
          <p:cNvSpPr/>
          <p:nvPr userDrawn="1"/>
        </p:nvSpPr>
        <p:spPr>
          <a:xfrm>
            <a:off x="0" y="2113200"/>
            <a:ext cx="11304000" cy="3881200"/>
          </a:xfrm>
          <a:prstGeom prst="rect">
            <a:avLst/>
          </a:pr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ctr" anchorCtr="0" forceAA="0" compatLnSpc="1">
            <a:prstTxWarp prst="textNoShape">
              <a:avLst/>
            </a:prstTxWarp>
            <a:noAutofit/>
          </a:bodyPr>
          <a:lstStyle/>
          <a:p>
            <a:pPr algn="ctr">
              <a:lnSpc>
                <a:spcPct val="96000"/>
              </a:lnSpc>
            </a:pPr>
            <a:endParaRPr lang="de-DE" sz="3000">
              <a:solidFill>
                <a:schemeClr val="accent1"/>
              </a:solidFill>
              <a:latin typeface="+mj-lt"/>
            </a:endParaRPr>
          </a:p>
        </p:txBody>
      </p:sp>
      <p:sp>
        <p:nvSpPr>
          <p:cNvPr id="3" name="Rechteck 2">
            <a:extLst>
              <a:ext uri="{FF2B5EF4-FFF2-40B4-BE49-F238E27FC236}">
                <a16:creationId xmlns:a16="http://schemas.microsoft.com/office/drawing/2014/main" id="{F2B64499-4F5C-4226-AF2C-7B0ADCEA53A5}"/>
              </a:ext>
            </a:extLst>
          </p:cNvPr>
          <p:cNvSpPr/>
          <p:nvPr userDrawn="1"/>
        </p:nvSpPr>
        <p:spPr>
          <a:xfrm>
            <a:off x="561000" y="504000"/>
            <a:ext cx="135000" cy="945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ctr" anchorCtr="0" forceAA="0" compatLnSpc="1">
            <a:prstTxWarp prst="textNoShape">
              <a:avLst/>
            </a:prstTxWarp>
            <a:noAutofit/>
          </a:bodyPr>
          <a:lstStyle/>
          <a:p>
            <a:pPr algn="ctr">
              <a:lnSpc>
                <a:spcPct val="96000"/>
              </a:lnSpc>
            </a:pPr>
            <a:endParaRPr lang="de-DE" sz="3000">
              <a:solidFill>
                <a:schemeClr val="accent1"/>
              </a:solidFill>
              <a:latin typeface="+mj-lt"/>
            </a:endParaRPr>
          </a:p>
        </p:txBody>
      </p:sp>
      <p:sp>
        <p:nvSpPr>
          <p:cNvPr id="4" name="Rechteck 3">
            <a:extLst>
              <a:ext uri="{FF2B5EF4-FFF2-40B4-BE49-F238E27FC236}">
                <a16:creationId xmlns:a16="http://schemas.microsoft.com/office/drawing/2014/main" id="{6188B993-2CAA-4668-A125-2B8EADA04CEF}"/>
              </a:ext>
            </a:extLst>
          </p:cNvPr>
          <p:cNvSpPr/>
          <p:nvPr userDrawn="1"/>
        </p:nvSpPr>
        <p:spPr>
          <a:xfrm>
            <a:off x="1824000" y="1548000"/>
            <a:ext cx="10368000" cy="4068000"/>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ctr" anchorCtr="0" forceAA="0" compatLnSpc="1">
            <a:prstTxWarp prst="textNoShape">
              <a:avLst/>
            </a:prstTxWarp>
            <a:noAutofit/>
          </a:bodyPr>
          <a:lstStyle/>
          <a:p>
            <a:pPr algn="ctr">
              <a:lnSpc>
                <a:spcPct val="96000"/>
              </a:lnSpc>
            </a:pPr>
            <a:endParaRPr lang="de-DE" sz="3000">
              <a:solidFill>
                <a:schemeClr val="accent1"/>
              </a:solidFill>
              <a:latin typeface="+mj-lt"/>
            </a:endParaRPr>
          </a:p>
        </p:txBody>
      </p:sp>
      <p:sp>
        <p:nvSpPr>
          <p:cNvPr id="5" name="Textplatzhalter 3">
            <a:extLst>
              <a:ext uri="{FF2B5EF4-FFF2-40B4-BE49-F238E27FC236}">
                <a16:creationId xmlns:a16="http://schemas.microsoft.com/office/drawing/2014/main" id="{85FFDE08-3A6C-4961-B9E6-426B79D842D8}"/>
              </a:ext>
            </a:extLst>
          </p:cNvPr>
          <p:cNvSpPr>
            <a:spLocks noGrp="1"/>
          </p:cNvSpPr>
          <p:nvPr>
            <p:ph type="body" sz="quarter" idx="13" hasCustomPrompt="1"/>
          </p:nvPr>
        </p:nvSpPr>
        <p:spPr>
          <a:xfrm>
            <a:off x="1824000" y="2113200"/>
            <a:ext cx="9480000" cy="3520800"/>
          </a:xfrm>
          <a:noFill/>
          <a:ln>
            <a:noFill/>
          </a:ln>
        </p:spPr>
        <p:txBody>
          <a:bodyPr lIns="540000" rIns="540000" bIns="0" anchor="ctr" anchorCtr="0">
            <a:noAutofit/>
          </a:bodyPr>
          <a:lstStyle>
            <a:lvl1pPr marL="0" marR="0" indent="0" algn="l" defTabSz="914377" rtl="0" eaLnBrk="1" fontAlgn="base" latinLnBrk="0" hangingPunct="1">
              <a:lnSpc>
                <a:spcPct val="90000"/>
              </a:lnSpc>
              <a:spcBef>
                <a:spcPts val="0"/>
              </a:spcBef>
              <a:spcAft>
                <a:spcPts val="1500"/>
              </a:spcAft>
              <a:buClr>
                <a:schemeClr val="accent2"/>
              </a:buClr>
              <a:buSzTx/>
              <a:buFont typeface="Arial" panose="020B0604020202020204" pitchFamily="34" charset="0"/>
              <a:buNone/>
              <a:tabLst/>
              <a:defRPr sz="7200">
                <a:solidFill>
                  <a:schemeClr val="tx1"/>
                </a:solidFill>
              </a:defRPr>
            </a:lvl1pPr>
            <a:lvl2pPr>
              <a:lnSpc>
                <a:spcPct val="90000"/>
              </a:lnSpc>
              <a:spcAft>
                <a:spcPts val="3000"/>
              </a:spcAft>
              <a:defRPr sz="7200" b="1">
                <a:solidFill>
                  <a:schemeClr val="bg1"/>
                </a:solidFill>
              </a:defRPr>
            </a:lvl2pPr>
            <a:lvl3pPr marL="0" indent="0">
              <a:lnSpc>
                <a:spcPct val="90000"/>
              </a:lnSpc>
              <a:buNone/>
              <a:defRPr>
                <a:solidFill>
                  <a:schemeClr val="bg1"/>
                </a:solidFill>
              </a:defRPr>
            </a:lvl3pPr>
          </a:lstStyle>
          <a:p>
            <a:pPr lvl="0"/>
            <a:r>
              <a:rPr lang="de-DE"/>
              <a:t>Add Text </a:t>
            </a:r>
          </a:p>
        </p:txBody>
      </p:sp>
    </p:spTree>
    <p:extLst>
      <p:ext uri="{BB962C8B-B14F-4D97-AF65-F5344CB8AC3E}">
        <p14:creationId xmlns:p14="http://schemas.microsoft.com/office/powerpoint/2010/main" val="6763864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hapter II blue">
    <p:spTree>
      <p:nvGrpSpPr>
        <p:cNvPr id="1" name=""/>
        <p:cNvGrpSpPr/>
        <p:nvPr/>
      </p:nvGrpSpPr>
      <p:grpSpPr>
        <a:xfrm>
          <a:off x="0" y="0"/>
          <a:ext cx="0" cy="0"/>
          <a:chOff x="0" y="0"/>
          <a:chExt cx="0" cy="0"/>
        </a:xfrm>
      </p:grpSpPr>
      <p:pic>
        <p:nvPicPr>
          <p:cNvPr id="3" name="Grafik 2" descr="Ein Bild, das Computer enthält.&#10;&#10;Automatisch generierte Beschreibung">
            <a:extLst>
              <a:ext uri="{FF2B5EF4-FFF2-40B4-BE49-F238E27FC236}">
                <a16:creationId xmlns:a16="http://schemas.microsoft.com/office/drawing/2014/main" id="{2F2690D8-6D4C-41DC-A459-5E09DFABB60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Textplatzhalter 4">
            <a:extLst>
              <a:ext uri="{FF2B5EF4-FFF2-40B4-BE49-F238E27FC236}">
                <a16:creationId xmlns:a16="http://schemas.microsoft.com/office/drawing/2014/main" id="{39D5D9EB-9895-4EC5-A809-085E3DD9E35C}"/>
              </a:ext>
            </a:extLst>
          </p:cNvPr>
          <p:cNvSpPr>
            <a:spLocks noGrp="1"/>
          </p:cNvSpPr>
          <p:nvPr>
            <p:ph type="body" sz="quarter" idx="10" hasCustomPrompt="1"/>
          </p:nvPr>
        </p:nvSpPr>
        <p:spPr>
          <a:xfrm>
            <a:off x="3312000" y="2592000"/>
            <a:ext cx="8017200" cy="1107996"/>
          </a:xfrm>
        </p:spPr>
        <p:txBody>
          <a:bodyPr/>
          <a:lstStyle>
            <a:lvl1pPr>
              <a:lnSpc>
                <a:spcPct val="90000"/>
              </a:lnSpc>
              <a:spcBef>
                <a:spcPts val="0"/>
              </a:spcBef>
              <a:spcAft>
                <a:spcPts val="0"/>
              </a:spcAft>
              <a:defRPr sz="8000"/>
            </a:lvl1pPr>
          </a:lstStyle>
          <a:p>
            <a:pPr lvl="0"/>
            <a:r>
              <a:rPr lang="de-DE"/>
              <a:t>Add Text</a:t>
            </a:r>
          </a:p>
        </p:txBody>
      </p:sp>
      <p:sp>
        <p:nvSpPr>
          <p:cNvPr id="10" name="Rechteck 9">
            <a:extLst>
              <a:ext uri="{FF2B5EF4-FFF2-40B4-BE49-F238E27FC236}">
                <a16:creationId xmlns:a16="http://schemas.microsoft.com/office/drawing/2014/main" id="{FBCD1393-6826-4503-88C5-BE4A9890AEE1}"/>
              </a:ext>
            </a:extLst>
          </p:cNvPr>
          <p:cNvSpPr/>
          <p:nvPr userDrawn="1"/>
        </p:nvSpPr>
        <p:spPr>
          <a:xfrm>
            <a:off x="561000" y="539949"/>
            <a:ext cx="1800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ctr" anchorCtr="0" forceAA="0" compatLnSpc="1">
            <a:prstTxWarp prst="textNoShape">
              <a:avLst/>
            </a:prstTxWarp>
            <a:noAutofit/>
          </a:bodyPr>
          <a:lstStyle/>
          <a:p>
            <a:pPr algn="ctr">
              <a:lnSpc>
                <a:spcPct val="96000"/>
              </a:lnSpc>
            </a:pPr>
            <a:endParaRPr lang="de-DE" sz="3000">
              <a:solidFill>
                <a:schemeClr val="accent1"/>
              </a:solidFill>
              <a:latin typeface="+mj-lt"/>
            </a:endParaRPr>
          </a:p>
        </p:txBody>
      </p:sp>
    </p:spTree>
    <p:extLst>
      <p:ext uri="{BB962C8B-B14F-4D97-AF65-F5344CB8AC3E}">
        <p14:creationId xmlns:p14="http://schemas.microsoft.com/office/powerpoint/2010/main" val="25288796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hapter II re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2F2690D8-6D4C-41DC-A459-5E09DFABB60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7999"/>
          </a:xfrm>
          <a:prstGeom prst="rect">
            <a:avLst/>
          </a:prstGeom>
        </p:spPr>
      </p:pic>
      <p:sp>
        <p:nvSpPr>
          <p:cNvPr id="5" name="Textplatzhalter 4">
            <a:extLst>
              <a:ext uri="{FF2B5EF4-FFF2-40B4-BE49-F238E27FC236}">
                <a16:creationId xmlns:a16="http://schemas.microsoft.com/office/drawing/2014/main" id="{39D5D9EB-9895-4EC5-A809-085E3DD9E35C}"/>
              </a:ext>
            </a:extLst>
          </p:cNvPr>
          <p:cNvSpPr>
            <a:spLocks noGrp="1"/>
          </p:cNvSpPr>
          <p:nvPr>
            <p:ph type="body" sz="quarter" idx="10" hasCustomPrompt="1"/>
          </p:nvPr>
        </p:nvSpPr>
        <p:spPr>
          <a:xfrm>
            <a:off x="3312000" y="2592000"/>
            <a:ext cx="8017200" cy="1107996"/>
          </a:xfrm>
        </p:spPr>
        <p:txBody>
          <a:bodyPr/>
          <a:lstStyle>
            <a:lvl1pPr>
              <a:lnSpc>
                <a:spcPct val="90000"/>
              </a:lnSpc>
              <a:spcBef>
                <a:spcPts val="0"/>
              </a:spcBef>
              <a:spcAft>
                <a:spcPts val="0"/>
              </a:spcAft>
              <a:defRPr sz="8000"/>
            </a:lvl1pPr>
          </a:lstStyle>
          <a:p>
            <a:pPr lvl="0"/>
            <a:r>
              <a:rPr lang="de-DE"/>
              <a:t>Add Text</a:t>
            </a:r>
          </a:p>
        </p:txBody>
      </p:sp>
      <p:sp>
        <p:nvSpPr>
          <p:cNvPr id="10" name="Rechteck 9">
            <a:extLst>
              <a:ext uri="{FF2B5EF4-FFF2-40B4-BE49-F238E27FC236}">
                <a16:creationId xmlns:a16="http://schemas.microsoft.com/office/drawing/2014/main" id="{FBCD1393-6826-4503-88C5-BE4A9890AEE1}"/>
              </a:ext>
            </a:extLst>
          </p:cNvPr>
          <p:cNvSpPr/>
          <p:nvPr userDrawn="1"/>
        </p:nvSpPr>
        <p:spPr>
          <a:xfrm>
            <a:off x="561000" y="539949"/>
            <a:ext cx="1800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ctr" anchorCtr="0" forceAA="0" compatLnSpc="1">
            <a:prstTxWarp prst="textNoShape">
              <a:avLst/>
            </a:prstTxWarp>
            <a:noAutofit/>
          </a:bodyPr>
          <a:lstStyle/>
          <a:p>
            <a:pPr algn="ctr">
              <a:lnSpc>
                <a:spcPct val="96000"/>
              </a:lnSpc>
            </a:pPr>
            <a:endParaRPr lang="de-DE" sz="3000">
              <a:solidFill>
                <a:schemeClr val="accent1"/>
              </a:solidFill>
              <a:latin typeface="+mj-lt"/>
            </a:endParaRPr>
          </a:p>
        </p:txBody>
      </p:sp>
    </p:spTree>
    <p:extLst>
      <p:ext uri="{BB962C8B-B14F-4D97-AF65-F5344CB8AC3E}">
        <p14:creationId xmlns:p14="http://schemas.microsoft.com/office/powerpoint/2010/main" val="44984320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hank you I red">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2A112C64-6EF6-467B-8AE0-7E97EACB9E59}"/>
              </a:ext>
            </a:extLst>
          </p:cNvPr>
          <p:cNvSpPr/>
          <p:nvPr userDrawn="1"/>
        </p:nvSpPr>
        <p:spPr>
          <a:xfrm>
            <a:off x="561000" y="549000"/>
            <a:ext cx="135000" cy="90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ctr" anchorCtr="0" forceAA="0" compatLnSpc="1">
            <a:prstTxWarp prst="textNoShape">
              <a:avLst/>
            </a:prstTxWarp>
            <a:noAutofit/>
          </a:bodyPr>
          <a:lstStyle/>
          <a:p>
            <a:pPr algn="ctr">
              <a:lnSpc>
                <a:spcPct val="96000"/>
              </a:lnSpc>
            </a:pPr>
            <a:endParaRPr lang="de-DE" sz="3000">
              <a:solidFill>
                <a:schemeClr val="accent1"/>
              </a:solidFill>
              <a:latin typeface="+mj-lt"/>
            </a:endParaRPr>
          </a:p>
        </p:txBody>
      </p:sp>
      <p:sp>
        <p:nvSpPr>
          <p:cNvPr id="3" name="Rechteck 2">
            <a:extLst>
              <a:ext uri="{FF2B5EF4-FFF2-40B4-BE49-F238E27FC236}">
                <a16:creationId xmlns:a16="http://schemas.microsoft.com/office/drawing/2014/main" id="{1164B9CA-4AA7-47B0-A9F5-8924AFA4FEB8}"/>
              </a:ext>
            </a:extLst>
          </p:cNvPr>
          <p:cNvSpPr/>
          <p:nvPr userDrawn="1"/>
        </p:nvSpPr>
        <p:spPr>
          <a:xfrm>
            <a:off x="1044000" y="0"/>
            <a:ext cx="5040000" cy="6300000"/>
          </a:xfrm>
          <a:prstGeom prst="rect">
            <a:avLst/>
          </a:prstGeom>
          <a:solidFill>
            <a:schemeClr val="accent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ctr" anchorCtr="0" forceAA="0" compatLnSpc="1">
            <a:prstTxWarp prst="textNoShape">
              <a:avLst/>
            </a:prstTxWarp>
            <a:noAutofit/>
          </a:bodyPr>
          <a:lstStyle/>
          <a:p>
            <a:pPr algn="ctr">
              <a:lnSpc>
                <a:spcPct val="96000"/>
              </a:lnSpc>
            </a:pPr>
            <a:endParaRPr lang="de-DE" sz="3000">
              <a:solidFill>
                <a:schemeClr val="accent1"/>
              </a:solidFill>
              <a:latin typeface="+mj-lt"/>
            </a:endParaRPr>
          </a:p>
        </p:txBody>
      </p:sp>
      <p:sp>
        <p:nvSpPr>
          <p:cNvPr id="4" name="Rechteck 3">
            <a:extLst>
              <a:ext uri="{FF2B5EF4-FFF2-40B4-BE49-F238E27FC236}">
                <a16:creationId xmlns:a16="http://schemas.microsoft.com/office/drawing/2014/main" id="{9B0C8FFD-97D5-4502-ACD0-62F2C0F254C5}"/>
              </a:ext>
            </a:extLst>
          </p:cNvPr>
          <p:cNvSpPr/>
          <p:nvPr userDrawn="1"/>
        </p:nvSpPr>
        <p:spPr>
          <a:xfrm>
            <a:off x="360000" y="558000"/>
            <a:ext cx="5040000" cy="6300000"/>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ctr" anchorCtr="0" forceAA="0" compatLnSpc="1">
            <a:prstTxWarp prst="textNoShape">
              <a:avLst/>
            </a:prstTxWarp>
            <a:noAutofit/>
          </a:bodyPr>
          <a:lstStyle/>
          <a:p>
            <a:pPr algn="ctr">
              <a:lnSpc>
                <a:spcPct val="96000"/>
              </a:lnSpc>
            </a:pPr>
            <a:endParaRPr lang="de-DE" sz="3000">
              <a:solidFill>
                <a:schemeClr val="accent1"/>
              </a:solidFill>
              <a:latin typeface="+mj-lt"/>
            </a:endParaRPr>
          </a:p>
        </p:txBody>
      </p:sp>
      <p:sp>
        <p:nvSpPr>
          <p:cNvPr id="2" name="Titel 1">
            <a:extLst>
              <a:ext uri="{FF2B5EF4-FFF2-40B4-BE49-F238E27FC236}">
                <a16:creationId xmlns:a16="http://schemas.microsoft.com/office/drawing/2014/main" id="{205B2CC4-9DDC-47BE-B618-85CBAED53258}"/>
              </a:ext>
            </a:extLst>
          </p:cNvPr>
          <p:cNvSpPr>
            <a:spLocks noGrp="1"/>
          </p:cNvSpPr>
          <p:nvPr>
            <p:ph type="title" hasCustomPrompt="1"/>
          </p:nvPr>
        </p:nvSpPr>
        <p:spPr>
          <a:xfrm>
            <a:off x="1260000" y="900000"/>
            <a:ext cx="3924000" cy="5094400"/>
          </a:xfrm>
        </p:spPr>
        <p:txBody>
          <a:bodyPr anchor="ctr" anchorCtr="0"/>
          <a:lstStyle>
            <a:lvl1pPr>
              <a:lnSpc>
                <a:spcPct val="90000"/>
              </a:lnSpc>
              <a:defRPr sz="6000" b="1">
                <a:solidFill>
                  <a:schemeClr val="bg1"/>
                </a:solidFill>
              </a:defRPr>
            </a:lvl1pPr>
          </a:lstStyle>
          <a:p>
            <a:r>
              <a:rPr lang="de-DE"/>
              <a:t>Add Title</a:t>
            </a:r>
          </a:p>
        </p:txBody>
      </p:sp>
      <p:sp>
        <p:nvSpPr>
          <p:cNvPr id="5" name="Footer Placeholder 4">
            <a:extLst>
              <a:ext uri="{FF2B5EF4-FFF2-40B4-BE49-F238E27FC236}">
                <a16:creationId xmlns:a16="http://schemas.microsoft.com/office/drawing/2014/main" id="{ED351CA8-0C80-4584-9148-400E27898433}"/>
              </a:ext>
            </a:extLst>
          </p:cNvPr>
          <p:cNvSpPr txBox="1">
            <a:spLocks/>
          </p:cNvSpPr>
          <p:nvPr userDrawn="1"/>
        </p:nvSpPr>
        <p:spPr>
          <a:xfrm>
            <a:off x="863601" y="6426000"/>
            <a:ext cx="2214988" cy="432000"/>
          </a:xfrm>
          <a:prstGeom prst="rect">
            <a:avLst/>
          </a:prstGeom>
        </p:spPr>
        <p:txBody>
          <a:bodyPr vert="horz" wrap="none" lIns="0" tIns="0" rIns="0" bIns="0" rtlCol="0" anchor="t">
            <a:noAutofit/>
          </a:bodyPr>
          <a:lstStyle>
            <a:defPPr>
              <a:defRPr lang="en-US"/>
            </a:defPPr>
            <a:lvl1pPr marL="0" algn="l" defTabSz="914400" rtl="0" eaLnBrk="1" fontAlgn="base"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base"/>
            <a:r>
              <a:rPr lang="en-US" sz="1000" b="0" i="0" spc="0" baseline="0">
                <a:solidFill>
                  <a:srgbClr val="000000"/>
                </a:solidFill>
                <a:latin typeface="SMA Futura Global" panose="020B0502020204020303" pitchFamily="34" charset="-128"/>
                <a:ea typeface="Malgun Gothic" panose="020B0503020000020004" pitchFamily="34" charset="-127"/>
              </a:rPr>
              <a:t>SMA Solar Technology</a:t>
            </a:r>
          </a:p>
        </p:txBody>
      </p:sp>
      <p:sp>
        <p:nvSpPr>
          <p:cNvPr id="9" name="Textplatzhalter 3">
            <a:extLst>
              <a:ext uri="{FF2B5EF4-FFF2-40B4-BE49-F238E27FC236}">
                <a16:creationId xmlns:a16="http://schemas.microsoft.com/office/drawing/2014/main" id="{CCA8DE1D-EA09-43AE-9464-2E5267E618C4}"/>
              </a:ext>
            </a:extLst>
          </p:cNvPr>
          <p:cNvSpPr>
            <a:spLocks noGrp="1"/>
          </p:cNvSpPr>
          <p:nvPr>
            <p:ph type="body" sz="quarter" idx="17" hasCustomPrompt="1"/>
          </p:nvPr>
        </p:nvSpPr>
        <p:spPr>
          <a:xfrm>
            <a:off x="7694613" y="2863850"/>
            <a:ext cx="3199255" cy="1661609"/>
          </a:xfrm>
        </p:spPr>
        <p:txBody>
          <a:bodyPr/>
          <a:lstStyle>
            <a:lvl1pPr>
              <a:defRPr/>
            </a:lvl1pPr>
            <a:lvl2pPr>
              <a:defRPr/>
            </a:lvl2pPr>
          </a:lstStyle>
          <a:p>
            <a:r>
              <a:rPr lang="en-US"/>
              <a:t>Add Subtitle</a:t>
            </a:r>
          </a:p>
          <a:p>
            <a:pPr lvl="1"/>
            <a:r>
              <a:rPr lang="de-DE"/>
              <a:t>Add Text</a:t>
            </a:r>
          </a:p>
          <a:p>
            <a:pPr lvl="1"/>
            <a:endParaRPr lang="en-US"/>
          </a:p>
          <a:p>
            <a:pPr lvl="1"/>
            <a:endParaRPr lang="de-DE"/>
          </a:p>
        </p:txBody>
      </p:sp>
    </p:spTree>
    <p:extLst>
      <p:ext uri="{BB962C8B-B14F-4D97-AF65-F5344CB8AC3E}">
        <p14:creationId xmlns:p14="http://schemas.microsoft.com/office/powerpoint/2010/main" val="3176994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hank you I light blue">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2A112C64-6EF6-467B-8AE0-7E97EACB9E59}"/>
              </a:ext>
            </a:extLst>
          </p:cNvPr>
          <p:cNvSpPr/>
          <p:nvPr userDrawn="1"/>
        </p:nvSpPr>
        <p:spPr>
          <a:xfrm>
            <a:off x="561000" y="549000"/>
            <a:ext cx="135000" cy="90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ctr" anchorCtr="0" forceAA="0" compatLnSpc="1">
            <a:prstTxWarp prst="textNoShape">
              <a:avLst/>
            </a:prstTxWarp>
            <a:noAutofit/>
          </a:bodyPr>
          <a:lstStyle/>
          <a:p>
            <a:pPr algn="ctr">
              <a:lnSpc>
                <a:spcPct val="96000"/>
              </a:lnSpc>
            </a:pPr>
            <a:endParaRPr lang="de-DE" sz="3000">
              <a:solidFill>
                <a:schemeClr val="accent1"/>
              </a:solidFill>
              <a:latin typeface="+mj-lt"/>
            </a:endParaRPr>
          </a:p>
        </p:txBody>
      </p:sp>
      <p:sp>
        <p:nvSpPr>
          <p:cNvPr id="3" name="Rechteck 2">
            <a:extLst>
              <a:ext uri="{FF2B5EF4-FFF2-40B4-BE49-F238E27FC236}">
                <a16:creationId xmlns:a16="http://schemas.microsoft.com/office/drawing/2014/main" id="{1164B9CA-4AA7-47B0-A9F5-8924AFA4FEB8}"/>
              </a:ext>
            </a:extLst>
          </p:cNvPr>
          <p:cNvSpPr/>
          <p:nvPr userDrawn="1"/>
        </p:nvSpPr>
        <p:spPr>
          <a:xfrm>
            <a:off x="1044000" y="0"/>
            <a:ext cx="5040000" cy="6300000"/>
          </a:xfrm>
          <a:prstGeom prst="rect">
            <a:avLst/>
          </a:prstGeom>
          <a:solidFill>
            <a:schemeClr val="accent4">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ctr" anchorCtr="0" forceAA="0" compatLnSpc="1">
            <a:prstTxWarp prst="textNoShape">
              <a:avLst/>
            </a:prstTxWarp>
            <a:noAutofit/>
          </a:bodyPr>
          <a:lstStyle/>
          <a:p>
            <a:pPr algn="ctr">
              <a:lnSpc>
                <a:spcPct val="96000"/>
              </a:lnSpc>
            </a:pPr>
            <a:endParaRPr lang="de-DE" sz="3000">
              <a:solidFill>
                <a:schemeClr val="accent1"/>
              </a:solidFill>
              <a:latin typeface="+mj-lt"/>
            </a:endParaRPr>
          </a:p>
        </p:txBody>
      </p:sp>
      <p:sp>
        <p:nvSpPr>
          <p:cNvPr id="4" name="Rechteck 3">
            <a:extLst>
              <a:ext uri="{FF2B5EF4-FFF2-40B4-BE49-F238E27FC236}">
                <a16:creationId xmlns:a16="http://schemas.microsoft.com/office/drawing/2014/main" id="{9B0C8FFD-97D5-4502-ACD0-62F2C0F254C5}"/>
              </a:ext>
            </a:extLst>
          </p:cNvPr>
          <p:cNvSpPr/>
          <p:nvPr userDrawn="1"/>
        </p:nvSpPr>
        <p:spPr>
          <a:xfrm>
            <a:off x="360000" y="558000"/>
            <a:ext cx="5040000" cy="6300000"/>
          </a:xfrm>
          <a:prstGeom prst="rect">
            <a:avLst/>
          </a:prstGeom>
          <a:solidFill>
            <a:schemeClr val="accent4">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ctr" anchorCtr="0" forceAA="0" compatLnSpc="1">
            <a:prstTxWarp prst="textNoShape">
              <a:avLst/>
            </a:prstTxWarp>
            <a:noAutofit/>
          </a:bodyPr>
          <a:lstStyle/>
          <a:p>
            <a:pPr algn="ctr">
              <a:lnSpc>
                <a:spcPct val="96000"/>
              </a:lnSpc>
            </a:pPr>
            <a:endParaRPr lang="de-DE" sz="3000">
              <a:solidFill>
                <a:schemeClr val="accent1"/>
              </a:solidFill>
              <a:latin typeface="+mj-lt"/>
            </a:endParaRPr>
          </a:p>
        </p:txBody>
      </p:sp>
      <p:sp>
        <p:nvSpPr>
          <p:cNvPr id="2" name="Titel 1">
            <a:extLst>
              <a:ext uri="{FF2B5EF4-FFF2-40B4-BE49-F238E27FC236}">
                <a16:creationId xmlns:a16="http://schemas.microsoft.com/office/drawing/2014/main" id="{205B2CC4-9DDC-47BE-B618-85CBAED53258}"/>
              </a:ext>
            </a:extLst>
          </p:cNvPr>
          <p:cNvSpPr>
            <a:spLocks noGrp="1"/>
          </p:cNvSpPr>
          <p:nvPr>
            <p:ph type="title" hasCustomPrompt="1"/>
          </p:nvPr>
        </p:nvSpPr>
        <p:spPr>
          <a:xfrm>
            <a:off x="1260000" y="900000"/>
            <a:ext cx="3924000" cy="5094400"/>
          </a:xfrm>
        </p:spPr>
        <p:txBody>
          <a:bodyPr anchor="ctr" anchorCtr="0"/>
          <a:lstStyle>
            <a:lvl1pPr>
              <a:lnSpc>
                <a:spcPct val="90000"/>
              </a:lnSpc>
              <a:defRPr sz="6000" b="1">
                <a:solidFill>
                  <a:schemeClr val="tx1"/>
                </a:solidFill>
              </a:defRPr>
            </a:lvl1pPr>
          </a:lstStyle>
          <a:p>
            <a:r>
              <a:rPr lang="de-DE"/>
              <a:t>Add Title</a:t>
            </a:r>
          </a:p>
        </p:txBody>
      </p:sp>
      <p:sp>
        <p:nvSpPr>
          <p:cNvPr id="5" name="Footer Placeholder 4">
            <a:extLst>
              <a:ext uri="{FF2B5EF4-FFF2-40B4-BE49-F238E27FC236}">
                <a16:creationId xmlns:a16="http://schemas.microsoft.com/office/drawing/2014/main" id="{ED351CA8-0C80-4584-9148-400E27898433}"/>
              </a:ext>
            </a:extLst>
          </p:cNvPr>
          <p:cNvSpPr txBox="1">
            <a:spLocks/>
          </p:cNvSpPr>
          <p:nvPr userDrawn="1"/>
        </p:nvSpPr>
        <p:spPr>
          <a:xfrm>
            <a:off x="863601" y="6426000"/>
            <a:ext cx="2214988" cy="432000"/>
          </a:xfrm>
          <a:prstGeom prst="rect">
            <a:avLst/>
          </a:prstGeom>
        </p:spPr>
        <p:txBody>
          <a:bodyPr vert="horz" wrap="none" lIns="0" tIns="0" rIns="0" bIns="0" rtlCol="0" anchor="t">
            <a:noAutofit/>
          </a:bodyPr>
          <a:lstStyle>
            <a:defPPr>
              <a:defRPr lang="en-US"/>
            </a:defPPr>
            <a:lvl1pPr marL="0" algn="l" defTabSz="914400" rtl="0" eaLnBrk="1" fontAlgn="base"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base"/>
            <a:r>
              <a:rPr lang="en-US" sz="1000" b="0" i="0" spc="0" baseline="0">
                <a:solidFill>
                  <a:srgbClr val="000000"/>
                </a:solidFill>
                <a:latin typeface="SMA Futura Global" panose="020B0502020204020303" pitchFamily="34" charset="-128"/>
                <a:ea typeface="Malgun Gothic" panose="020B0503020000020004" pitchFamily="34" charset="-127"/>
              </a:rPr>
              <a:t>SMA Solar Technology</a:t>
            </a:r>
          </a:p>
        </p:txBody>
      </p:sp>
      <p:sp>
        <p:nvSpPr>
          <p:cNvPr id="9" name="Textplatzhalter 3">
            <a:extLst>
              <a:ext uri="{FF2B5EF4-FFF2-40B4-BE49-F238E27FC236}">
                <a16:creationId xmlns:a16="http://schemas.microsoft.com/office/drawing/2014/main" id="{CCA8DE1D-EA09-43AE-9464-2E5267E618C4}"/>
              </a:ext>
            </a:extLst>
          </p:cNvPr>
          <p:cNvSpPr>
            <a:spLocks noGrp="1"/>
          </p:cNvSpPr>
          <p:nvPr>
            <p:ph type="body" sz="quarter" idx="17" hasCustomPrompt="1"/>
          </p:nvPr>
        </p:nvSpPr>
        <p:spPr>
          <a:xfrm>
            <a:off x="7694613" y="2863850"/>
            <a:ext cx="3199255" cy="1661609"/>
          </a:xfrm>
        </p:spPr>
        <p:txBody>
          <a:bodyPr/>
          <a:lstStyle>
            <a:lvl1pPr>
              <a:defRPr/>
            </a:lvl1pPr>
            <a:lvl2pPr>
              <a:defRPr/>
            </a:lvl2pPr>
          </a:lstStyle>
          <a:p>
            <a:r>
              <a:rPr lang="en-US"/>
              <a:t>Add Subtitle</a:t>
            </a:r>
          </a:p>
          <a:p>
            <a:pPr lvl="1"/>
            <a:r>
              <a:rPr lang="de-DE"/>
              <a:t>Add Text</a:t>
            </a:r>
          </a:p>
          <a:p>
            <a:pPr lvl="1"/>
            <a:endParaRPr lang="en-US"/>
          </a:p>
          <a:p>
            <a:pPr lvl="1"/>
            <a:endParaRPr lang="de-DE"/>
          </a:p>
        </p:txBody>
      </p:sp>
    </p:spTree>
    <p:extLst>
      <p:ext uri="{BB962C8B-B14F-4D97-AF65-F5344CB8AC3E}">
        <p14:creationId xmlns:p14="http://schemas.microsoft.com/office/powerpoint/2010/main" val="42783667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hank you II">
    <p:spTree>
      <p:nvGrpSpPr>
        <p:cNvPr id="1" name=""/>
        <p:cNvGrpSpPr/>
        <p:nvPr/>
      </p:nvGrpSpPr>
      <p:grpSpPr>
        <a:xfrm>
          <a:off x="0" y="0"/>
          <a:ext cx="0" cy="0"/>
          <a:chOff x="0" y="0"/>
          <a:chExt cx="0" cy="0"/>
        </a:xfrm>
      </p:grpSpPr>
      <p:pic>
        <p:nvPicPr>
          <p:cNvPr id="6" name="Bildplatzhalter 5" descr="Ein Bild, das Gras, draußen, Feld, Pflanze enthält.&#10;&#10;Automatisch generierte Beschreibung">
            <a:extLst>
              <a:ext uri="{FF2B5EF4-FFF2-40B4-BE49-F238E27FC236}">
                <a16:creationId xmlns:a16="http://schemas.microsoft.com/office/drawing/2014/main" id="{8096F909-869C-46AE-BD5A-B9E7DB4B2649}"/>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0" y="1440000"/>
            <a:ext cx="12191999" cy="4320000"/>
          </a:xfrm>
          <a:prstGeom prst="rect">
            <a:avLst/>
          </a:prstGeom>
        </p:spPr>
      </p:pic>
      <p:sp>
        <p:nvSpPr>
          <p:cNvPr id="13" name="Textplatzhalter 6">
            <a:extLst>
              <a:ext uri="{FF2B5EF4-FFF2-40B4-BE49-F238E27FC236}">
                <a16:creationId xmlns:a16="http://schemas.microsoft.com/office/drawing/2014/main" id="{BDC063FF-C645-45EE-B12E-C6B8C26B3DF3}"/>
              </a:ext>
            </a:extLst>
          </p:cNvPr>
          <p:cNvSpPr>
            <a:spLocks noGrp="1"/>
          </p:cNvSpPr>
          <p:nvPr>
            <p:ph type="body" sz="quarter" idx="15" hasCustomPrompt="1"/>
          </p:nvPr>
        </p:nvSpPr>
        <p:spPr>
          <a:xfrm>
            <a:off x="6325200" y="2682000"/>
            <a:ext cx="4608000" cy="3312000"/>
          </a:xfrm>
          <a:solidFill>
            <a:schemeClr val="accent1">
              <a:alpha val="70000"/>
            </a:schemeClr>
          </a:solidFill>
        </p:spPr>
        <p:txBody>
          <a:bodyPr lIns="432000" tIns="360000" rIns="432000" bIns="360000" anchor="ctr" anchorCtr="0">
            <a:noAutofit/>
          </a:bodyPr>
          <a:lstStyle>
            <a:lvl1pPr>
              <a:defRPr sz="2400">
                <a:solidFill>
                  <a:schemeClr val="bg1"/>
                </a:solidFill>
              </a:defRPr>
            </a:lvl1pPr>
            <a:lvl2pPr>
              <a:lnSpc>
                <a:spcPct val="100000"/>
              </a:lnSpc>
              <a:spcAft>
                <a:spcPts val="600"/>
              </a:spcAft>
              <a:defRPr sz="2000">
                <a:solidFill>
                  <a:schemeClr val="bg1"/>
                </a:solidFill>
              </a:defRPr>
            </a:lvl2pPr>
          </a:lstStyle>
          <a:p>
            <a:pPr lvl="0"/>
            <a:r>
              <a:rPr lang="de-DE"/>
              <a:t>Add Title</a:t>
            </a:r>
          </a:p>
          <a:p>
            <a:pPr lvl="1"/>
            <a:r>
              <a:rPr lang="de-DE"/>
              <a:t>Add </a:t>
            </a:r>
            <a:r>
              <a:rPr lang="de-DE" err="1"/>
              <a:t>text</a:t>
            </a:r>
            <a:endParaRPr lang="de-DE"/>
          </a:p>
        </p:txBody>
      </p:sp>
      <p:sp>
        <p:nvSpPr>
          <p:cNvPr id="2" name="Rechteck 1">
            <a:extLst>
              <a:ext uri="{FF2B5EF4-FFF2-40B4-BE49-F238E27FC236}">
                <a16:creationId xmlns:a16="http://schemas.microsoft.com/office/drawing/2014/main" id="{B40B2737-09C2-4905-B657-450EBBCD1505}"/>
              </a:ext>
            </a:extLst>
          </p:cNvPr>
          <p:cNvSpPr/>
          <p:nvPr userDrawn="1"/>
        </p:nvSpPr>
        <p:spPr>
          <a:xfrm>
            <a:off x="561000" y="549000"/>
            <a:ext cx="135000" cy="855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ctr" anchorCtr="0" forceAA="0" compatLnSpc="1">
            <a:prstTxWarp prst="textNoShape">
              <a:avLst/>
            </a:prstTxWarp>
            <a:noAutofit/>
          </a:bodyPr>
          <a:lstStyle/>
          <a:p>
            <a:pPr algn="ctr">
              <a:lnSpc>
                <a:spcPct val="96000"/>
              </a:lnSpc>
            </a:pPr>
            <a:endParaRPr lang="de-DE" sz="3000">
              <a:solidFill>
                <a:schemeClr val="accent1"/>
              </a:solidFill>
              <a:latin typeface="+mj-lt"/>
            </a:endParaRPr>
          </a:p>
        </p:txBody>
      </p:sp>
      <p:sp>
        <p:nvSpPr>
          <p:cNvPr id="4" name="Textplatzhalter 3">
            <a:extLst>
              <a:ext uri="{FF2B5EF4-FFF2-40B4-BE49-F238E27FC236}">
                <a16:creationId xmlns:a16="http://schemas.microsoft.com/office/drawing/2014/main" id="{3DC13BFE-6C65-4D57-A7F4-143B9E1641D9}"/>
              </a:ext>
            </a:extLst>
          </p:cNvPr>
          <p:cNvSpPr>
            <a:spLocks noGrp="1"/>
          </p:cNvSpPr>
          <p:nvPr>
            <p:ph type="body" sz="quarter" idx="16" hasCustomPrompt="1"/>
          </p:nvPr>
        </p:nvSpPr>
        <p:spPr>
          <a:xfrm>
            <a:off x="864569" y="4068000"/>
            <a:ext cx="5015532" cy="997196"/>
          </a:xfrm>
        </p:spPr>
        <p:txBody>
          <a:bodyPr anchor="b" anchorCtr="0"/>
          <a:lstStyle>
            <a:lvl1pPr>
              <a:lnSpc>
                <a:spcPct val="90000"/>
              </a:lnSpc>
              <a:spcBef>
                <a:spcPts val="0"/>
              </a:spcBef>
              <a:spcAft>
                <a:spcPts val="0"/>
              </a:spcAft>
              <a:defRPr sz="7200">
                <a:solidFill>
                  <a:schemeClr val="bg1"/>
                </a:solidFill>
              </a:defRPr>
            </a:lvl1pPr>
          </a:lstStyle>
          <a:p>
            <a:pPr lvl="0"/>
            <a:r>
              <a:rPr lang="de-DE"/>
              <a:t>Add title</a:t>
            </a:r>
          </a:p>
        </p:txBody>
      </p:sp>
    </p:spTree>
    <p:extLst>
      <p:ext uri="{BB962C8B-B14F-4D97-AF65-F5344CB8AC3E}">
        <p14:creationId xmlns:p14="http://schemas.microsoft.com/office/powerpoint/2010/main" val="19036213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hank you III">
    <p:spTree>
      <p:nvGrpSpPr>
        <p:cNvPr id="1" name=""/>
        <p:cNvGrpSpPr/>
        <p:nvPr/>
      </p:nvGrpSpPr>
      <p:grpSpPr>
        <a:xfrm>
          <a:off x="0" y="0"/>
          <a:ext cx="0" cy="0"/>
          <a:chOff x="0" y="0"/>
          <a:chExt cx="0" cy="0"/>
        </a:xfrm>
      </p:grpSpPr>
      <p:sp>
        <p:nvSpPr>
          <p:cNvPr id="13" name="Textplatzhalter 6">
            <a:extLst>
              <a:ext uri="{FF2B5EF4-FFF2-40B4-BE49-F238E27FC236}">
                <a16:creationId xmlns:a16="http://schemas.microsoft.com/office/drawing/2014/main" id="{BDC063FF-C645-45EE-B12E-C6B8C26B3DF3}"/>
              </a:ext>
            </a:extLst>
          </p:cNvPr>
          <p:cNvSpPr>
            <a:spLocks noGrp="1"/>
          </p:cNvSpPr>
          <p:nvPr>
            <p:ph type="body" sz="quarter" idx="15" hasCustomPrompt="1"/>
          </p:nvPr>
        </p:nvSpPr>
        <p:spPr>
          <a:xfrm>
            <a:off x="6325200" y="2682000"/>
            <a:ext cx="4608000" cy="3312000"/>
          </a:xfrm>
          <a:solidFill>
            <a:schemeClr val="accent1">
              <a:alpha val="70000"/>
            </a:schemeClr>
          </a:solidFill>
        </p:spPr>
        <p:txBody>
          <a:bodyPr lIns="432000" tIns="360000" rIns="432000" bIns="360000" anchor="ctr" anchorCtr="0">
            <a:noAutofit/>
          </a:bodyPr>
          <a:lstStyle>
            <a:lvl1pPr>
              <a:defRPr sz="2400">
                <a:solidFill>
                  <a:schemeClr val="bg1"/>
                </a:solidFill>
              </a:defRPr>
            </a:lvl1pPr>
            <a:lvl2pPr>
              <a:lnSpc>
                <a:spcPct val="100000"/>
              </a:lnSpc>
              <a:spcAft>
                <a:spcPts val="600"/>
              </a:spcAft>
              <a:defRPr sz="2000">
                <a:solidFill>
                  <a:schemeClr val="bg1"/>
                </a:solidFill>
              </a:defRPr>
            </a:lvl2pPr>
          </a:lstStyle>
          <a:p>
            <a:pPr lvl="0"/>
            <a:r>
              <a:rPr lang="de-DE"/>
              <a:t>Add Title</a:t>
            </a:r>
          </a:p>
          <a:p>
            <a:pPr lvl="1"/>
            <a:r>
              <a:rPr lang="de-DE"/>
              <a:t>Add </a:t>
            </a:r>
            <a:r>
              <a:rPr lang="de-DE" err="1"/>
              <a:t>text</a:t>
            </a:r>
            <a:endParaRPr lang="de-DE"/>
          </a:p>
        </p:txBody>
      </p:sp>
      <p:sp>
        <p:nvSpPr>
          <p:cNvPr id="6" name="Bildplatzhalter 5">
            <a:extLst>
              <a:ext uri="{FF2B5EF4-FFF2-40B4-BE49-F238E27FC236}">
                <a16:creationId xmlns:a16="http://schemas.microsoft.com/office/drawing/2014/main" id="{133A9DB8-9CB0-42DD-AE07-4B3475E05280}"/>
              </a:ext>
            </a:extLst>
          </p:cNvPr>
          <p:cNvSpPr>
            <a:spLocks noGrp="1"/>
          </p:cNvSpPr>
          <p:nvPr>
            <p:ph type="pic" sz="quarter" idx="17" hasCustomPrompt="1"/>
          </p:nvPr>
        </p:nvSpPr>
        <p:spPr>
          <a:xfrm>
            <a:off x="0" y="1440000"/>
            <a:ext cx="12191999" cy="4320000"/>
          </a:xfrm>
          <a:solidFill>
            <a:schemeClr val="tx1">
              <a:alpha val="3000"/>
            </a:schemeClr>
          </a:solidFill>
        </p:spPr>
        <p:txBody>
          <a:bodyPr lIns="144000" tIns="144000">
            <a:noAutofit/>
          </a:bodyPr>
          <a:lstStyle>
            <a:lvl1pPr>
              <a:defRPr b="0"/>
            </a:lvl1pPr>
          </a:lstStyle>
          <a:p>
            <a:r>
              <a:rPr lang="de-DE"/>
              <a:t> Add </a:t>
            </a:r>
            <a:r>
              <a:rPr lang="de-DE" err="1"/>
              <a:t>picture</a:t>
            </a:r>
            <a:r>
              <a:rPr lang="de-DE"/>
              <a:t> and </a:t>
            </a:r>
            <a:r>
              <a:rPr lang="de-DE" err="1"/>
              <a:t>put</a:t>
            </a:r>
            <a:r>
              <a:rPr lang="de-DE"/>
              <a:t> </a:t>
            </a:r>
            <a:r>
              <a:rPr lang="de-DE" err="1"/>
              <a:t>it</a:t>
            </a:r>
            <a:r>
              <a:rPr lang="de-DE"/>
              <a:t> </a:t>
            </a:r>
            <a:r>
              <a:rPr lang="de-DE" err="1"/>
              <a:t>into</a:t>
            </a:r>
            <a:r>
              <a:rPr lang="de-DE"/>
              <a:t> </a:t>
            </a:r>
            <a:r>
              <a:rPr lang="de-DE" err="1"/>
              <a:t>background</a:t>
            </a:r>
            <a:endParaRPr lang="de-DE"/>
          </a:p>
        </p:txBody>
      </p:sp>
      <p:sp>
        <p:nvSpPr>
          <p:cNvPr id="2" name="Rechteck 1">
            <a:extLst>
              <a:ext uri="{FF2B5EF4-FFF2-40B4-BE49-F238E27FC236}">
                <a16:creationId xmlns:a16="http://schemas.microsoft.com/office/drawing/2014/main" id="{B40B2737-09C2-4905-B657-450EBBCD1505}"/>
              </a:ext>
            </a:extLst>
          </p:cNvPr>
          <p:cNvSpPr/>
          <p:nvPr userDrawn="1"/>
        </p:nvSpPr>
        <p:spPr>
          <a:xfrm>
            <a:off x="561000" y="549000"/>
            <a:ext cx="135000" cy="855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ctr" anchorCtr="0" forceAA="0" compatLnSpc="1">
            <a:prstTxWarp prst="textNoShape">
              <a:avLst/>
            </a:prstTxWarp>
            <a:noAutofit/>
          </a:bodyPr>
          <a:lstStyle/>
          <a:p>
            <a:pPr algn="ctr">
              <a:lnSpc>
                <a:spcPct val="96000"/>
              </a:lnSpc>
            </a:pPr>
            <a:endParaRPr lang="de-DE" sz="3000">
              <a:solidFill>
                <a:schemeClr val="accent1"/>
              </a:solidFill>
              <a:latin typeface="+mj-lt"/>
            </a:endParaRPr>
          </a:p>
        </p:txBody>
      </p:sp>
      <p:sp>
        <p:nvSpPr>
          <p:cNvPr id="4" name="Textplatzhalter 3">
            <a:extLst>
              <a:ext uri="{FF2B5EF4-FFF2-40B4-BE49-F238E27FC236}">
                <a16:creationId xmlns:a16="http://schemas.microsoft.com/office/drawing/2014/main" id="{3DC13BFE-6C65-4D57-A7F4-143B9E1641D9}"/>
              </a:ext>
            </a:extLst>
          </p:cNvPr>
          <p:cNvSpPr>
            <a:spLocks noGrp="1"/>
          </p:cNvSpPr>
          <p:nvPr>
            <p:ph type="body" sz="quarter" idx="16" hasCustomPrompt="1"/>
          </p:nvPr>
        </p:nvSpPr>
        <p:spPr>
          <a:xfrm>
            <a:off x="864569" y="4068000"/>
            <a:ext cx="5015532" cy="997196"/>
          </a:xfrm>
        </p:spPr>
        <p:txBody>
          <a:bodyPr anchor="b" anchorCtr="0"/>
          <a:lstStyle>
            <a:lvl1pPr>
              <a:lnSpc>
                <a:spcPct val="90000"/>
              </a:lnSpc>
              <a:spcBef>
                <a:spcPts val="0"/>
              </a:spcBef>
              <a:spcAft>
                <a:spcPts val="0"/>
              </a:spcAft>
              <a:defRPr sz="7200">
                <a:solidFill>
                  <a:schemeClr val="bg1"/>
                </a:solidFill>
              </a:defRPr>
            </a:lvl1pPr>
          </a:lstStyle>
          <a:p>
            <a:pPr lvl="0"/>
            <a:r>
              <a:rPr lang="de-DE"/>
              <a:t>Add title</a:t>
            </a:r>
          </a:p>
        </p:txBody>
      </p:sp>
    </p:spTree>
    <p:extLst>
      <p:ext uri="{BB962C8B-B14F-4D97-AF65-F5344CB8AC3E}">
        <p14:creationId xmlns:p14="http://schemas.microsoft.com/office/powerpoint/2010/main" val="32910375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Map">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C0EAD55E-7873-41A5-A5EF-EF01E4B94887}"/>
              </a:ext>
            </a:extLst>
          </p:cNvPr>
          <p:cNvSpPr>
            <a:spLocks noGrp="1"/>
          </p:cNvSpPr>
          <p:nvPr>
            <p:ph type="title" hasCustomPrompt="1"/>
          </p:nvPr>
        </p:nvSpPr>
        <p:spPr>
          <a:xfrm>
            <a:off x="864000" y="576000"/>
            <a:ext cx="9186909" cy="580019"/>
          </a:xfrm>
          <a:prstGeom prst="rect">
            <a:avLst/>
          </a:prstGeom>
          <a:ln w="31750" cap="rnd">
            <a:noFill/>
          </a:ln>
        </p:spPr>
        <p:txBody>
          <a:bodyPr vert="horz" wrap="square" lIns="0" tIns="0" rIns="0" bIns="0" rtlCol="0" anchor="t">
            <a:noAutofit/>
          </a:bodyPr>
          <a:lstStyle>
            <a:lvl1pPr>
              <a:defRPr/>
            </a:lvl1pPr>
          </a:lstStyle>
          <a:p>
            <a:pPr marL="0" lvl="0"/>
            <a:r>
              <a:rPr lang="en-US"/>
              <a:t>Add Title</a:t>
            </a:r>
          </a:p>
        </p:txBody>
      </p:sp>
      <p:sp>
        <p:nvSpPr>
          <p:cNvPr id="6" name="Textplatzhalter 6">
            <a:extLst>
              <a:ext uri="{FF2B5EF4-FFF2-40B4-BE49-F238E27FC236}">
                <a16:creationId xmlns:a16="http://schemas.microsoft.com/office/drawing/2014/main" id="{AC1B6386-B380-4639-A240-90B41FB58A1B}"/>
              </a:ext>
            </a:extLst>
          </p:cNvPr>
          <p:cNvSpPr>
            <a:spLocks noGrp="1"/>
          </p:cNvSpPr>
          <p:nvPr>
            <p:ph type="body" sz="quarter" idx="15" hasCustomPrompt="1"/>
          </p:nvPr>
        </p:nvSpPr>
        <p:spPr>
          <a:xfrm>
            <a:off x="864000" y="6007100"/>
            <a:ext cx="10464400" cy="274900"/>
          </a:xfrm>
        </p:spPr>
        <p:txBody>
          <a:bodyPr anchor="t"/>
          <a:lstStyle>
            <a:lvl1pPr marL="88900" indent="-88900">
              <a:buClr>
                <a:schemeClr val="tx1"/>
              </a:buClr>
              <a:buSzPct val="100000"/>
              <a:buFont typeface="+mj-lt"/>
              <a:buAutoNum type="arabicPeriod"/>
              <a:defRPr sz="800" b="0">
                <a:solidFill>
                  <a:schemeClr val="tx1"/>
                </a:solidFill>
              </a:defRPr>
            </a:lvl1pPr>
          </a:lstStyle>
          <a:p>
            <a:pPr lvl="0"/>
            <a:r>
              <a:rPr lang="de-DE"/>
              <a:t>Foot Note</a:t>
            </a:r>
          </a:p>
        </p:txBody>
      </p:sp>
      <p:sp>
        <p:nvSpPr>
          <p:cNvPr id="3" name="Textplatzhalter 2">
            <a:extLst>
              <a:ext uri="{FF2B5EF4-FFF2-40B4-BE49-F238E27FC236}">
                <a16:creationId xmlns:a16="http://schemas.microsoft.com/office/drawing/2014/main" id="{D3FF3450-775B-4E8B-A1CC-25C55CF375A9}"/>
              </a:ext>
            </a:extLst>
          </p:cNvPr>
          <p:cNvSpPr>
            <a:spLocks noGrp="1"/>
          </p:cNvSpPr>
          <p:nvPr>
            <p:ph type="body" sz="quarter" idx="50" hasCustomPrompt="1"/>
          </p:nvPr>
        </p:nvSpPr>
        <p:spPr>
          <a:xfrm>
            <a:off x="8128000" y="2103438"/>
            <a:ext cx="3200400" cy="1812419"/>
          </a:xfrm>
        </p:spPr>
        <p:txBody>
          <a:bodyPr/>
          <a:lstStyle>
            <a:lvl1pPr>
              <a:defRPr/>
            </a:lvl1pPr>
          </a:lstStyle>
          <a:p>
            <a:pPr lvl="0"/>
            <a:r>
              <a:rPr lang="de-DE"/>
              <a:t>Add </a:t>
            </a:r>
            <a:r>
              <a:rPr lang="de-DE" err="1"/>
              <a:t>Subtitle</a:t>
            </a:r>
            <a:endParaRPr lang="de-DE"/>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6366106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Title Fullsize Picture ">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EC638318-5167-4C2B-84D9-3C4FAB83B25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88000" tIns="288000" rIns="288000" bIns="288000" numCol="1" spcCol="0" rtlCol="0" fromWordArt="0" anchor="ctr" anchorCtr="0" forceAA="0" compatLnSpc="1">
            <a:prstTxWarp prst="textNoShape">
              <a:avLst/>
            </a:prstTxWarp>
            <a:noAutofit/>
          </a:bodyPr>
          <a:lstStyle/>
          <a:p>
            <a:pPr algn="ctr">
              <a:lnSpc>
                <a:spcPct val="96000"/>
              </a:lnSpc>
            </a:pPr>
            <a:endParaRPr lang="de-DE" sz="4000">
              <a:solidFill>
                <a:schemeClr val="accent1"/>
              </a:solidFill>
              <a:latin typeface="+mj-lt"/>
            </a:endParaRPr>
          </a:p>
        </p:txBody>
      </p:sp>
      <p:sp>
        <p:nvSpPr>
          <p:cNvPr id="4" name="Bildplatzhalter 3">
            <a:extLst>
              <a:ext uri="{FF2B5EF4-FFF2-40B4-BE49-F238E27FC236}">
                <a16:creationId xmlns:a16="http://schemas.microsoft.com/office/drawing/2014/main" id="{8976C5D0-FE63-4F4F-A936-F4A6D6122EA6}"/>
              </a:ext>
            </a:extLst>
          </p:cNvPr>
          <p:cNvSpPr>
            <a:spLocks noGrp="1"/>
          </p:cNvSpPr>
          <p:nvPr>
            <p:ph type="pic" sz="quarter" idx="10"/>
          </p:nvPr>
        </p:nvSpPr>
        <p:spPr>
          <a:xfrm>
            <a:off x="0" y="-1"/>
            <a:ext cx="12193200" cy="6858000"/>
          </a:xfrm>
        </p:spPr>
        <p:txBody>
          <a:bodyPr lIns="144000" tIns="144000">
            <a:noAutofit/>
          </a:bodyPr>
          <a:lstStyle>
            <a:lvl1pPr>
              <a:defRPr sz="1400" b="0"/>
            </a:lvl1pPr>
          </a:lstStyle>
          <a:p>
            <a:endParaRPr lang="de-DE"/>
          </a:p>
        </p:txBody>
      </p:sp>
    </p:spTree>
    <p:extLst>
      <p:ext uri="{BB962C8B-B14F-4D97-AF65-F5344CB8AC3E}">
        <p14:creationId xmlns:p14="http://schemas.microsoft.com/office/powerpoint/2010/main" val="22572720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without Picture red">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909722C4-DB21-4FED-91EC-962B26FCF765}"/>
              </a:ext>
            </a:extLst>
          </p:cNvPr>
          <p:cNvSpPr/>
          <p:nvPr userDrawn="1"/>
        </p:nvSpPr>
        <p:spPr>
          <a:xfrm>
            <a:off x="561000" y="539949"/>
            <a:ext cx="1800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ctr" anchorCtr="0" forceAA="0" compatLnSpc="1">
            <a:prstTxWarp prst="textNoShape">
              <a:avLst/>
            </a:prstTxWarp>
            <a:noAutofit/>
          </a:bodyPr>
          <a:lstStyle/>
          <a:p>
            <a:pPr algn="ctr">
              <a:lnSpc>
                <a:spcPct val="96000"/>
              </a:lnSpc>
            </a:pPr>
            <a:endParaRPr lang="de-DE" sz="3000">
              <a:solidFill>
                <a:schemeClr val="accent1"/>
              </a:solidFill>
              <a:latin typeface="+mj-lt"/>
            </a:endParaRPr>
          </a:p>
        </p:txBody>
      </p:sp>
      <p:sp>
        <p:nvSpPr>
          <p:cNvPr id="7" name="Rechteck 6">
            <a:extLst>
              <a:ext uri="{FF2B5EF4-FFF2-40B4-BE49-F238E27FC236}">
                <a16:creationId xmlns:a16="http://schemas.microsoft.com/office/drawing/2014/main" id="{75975099-098C-4543-A3F3-82EA308E887E}"/>
              </a:ext>
            </a:extLst>
          </p:cNvPr>
          <p:cNvSpPr/>
          <p:nvPr userDrawn="1"/>
        </p:nvSpPr>
        <p:spPr>
          <a:xfrm>
            <a:off x="0" y="574675"/>
            <a:ext cx="9900000" cy="4644000"/>
          </a:xfrm>
          <a:prstGeom prst="rect">
            <a:avLst/>
          </a:prstGeom>
          <a:solidFill>
            <a:schemeClr val="accent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ctr" anchorCtr="0" forceAA="0" compatLnSpc="1">
            <a:prstTxWarp prst="textNoShape">
              <a:avLst/>
            </a:prstTxWarp>
            <a:noAutofit/>
          </a:bodyPr>
          <a:lstStyle/>
          <a:p>
            <a:pPr algn="ctr">
              <a:lnSpc>
                <a:spcPct val="96000"/>
              </a:lnSpc>
            </a:pPr>
            <a:endParaRPr lang="de-DE" sz="3000">
              <a:solidFill>
                <a:schemeClr val="accent1"/>
              </a:solidFill>
              <a:latin typeface="+mj-lt"/>
            </a:endParaRPr>
          </a:p>
        </p:txBody>
      </p:sp>
      <p:sp>
        <p:nvSpPr>
          <p:cNvPr id="6" name="Rechteck 5">
            <a:extLst>
              <a:ext uri="{FF2B5EF4-FFF2-40B4-BE49-F238E27FC236}">
                <a16:creationId xmlns:a16="http://schemas.microsoft.com/office/drawing/2014/main" id="{77069B5E-6FCF-4ED6-89F1-2B3299CDFADF}"/>
              </a:ext>
            </a:extLst>
          </p:cNvPr>
          <p:cNvSpPr/>
          <p:nvPr userDrawn="1"/>
        </p:nvSpPr>
        <p:spPr>
          <a:xfrm>
            <a:off x="863600" y="1512000"/>
            <a:ext cx="9900000" cy="4644000"/>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ctr" anchorCtr="0" forceAA="0" compatLnSpc="1">
            <a:prstTxWarp prst="textNoShape">
              <a:avLst/>
            </a:prstTxWarp>
            <a:noAutofit/>
          </a:bodyPr>
          <a:lstStyle/>
          <a:p>
            <a:pPr algn="ctr">
              <a:lnSpc>
                <a:spcPct val="96000"/>
              </a:lnSpc>
            </a:pPr>
            <a:endParaRPr lang="de-DE" sz="3000">
              <a:solidFill>
                <a:schemeClr val="accent1"/>
              </a:solidFill>
              <a:latin typeface="+mj-lt"/>
            </a:endParaRPr>
          </a:p>
        </p:txBody>
      </p:sp>
      <p:sp>
        <p:nvSpPr>
          <p:cNvPr id="4" name="Textplatzhalter 3">
            <a:extLst>
              <a:ext uri="{FF2B5EF4-FFF2-40B4-BE49-F238E27FC236}">
                <a16:creationId xmlns:a16="http://schemas.microsoft.com/office/drawing/2014/main" id="{0318C10B-7B1A-485B-8E35-69719D0456EF}"/>
              </a:ext>
            </a:extLst>
          </p:cNvPr>
          <p:cNvSpPr>
            <a:spLocks noGrp="1"/>
          </p:cNvSpPr>
          <p:nvPr>
            <p:ph type="body" sz="quarter" idx="13" hasCustomPrompt="1"/>
          </p:nvPr>
        </p:nvSpPr>
        <p:spPr>
          <a:xfrm>
            <a:off x="864000" y="1512000"/>
            <a:ext cx="9900000" cy="4572000"/>
          </a:xfrm>
          <a:noFill/>
          <a:ln>
            <a:noFill/>
          </a:ln>
        </p:spPr>
        <p:txBody>
          <a:bodyPr lIns="720000" rIns="540000" bIns="108000" anchor="ctr" anchorCtr="0">
            <a:noAutofit/>
          </a:bodyPr>
          <a:lstStyle>
            <a:lvl1pPr>
              <a:lnSpc>
                <a:spcPct val="90000"/>
              </a:lnSpc>
              <a:spcBef>
                <a:spcPts val="0"/>
              </a:spcBef>
              <a:spcAft>
                <a:spcPts val="1500"/>
              </a:spcAft>
              <a:defRPr sz="3600">
                <a:solidFill>
                  <a:schemeClr val="bg1"/>
                </a:solidFill>
              </a:defRPr>
            </a:lvl1pPr>
            <a:lvl2pPr>
              <a:lnSpc>
                <a:spcPct val="90000"/>
              </a:lnSpc>
              <a:spcAft>
                <a:spcPts val="3000"/>
              </a:spcAft>
              <a:defRPr sz="7200" b="1">
                <a:solidFill>
                  <a:schemeClr val="bg1"/>
                </a:solidFill>
              </a:defRPr>
            </a:lvl2pPr>
            <a:lvl3pPr marL="0" indent="0">
              <a:lnSpc>
                <a:spcPct val="90000"/>
              </a:lnSpc>
              <a:buNone/>
              <a:defRPr>
                <a:solidFill>
                  <a:schemeClr val="bg1"/>
                </a:solidFill>
              </a:defRPr>
            </a:lvl3pPr>
          </a:lstStyle>
          <a:p>
            <a:pPr lvl="0"/>
            <a:r>
              <a:rPr lang="de-DE"/>
              <a:t>Add </a:t>
            </a:r>
            <a:r>
              <a:rPr lang="de-DE" err="1"/>
              <a:t>Subtitle</a:t>
            </a:r>
            <a:endParaRPr lang="de-DE"/>
          </a:p>
          <a:p>
            <a:pPr lvl="1"/>
            <a:r>
              <a:rPr lang="de-DE"/>
              <a:t>Add Title</a:t>
            </a:r>
          </a:p>
          <a:p>
            <a:pPr lvl="2"/>
            <a:r>
              <a:rPr lang="en-US"/>
              <a:t>Presented by Name</a:t>
            </a:r>
            <a:endParaRPr lang="de-DE"/>
          </a:p>
        </p:txBody>
      </p:sp>
      <p:sp>
        <p:nvSpPr>
          <p:cNvPr id="8" name="Rechteck 7">
            <a:extLst>
              <a:ext uri="{FF2B5EF4-FFF2-40B4-BE49-F238E27FC236}">
                <a16:creationId xmlns:a16="http://schemas.microsoft.com/office/drawing/2014/main" id="{69232532-88C1-41A8-AE71-C57B52ED6D05}"/>
              </a:ext>
            </a:extLst>
          </p:cNvPr>
          <p:cNvSpPr/>
          <p:nvPr userDrawn="1"/>
        </p:nvSpPr>
        <p:spPr>
          <a:xfrm>
            <a:off x="11001000" y="6426200"/>
            <a:ext cx="450000" cy="16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ctr" anchorCtr="0" forceAA="0" compatLnSpc="1">
            <a:prstTxWarp prst="textNoShape">
              <a:avLst/>
            </a:prstTxWarp>
            <a:noAutofit/>
          </a:bodyPr>
          <a:lstStyle/>
          <a:p>
            <a:pPr algn="ctr">
              <a:lnSpc>
                <a:spcPct val="96000"/>
              </a:lnSpc>
            </a:pPr>
            <a:endParaRPr lang="de-DE" sz="3000">
              <a:solidFill>
                <a:schemeClr val="accent1"/>
              </a:solidFill>
              <a:latin typeface="+mj-lt"/>
            </a:endParaRPr>
          </a:p>
        </p:txBody>
      </p:sp>
    </p:spTree>
    <p:extLst>
      <p:ext uri="{BB962C8B-B14F-4D97-AF65-F5344CB8AC3E}">
        <p14:creationId xmlns:p14="http://schemas.microsoft.com/office/powerpoint/2010/main" val="26024604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Title without Picture blue">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909722C4-DB21-4FED-91EC-962B26FCF765}"/>
              </a:ext>
            </a:extLst>
          </p:cNvPr>
          <p:cNvSpPr/>
          <p:nvPr userDrawn="1"/>
        </p:nvSpPr>
        <p:spPr>
          <a:xfrm>
            <a:off x="561000" y="539949"/>
            <a:ext cx="1800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ctr" anchorCtr="0" forceAA="0" compatLnSpc="1">
            <a:prstTxWarp prst="textNoShape">
              <a:avLst/>
            </a:prstTxWarp>
            <a:noAutofit/>
          </a:bodyPr>
          <a:lstStyle/>
          <a:p>
            <a:pPr algn="ctr">
              <a:lnSpc>
                <a:spcPct val="96000"/>
              </a:lnSpc>
            </a:pPr>
            <a:endParaRPr lang="de-DE" sz="3000">
              <a:solidFill>
                <a:schemeClr val="accent1"/>
              </a:solidFill>
              <a:latin typeface="+mj-lt"/>
            </a:endParaRPr>
          </a:p>
        </p:txBody>
      </p:sp>
      <p:sp>
        <p:nvSpPr>
          <p:cNvPr id="7" name="Rechteck 6">
            <a:extLst>
              <a:ext uri="{FF2B5EF4-FFF2-40B4-BE49-F238E27FC236}">
                <a16:creationId xmlns:a16="http://schemas.microsoft.com/office/drawing/2014/main" id="{75975099-098C-4543-A3F3-82EA308E887E}"/>
              </a:ext>
            </a:extLst>
          </p:cNvPr>
          <p:cNvSpPr/>
          <p:nvPr userDrawn="1"/>
        </p:nvSpPr>
        <p:spPr>
          <a:xfrm>
            <a:off x="0" y="576000"/>
            <a:ext cx="9900000" cy="4644000"/>
          </a:xfrm>
          <a:prstGeom prst="rect">
            <a:avLst/>
          </a:prstGeom>
          <a:solidFill>
            <a:schemeClr val="accent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ctr" anchorCtr="0" forceAA="0" compatLnSpc="1">
            <a:prstTxWarp prst="textNoShape">
              <a:avLst/>
            </a:prstTxWarp>
            <a:noAutofit/>
          </a:bodyPr>
          <a:lstStyle/>
          <a:p>
            <a:pPr algn="ctr">
              <a:lnSpc>
                <a:spcPct val="96000"/>
              </a:lnSpc>
            </a:pPr>
            <a:endParaRPr lang="de-DE" sz="3000">
              <a:solidFill>
                <a:schemeClr val="accent1"/>
              </a:solidFill>
              <a:latin typeface="+mj-lt"/>
            </a:endParaRPr>
          </a:p>
        </p:txBody>
      </p:sp>
      <p:sp>
        <p:nvSpPr>
          <p:cNvPr id="6" name="Rechteck 5">
            <a:extLst>
              <a:ext uri="{FF2B5EF4-FFF2-40B4-BE49-F238E27FC236}">
                <a16:creationId xmlns:a16="http://schemas.microsoft.com/office/drawing/2014/main" id="{77069B5E-6FCF-4ED6-89F1-2B3299CDFADF}"/>
              </a:ext>
            </a:extLst>
          </p:cNvPr>
          <p:cNvSpPr/>
          <p:nvPr userDrawn="1"/>
        </p:nvSpPr>
        <p:spPr>
          <a:xfrm>
            <a:off x="864000" y="1512000"/>
            <a:ext cx="9900000" cy="4644000"/>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ctr" anchorCtr="0" forceAA="0" compatLnSpc="1">
            <a:prstTxWarp prst="textNoShape">
              <a:avLst/>
            </a:prstTxWarp>
            <a:noAutofit/>
          </a:bodyPr>
          <a:lstStyle/>
          <a:p>
            <a:pPr algn="ctr">
              <a:lnSpc>
                <a:spcPct val="96000"/>
              </a:lnSpc>
            </a:pPr>
            <a:endParaRPr lang="de-DE" sz="3000">
              <a:solidFill>
                <a:schemeClr val="accent1"/>
              </a:solidFill>
              <a:latin typeface="+mj-lt"/>
            </a:endParaRPr>
          </a:p>
        </p:txBody>
      </p:sp>
      <p:sp>
        <p:nvSpPr>
          <p:cNvPr id="4" name="Textplatzhalter 3">
            <a:extLst>
              <a:ext uri="{FF2B5EF4-FFF2-40B4-BE49-F238E27FC236}">
                <a16:creationId xmlns:a16="http://schemas.microsoft.com/office/drawing/2014/main" id="{0318C10B-7B1A-485B-8E35-69719D0456EF}"/>
              </a:ext>
            </a:extLst>
          </p:cNvPr>
          <p:cNvSpPr>
            <a:spLocks noGrp="1"/>
          </p:cNvSpPr>
          <p:nvPr>
            <p:ph type="body" sz="quarter" idx="13" hasCustomPrompt="1"/>
          </p:nvPr>
        </p:nvSpPr>
        <p:spPr>
          <a:xfrm>
            <a:off x="864000" y="1512000"/>
            <a:ext cx="9900000" cy="4572000"/>
          </a:xfrm>
          <a:noFill/>
          <a:ln>
            <a:noFill/>
          </a:ln>
        </p:spPr>
        <p:txBody>
          <a:bodyPr lIns="720000" rIns="540000" bIns="108000" anchor="ctr" anchorCtr="0">
            <a:noAutofit/>
          </a:bodyPr>
          <a:lstStyle>
            <a:lvl1pPr>
              <a:lnSpc>
                <a:spcPct val="90000"/>
              </a:lnSpc>
              <a:spcBef>
                <a:spcPts val="0"/>
              </a:spcBef>
              <a:spcAft>
                <a:spcPts val="1500"/>
              </a:spcAft>
              <a:defRPr sz="3600">
                <a:solidFill>
                  <a:schemeClr val="bg1"/>
                </a:solidFill>
              </a:defRPr>
            </a:lvl1pPr>
            <a:lvl2pPr>
              <a:lnSpc>
                <a:spcPct val="90000"/>
              </a:lnSpc>
              <a:spcAft>
                <a:spcPts val="3000"/>
              </a:spcAft>
              <a:defRPr sz="7200" b="1">
                <a:solidFill>
                  <a:schemeClr val="bg1"/>
                </a:solidFill>
              </a:defRPr>
            </a:lvl2pPr>
            <a:lvl3pPr marL="0" indent="0">
              <a:lnSpc>
                <a:spcPct val="90000"/>
              </a:lnSpc>
              <a:buNone/>
              <a:defRPr>
                <a:solidFill>
                  <a:schemeClr val="bg1"/>
                </a:solidFill>
              </a:defRPr>
            </a:lvl3pPr>
          </a:lstStyle>
          <a:p>
            <a:pPr lvl="0"/>
            <a:r>
              <a:rPr lang="de-DE"/>
              <a:t>Add </a:t>
            </a:r>
            <a:r>
              <a:rPr lang="de-DE" err="1"/>
              <a:t>Subtitle</a:t>
            </a:r>
            <a:endParaRPr lang="de-DE"/>
          </a:p>
          <a:p>
            <a:pPr lvl="1"/>
            <a:r>
              <a:rPr lang="de-DE"/>
              <a:t>Add Title</a:t>
            </a:r>
          </a:p>
          <a:p>
            <a:pPr lvl="2"/>
            <a:r>
              <a:rPr lang="en-US"/>
              <a:t>Presented by Name</a:t>
            </a:r>
            <a:endParaRPr lang="de-DE"/>
          </a:p>
        </p:txBody>
      </p:sp>
      <p:sp>
        <p:nvSpPr>
          <p:cNvPr id="8" name="Rechteck 7">
            <a:extLst>
              <a:ext uri="{FF2B5EF4-FFF2-40B4-BE49-F238E27FC236}">
                <a16:creationId xmlns:a16="http://schemas.microsoft.com/office/drawing/2014/main" id="{69232532-88C1-41A8-AE71-C57B52ED6D05}"/>
              </a:ext>
            </a:extLst>
          </p:cNvPr>
          <p:cNvSpPr/>
          <p:nvPr userDrawn="1"/>
        </p:nvSpPr>
        <p:spPr>
          <a:xfrm>
            <a:off x="11001000" y="6426200"/>
            <a:ext cx="450000" cy="16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ctr" anchorCtr="0" forceAA="0" compatLnSpc="1">
            <a:prstTxWarp prst="textNoShape">
              <a:avLst/>
            </a:prstTxWarp>
            <a:noAutofit/>
          </a:bodyPr>
          <a:lstStyle/>
          <a:p>
            <a:pPr algn="ctr">
              <a:lnSpc>
                <a:spcPct val="96000"/>
              </a:lnSpc>
            </a:pPr>
            <a:endParaRPr lang="de-DE" sz="3000">
              <a:solidFill>
                <a:schemeClr val="accent1"/>
              </a:solidFill>
              <a:latin typeface="+mj-lt"/>
            </a:endParaRPr>
          </a:p>
        </p:txBody>
      </p:sp>
    </p:spTree>
    <p:extLst>
      <p:ext uri="{BB962C8B-B14F-4D97-AF65-F5344CB8AC3E}">
        <p14:creationId xmlns:p14="http://schemas.microsoft.com/office/powerpoint/2010/main" val="217632029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Title without Picture light blue">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909722C4-DB21-4FED-91EC-962B26FCF765}"/>
              </a:ext>
            </a:extLst>
          </p:cNvPr>
          <p:cNvSpPr/>
          <p:nvPr userDrawn="1"/>
        </p:nvSpPr>
        <p:spPr>
          <a:xfrm>
            <a:off x="561000" y="539949"/>
            <a:ext cx="1800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ctr" anchorCtr="0" forceAA="0" compatLnSpc="1">
            <a:prstTxWarp prst="textNoShape">
              <a:avLst/>
            </a:prstTxWarp>
            <a:noAutofit/>
          </a:bodyPr>
          <a:lstStyle/>
          <a:p>
            <a:pPr algn="ctr">
              <a:lnSpc>
                <a:spcPct val="96000"/>
              </a:lnSpc>
            </a:pPr>
            <a:endParaRPr lang="de-DE" sz="3000">
              <a:solidFill>
                <a:schemeClr val="accent1"/>
              </a:solidFill>
              <a:latin typeface="+mj-lt"/>
            </a:endParaRPr>
          </a:p>
        </p:txBody>
      </p:sp>
      <p:sp>
        <p:nvSpPr>
          <p:cNvPr id="7" name="Rechteck 6">
            <a:extLst>
              <a:ext uri="{FF2B5EF4-FFF2-40B4-BE49-F238E27FC236}">
                <a16:creationId xmlns:a16="http://schemas.microsoft.com/office/drawing/2014/main" id="{75975099-098C-4543-A3F3-82EA308E887E}"/>
              </a:ext>
            </a:extLst>
          </p:cNvPr>
          <p:cNvSpPr/>
          <p:nvPr userDrawn="1"/>
        </p:nvSpPr>
        <p:spPr>
          <a:xfrm>
            <a:off x="0" y="576000"/>
            <a:ext cx="9900000" cy="4644000"/>
          </a:xfrm>
          <a:prstGeom prst="rect">
            <a:avLst/>
          </a:prstGeom>
          <a:solidFill>
            <a:schemeClr val="accent4">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ctr" anchorCtr="0" forceAA="0" compatLnSpc="1">
            <a:prstTxWarp prst="textNoShape">
              <a:avLst/>
            </a:prstTxWarp>
            <a:noAutofit/>
          </a:bodyPr>
          <a:lstStyle/>
          <a:p>
            <a:pPr algn="ctr">
              <a:lnSpc>
                <a:spcPct val="96000"/>
              </a:lnSpc>
            </a:pPr>
            <a:endParaRPr lang="de-DE" sz="3000">
              <a:solidFill>
                <a:schemeClr val="accent1"/>
              </a:solidFill>
              <a:latin typeface="+mj-lt"/>
            </a:endParaRPr>
          </a:p>
        </p:txBody>
      </p:sp>
      <p:sp>
        <p:nvSpPr>
          <p:cNvPr id="6" name="Rechteck 5">
            <a:extLst>
              <a:ext uri="{FF2B5EF4-FFF2-40B4-BE49-F238E27FC236}">
                <a16:creationId xmlns:a16="http://schemas.microsoft.com/office/drawing/2014/main" id="{77069B5E-6FCF-4ED6-89F1-2B3299CDFADF}"/>
              </a:ext>
            </a:extLst>
          </p:cNvPr>
          <p:cNvSpPr/>
          <p:nvPr userDrawn="1"/>
        </p:nvSpPr>
        <p:spPr>
          <a:xfrm>
            <a:off x="863600" y="1512000"/>
            <a:ext cx="9900000" cy="4644000"/>
          </a:xfrm>
          <a:prstGeom prst="rect">
            <a:avLst/>
          </a:prstGeom>
          <a:solidFill>
            <a:schemeClr val="accent4">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ctr" anchorCtr="0" forceAA="0" compatLnSpc="1">
            <a:prstTxWarp prst="textNoShape">
              <a:avLst/>
            </a:prstTxWarp>
            <a:noAutofit/>
          </a:bodyPr>
          <a:lstStyle/>
          <a:p>
            <a:pPr algn="ctr">
              <a:lnSpc>
                <a:spcPct val="96000"/>
              </a:lnSpc>
            </a:pPr>
            <a:endParaRPr lang="de-DE" sz="3000">
              <a:solidFill>
                <a:schemeClr val="accent1"/>
              </a:solidFill>
              <a:latin typeface="+mj-lt"/>
            </a:endParaRPr>
          </a:p>
        </p:txBody>
      </p:sp>
      <p:sp>
        <p:nvSpPr>
          <p:cNvPr id="4" name="Textplatzhalter 3">
            <a:extLst>
              <a:ext uri="{FF2B5EF4-FFF2-40B4-BE49-F238E27FC236}">
                <a16:creationId xmlns:a16="http://schemas.microsoft.com/office/drawing/2014/main" id="{0318C10B-7B1A-485B-8E35-69719D0456EF}"/>
              </a:ext>
            </a:extLst>
          </p:cNvPr>
          <p:cNvSpPr>
            <a:spLocks noGrp="1"/>
          </p:cNvSpPr>
          <p:nvPr>
            <p:ph type="body" sz="quarter" idx="13" hasCustomPrompt="1"/>
          </p:nvPr>
        </p:nvSpPr>
        <p:spPr>
          <a:xfrm>
            <a:off x="864000" y="1512000"/>
            <a:ext cx="9900000" cy="4572000"/>
          </a:xfrm>
          <a:noFill/>
          <a:ln>
            <a:noFill/>
          </a:ln>
        </p:spPr>
        <p:txBody>
          <a:bodyPr lIns="720000" rIns="540000" bIns="108000" anchor="ctr" anchorCtr="0">
            <a:noAutofit/>
          </a:bodyPr>
          <a:lstStyle>
            <a:lvl1pPr>
              <a:lnSpc>
                <a:spcPct val="90000"/>
              </a:lnSpc>
              <a:spcBef>
                <a:spcPts val="0"/>
              </a:spcBef>
              <a:spcAft>
                <a:spcPts val="1500"/>
              </a:spcAft>
              <a:defRPr sz="3600">
                <a:solidFill>
                  <a:schemeClr val="tx1"/>
                </a:solidFill>
              </a:defRPr>
            </a:lvl1pPr>
            <a:lvl2pPr>
              <a:lnSpc>
                <a:spcPct val="90000"/>
              </a:lnSpc>
              <a:spcAft>
                <a:spcPts val="3000"/>
              </a:spcAft>
              <a:defRPr sz="7200" b="1">
                <a:solidFill>
                  <a:schemeClr val="tx1"/>
                </a:solidFill>
              </a:defRPr>
            </a:lvl2pPr>
            <a:lvl3pPr marL="0" indent="0">
              <a:lnSpc>
                <a:spcPct val="90000"/>
              </a:lnSpc>
              <a:buNone/>
              <a:defRPr>
                <a:solidFill>
                  <a:schemeClr val="tx1"/>
                </a:solidFill>
              </a:defRPr>
            </a:lvl3pPr>
          </a:lstStyle>
          <a:p>
            <a:pPr lvl="0"/>
            <a:r>
              <a:rPr lang="de-DE"/>
              <a:t>Add </a:t>
            </a:r>
            <a:r>
              <a:rPr lang="de-DE" err="1"/>
              <a:t>Subtitle</a:t>
            </a:r>
            <a:endParaRPr lang="de-DE"/>
          </a:p>
          <a:p>
            <a:pPr lvl="1"/>
            <a:r>
              <a:rPr lang="de-DE"/>
              <a:t>Add Title</a:t>
            </a:r>
          </a:p>
          <a:p>
            <a:pPr lvl="2"/>
            <a:r>
              <a:rPr lang="en-US"/>
              <a:t>Presented by Name</a:t>
            </a:r>
            <a:endParaRPr lang="de-DE"/>
          </a:p>
        </p:txBody>
      </p:sp>
      <p:sp>
        <p:nvSpPr>
          <p:cNvPr id="8" name="Rechteck 7">
            <a:extLst>
              <a:ext uri="{FF2B5EF4-FFF2-40B4-BE49-F238E27FC236}">
                <a16:creationId xmlns:a16="http://schemas.microsoft.com/office/drawing/2014/main" id="{69232532-88C1-41A8-AE71-C57B52ED6D05}"/>
              </a:ext>
            </a:extLst>
          </p:cNvPr>
          <p:cNvSpPr/>
          <p:nvPr userDrawn="1"/>
        </p:nvSpPr>
        <p:spPr>
          <a:xfrm>
            <a:off x="11001000" y="6426200"/>
            <a:ext cx="450000" cy="16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ctr" anchorCtr="0" forceAA="0" compatLnSpc="1">
            <a:prstTxWarp prst="textNoShape">
              <a:avLst/>
            </a:prstTxWarp>
            <a:noAutofit/>
          </a:bodyPr>
          <a:lstStyle/>
          <a:p>
            <a:pPr algn="ctr">
              <a:lnSpc>
                <a:spcPct val="96000"/>
              </a:lnSpc>
            </a:pPr>
            <a:endParaRPr lang="de-DE" sz="3000">
              <a:solidFill>
                <a:schemeClr val="accent1"/>
              </a:solidFill>
              <a:latin typeface="+mj-lt"/>
            </a:endParaRPr>
          </a:p>
        </p:txBody>
      </p:sp>
    </p:spTree>
    <p:extLst>
      <p:ext uri="{BB962C8B-B14F-4D97-AF65-F5344CB8AC3E}">
        <p14:creationId xmlns:p14="http://schemas.microsoft.com/office/powerpoint/2010/main" val="246949627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Title without Picture red">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909722C4-DB21-4FED-91EC-962B26FCF765}"/>
              </a:ext>
            </a:extLst>
          </p:cNvPr>
          <p:cNvSpPr/>
          <p:nvPr userDrawn="1"/>
        </p:nvSpPr>
        <p:spPr>
          <a:xfrm>
            <a:off x="561000" y="539949"/>
            <a:ext cx="1800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ctr" anchorCtr="0" forceAA="0" compatLnSpc="1">
            <a:prstTxWarp prst="textNoShape">
              <a:avLst/>
            </a:prstTxWarp>
            <a:noAutofit/>
          </a:bodyPr>
          <a:lstStyle/>
          <a:p>
            <a:pPr algn="ctr">
              <a:lnSpc>
                <a:spcPct val="96000"/>
              </a:lnSpc>
            </a:pPr>
            <a:endParaRPr lang="de-DE" sz="3000">
              <a:solidFill>
                <a:schemeClr val="accent1"/>
              </a:solidFill>
              <a:latin typeface="+mj-lt"/>
            </a:endParaRPr>
          </a:p>
        </p:txBody>
      </p:sp>
      <p:sp>
        <p:nvSpPr>
          <p:cNvPr id="7" name="Rechteck 6">
            <a:extLst>
              <a:ext uri="{FF2B5EF4-FFF2-40B4-BE49-F238E27FC236}">
                <a16:creationId xmlns:a16="http://schemas.microsoft.com/office/drawing/2014/main" id="{75975099-098C-4543-A3F3-82EA308E887E}"/>
              </a:ext>
            </a:extLst>
          </p:cNvPr>
          <p:cNvSpPr/>
          <p:nvPr userDrawn="1"/>
        </p:nvSpPr>
        <p:spPr>
          <a:xfrm>
            <a:off x="0" y="574675"/>
            <a:ext cx="9900000" cy="4644000"/>
          </a:xfrm>
          <a:prstGeom prst="rect">
            <a:avLst/>
          </a:prstGeom>
          <a:solidFill>
            <a:schemeClr val="accent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ctr" anchorCtr="0" forceAA="0" compatLnSpc="1">
            <a:prstTxWarp prst="textNoShape">
              <a:avLst/>
            </a:prstTxWarp>
            <a:noAutofit/>
          </a:bodyPr>
          <a:lstStyle/>
          <a:p>
            <a:pPr algn="ctr">
              <a:lnSpc>
                <a:spcPct val="96000"/>
              </a:lnSpc>
            </a:pPr>
            <a:endParaRPr lang="de-DE" sz="3000">
              <a:solidFill>
                <a:schemeClr val="accent1"/>
              </a:solidFill>
              <a:latin typeface="+mj-lt"/>
            </a:endParaRPr>
          </a:p>
        </p:txBody>
      </p:sp>
      <p:sp>
        <p:nvSpPr>
          <p:cNvPr id="6" name="Rechteck 5">
            <a:extLst>
              <a:ext uri="{FF2B5EF4-FFF2-40B4-BE49-F238E27FC236}">
                <a16:creationId xmlns:a16="http://schemas.microsoft.com/office/drawing/2014/main" id="{77069B5E-6FCF-4ED6-89F1-2B3299CDFADF}"/>
              </a:ext>
            </a:extLst>
          </p:cNvPr>
          <p:cNvSpPr/>
          <p:nvPr userDrawn="1"/>
        </p:nvSpPr>
        <p:spPr>
          <a:xfrm>
            <a:off x="863600" y="1512000"/>
            <a:ext cx="9900000" cy="4644000"/>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ctr" anchorCtr="0" forceAA="0" compatLnSpc="1">
            <a:prstTxWarp prst="textNoShape">
              <a:avLst/>
            </a:prstTxWarp>
            <a:noAutofit/>
          </a:bodyPr>
          <a:lstStyle/>
          <a:p>
            <a:pPr algn="ctr">
              <a:lnSpc>
                <a:spcPct val="96000"/>
              </a:lnSpc>
            </a:pPr>
            <a:endParaRPr lang="de-DE" sz="3000">
              <a:solidFill>
                <a:schemeClr val="accent1"/>
              </a:solidFill>
              <a:latin typeface="+mj-lt"/>
            </a:endParaRPr>
          </a:p>
        </p:txBody>
      </p:sp>
      <p:sp>
        <p:nvSpPr>
          <p:cNvPr id="4" name="Textplatzhalter 3">
            <a:extLst>
              <a:ext uri="{FF2B5EF4-FFF2-40B4-BE49-F238E27FC236}">
                <a16:creationId xmlns:a16="http://schemas.microsoft.com/office/drawing/2014/main" id="{0318C10B-7B1A-485B-8E35-69719D0456EF}"/>
              </a:ext>
            </a:extLst>
          </p:cNvPr>
          <p:cNvSpPr>
            <a:spLocks noGrp="1"/>
          </p:cNvSpPr>
          <p:nvPr>
            <p:ph type="body" sz="quarter" idx="13" hasCustomPrompt="1"/>
          </p:nvPr>
        </p:nvSpPr>
        <p:spPr>
          <a:xfrm>
            <a:off x="864000" y="1512000"/>
            <a:ext cx="9900000" cy="4572000"/>
          </a:xfrm>
          <a:noFill/>
          <a:ln>
            <a:noFill/>
          </a:ln>
        </p:spPr>
        <p:txBody>
          <a:bodyPr lIns="720000" rIns="540000" bIns="108000" anchor="ctr" anchorCtr="0">
            <a:noAutofit/>
          </a:bodyPr>
          <a:lstStyle>
            <a:lvl1pPr>
              <a:lnSpc>
                <a:spcPct val="90000"/>
              </a:lnSpc>
              <a:spcBef>
                <a:spcPts val="0"/>
              </a:spcBef>
              <a:spcAft>
                <a:spcPts val="1500"/>
              </a:spcAft>
              <a:defRPr sz="3600">
                <a:solidFill>
                  <a:schemeClr val="bg1"/>
                </a:solidFill>
              </a:defRPr>
            </a:lvl1pPr>
            <a:lvl2pPr>
              <a:lnSpc>
                <a:spcPct val="90000"/>
              </a:lnSpc>
              <a:spcAft>
                <a:spcPts val="3000"/>
              </a:spcAft>
              <a:defRPr sz="7200" b="1">
                <a:solidFill>
                  <a:schemeClr val="bg1"/>
                </a:solidFill>
              </a:defRPr>
            </a:lvl2pPr>
            <a:lvl3pPr marL="0" indent="0">
              <a:lnSpc>
                <a:spcPct val="90000"/>
              </a:lnSpc>
              <a:buNone/>
              <a:defRPr>
                <a:solidFill>
                  <a:schemeClr val="bg1"/>
                </a:solidFill>
              </a:defRPr>
            </a:lvl3pPr>
          </a:lstStyle>
          <a:p>
            <a:pPr lvl="0"/>
            <a:r>
              <a:rPr lang="de-DE"/>
              <a:t>Add </a:t>
            </a:r>
            <a:r>
              <a:rPr lang="de-DE" err="1"/>
              <a:t>Subtitle</a:t>
            </a:r>
            <a:endParaRPr lang="de-DE"/>
          </a:p>
          <a:p>
            <a:pPr lvl="1"/>
            <a:r>
              <a:rPr lang="de-DE"/>
              <a:t>Add Title</a:t>
            </a:r>
          </a:p>
          <a:p>
            <a:pPr lvl="2"/>
            <a:r>
              <a:rPr lang="en-US"/>
              <a:t>Presented by Name</a:t>
            </a:r>
            <a:endParaRPr lang="de-DE"/>
          </a:p>
        </p:txBody>
      </p:sp>
      <p:sp>
        <p:nvSpPr>
          <p:cNvPr id="8" name="Rechteck 7">
            <a:extLst>
              <a:ext uri="{FF2B5EF4-FFF2-40B4-BE49-F238E27FC236}">
                <a16:creationId xmlns:a16="http://schemas.microsoft.com/office/drawing/2014/main" id="{69232532-88C1-41A8-AE71-C57B52ED6D05}"/>
              </a:ext>
            </a:extLst>
          </p:cNvPr>
          <p:cNvSpPr/>
          <p:nvPr userDrawn="1"/>
        </p:nvSpPr>
        <p:spPr>
          <a:xfrm>
            <a:off x="11001000" y="6426200"/>
            <a:ext cx="450000" cy="16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ctr" anchorCtr="0" forceAA="0" compatLnSpc="1">
            <a:prstTxWarp prst="textNoShape">
              <a:avLst/>
            </a:prstTxWarp>
            <a:noAutofit/>
          </a:bodyPr>
          <a:lstStyle/>
          <a:p>
            <a:pPr algn="ctr">
              <a:lnSpc>
                <a:spcPct val="96000"/>
              </a:lnSpc>
            </a:pPr>
            <a:endParaRPr lang="de-DE" sz="3000">
              <a:solidFill>
                <a:schemeClr val="accent1"/>
              </a:solidFill>
              <a:latin typeface="+mj-lt"/>
            </a:endParaRPr>
          </a:p>
        </p:txBody>
      </p:sp>
    </p:spTree>
    <p:extLst>
      <p:ext uri="{BB962C8B-B14F-4D97-AF65-F5344CB8AC3E}">
        <p14:creationId xmlns:p14="http://schemas.microsoft.com/office/powerpoint/2010/main" val="35855690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itle without Picture grey">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909722C4-DB21-4FED-91EC-962B26FCF765}"/>
              </a:ext>
            </a:extLst>
          </p:cNvPr>
          <p:cNvSpPr/>
          <p:nvPr userDrawn="1"/>
        </p:nvSpPr>
        <p:spPr>
          <a:xfrm>
            <a:off x="561000" y="539949"/>
            <a:ext cx="1800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ctr" anchorCtr="0" forceAA="0" compatLnSpc="1">
            <a:prstTxWarp prst="textNoShape">
              <a:avLst/>
            </a:prstTxWarp>
            <a:noAutofit/>
          </a:bodyPr>
          <a:lstStyle/>
          <a:p>
            <a:pPr algn="ctr">
              <a:lnSpc>
                <a:spcPct val="96000"/>
              </a:lnSpc>
            </a:pPr>
            <a:endParaRPr lang="de-DE" sz="3000">
              <a:solidFill>
                <a:schemeClr val="accent1"/>
              </a:solidFill>
              <a:latin typeface="+mj-lt"/>
            </a:endParaRPr>
          </a:p>
        </p:txBody>
      </p:sp>
      <p:sp>
        <p:nvSpPr>
          <p:cNvPr id="7" name="Rechteck 6">
            <a:extLst>
              <a:ext uri="{FF2B5EF4-FFF2-40B4-BE49-F238E27FC236}">
                <a16:creationId xmlns:a16="http://schemas.microsoft.com/office/drawing/2014/main" id="{75975099-098C-4543-A3F3-82EA308E887E}"/>
              </a:ext>
            </a:extLst>
          </p:cNvPr>
          <p:cNvSpPr/>
          <p:nvPr userDrawn="1"/>
        </p:nvSpPr>
        <p:spPr>
          <a:xfrm>
            <a:off x="0" y="576000"/>
            <a:ext cx="9900000" cy="4644000"/>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ctr" anchorCtr="0" forceAA="0" compatLnSpc="1">
            <a:prstTxWarp prst="textNoShape">
              <a:avLst/>
            </a:prstTxWarp>
            <a:noAutofit/>
          </a:bodyPr>
          <a:lstStyle/>
          <a:p>
            <a:pPr algn="ctr">
              <a:lnSpc>
                <a:spcPct val="96000"/>
              </a:lnSpc>
            </a:pPr>
            <a:endParaRPr lang="de-DE" sz="3000">
              <a:solidFill>
                <a:schemeClr val="accent1"/>
              </a:solidFill>
              <a:latin typeface="+mj-lt"/>
            </a:endParaRPr>
          </a:p>
        </p:txBody>
      </p:sp>
      <p:sp>
        <p:nvSpPr>
          <p:cNvPr id="9" name="Rechteck 8">
            <a:extLst>
              <a:ext uri="{FF2B5EF4-FFF2-40B4-BE49-F238E27FC236}">
                <a16:creationId xmlns:a16="http://schemas.microsoft.com/office/drawing/2014/main" id="{6F0A59EE-995C-4E72-81DC-54244AC05B99}"/>
              </a:ext>
            </a:extLst>
          </p:cNvPr>
          <p:cNvSpPr/>
          <p:nvPr userDrawn="1"/>
        </p:nvSpPr>
        <p:spPr>
          <a:xfrm>
            <a:off x="863600" y="1512000"/>
            <a:ext cx="9900000" cy="4644000"/>
          </a:xfrm>
          <a:prstGeom prst="rect">
            <a:avLst/>
          </a:pr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ctr" anchorCtr="0" forceAA="0" compatLnSpc="1">
            <a:prstTxWarp prst="textNoShape">
              <a:avLst/>
            </a:prstTxWarp>
            <a:noAutofit/>
          </a:bodyPr>
          <a:lstStyle/>
          <a:p>
            <a:pPr algn="ctr">
              <a:lnSpc>
                <a:spcPct val="96000"/>
              </a:lnSpc>
            </a:pPr>
            <a:endParaRPr lang="de-DE" sz="3000">
              <a:solidFill>
                <a:schemeClr val="accent1"/>
              </a:solidFill>
              <a:latin typeface="+mj-lt"/>
            </a:endParaRPr>
          </a:p>
        </p:txBody>
      </p:sp>
      <p:sp>
        <p:nvSpPr>
          <p:cNvPr id="8" name="Rechteck 7">
            <a:extLst>
              <a:ext uri="{FF2B5EF4-FFF2-40B4-BE49-F238E27FC236}">
                <a16:creationId xmlns:a16="http://schemas.microsoft.com/office/drawing/2014/main" id="{69232532-88C1-41A8-AE71-C57B52ED6D05}"/>
              </a:ext>
            </a:extLst>
          </p:cNvPr>
          <p:cNvSpPr/>
          <p:nvPr userDrawn="1"/>
        </p:nvSpPr>
        <p:spPr>
          <a:xfrm>
            <a:off x="11001000" y="6426200"/>
            <a:ext cx="450000" cy="16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ctr" anchorCtr="0" forceAA="0" compatLnSpc="1">
            <a:prstTxWarp prst="textNoShape">
              <a:avLst/>
            </a:prstTxWarp>
            <a:noAutofit/>
          </a:bodyPr>
          <a:lstStyle/>
          <a:p>
            <a:pPr algn="ctr">
              <a:lnSpc>
                <a:spcPct val="96000"/>
              </a:lnSpc>
            </a:pPr>
            <a:endParaRPr lang="de-DE" sz="3000">
              <a:solidFill>
                <a:schemeClr val="accent1"/>
              </a:solidFill>
              <a:latin typeface="+mj-lt"/>
            </a:endParaRPr>
          </a:p>
        </p:txBody>
      </p:sp>
      <p:sp>
        <p:nvSpPr>
          <p:cNvPr id="4" name="Textplatzhalter 3">
            <a:extLst>
              <a:ext uri="{FF2B5EF4-FFF2-40B4-BE49-F238E27FC236}">
                <a16:creationId xmlns:a16="http://schemas.microsoft.com/office/drawing/2014/main" id="{0318C10B-7B1A-485B-8E35-69719D0456EF}"/>
              </a:ext>
            </a:extLst>
          </p:cNvPr>
          <p:cNvSpPr>
            <a:spLocks noGrp="1"/>
          </p:cNvSpPr>
          <p:nvPr>
            <p:ph type="body" sz="quarter" idx="13" hasCustomPrompt="1"/>
          </p:nvPr>
        </p:nvSpPr>
        <p:spPr>
          <a:xfrm>
            <a:off x="864000" y="1512000"/>
            <a:ext cx="9900000" cy="4572000"/>
          </a:xfrm>
          <a:noFill/>
          <a:ln>
            <a:noFill/>
          </a:ln>
        </p:spPr>
        <p:txBody>
          <a:bodyPr lIns="720000" rIns="540000" bIns="108000" anchor="ctr" anchorCtr="0">
            <a:noAutofit/>
          </a:bodyPr>
          <a:lstStyle>
            <a:lvl1pPr>
              <a:lnSpc>
                <a:spcPct val="90000"/>
              </a:lnSpc>
              <a:spcBef>
                <a:spcPts val="0"/>
              </a:spcBef>
              <a:spcAft>
                <a:spcPts val="1500"/>
              </a:spcAft>
              <a:defRPr sz="3600">
                <a:solidFill>
                  <a:schemeClr val="tx1"/>
                </a:solidFill>
              </a:defRPr>
            </a:lvl1pPr>
            <a:lvl2pPr>
              <a:lnSpc>
                <a:spcPct val="90000"/>
              </a:lnSpc>
              <a:spcAft>
                <a:spcPts val="3000"/>
              </a:spcAft>
              <a:defRPr sz="7200" b="1">
                <a:solidFill>
                  <a:schemeClr val="tx1"/>
                </a:solidFill>
              </a:defRPr>
            </a:lvl2pPr>
            <a:lvl3pPr marL="0" indent="0">
              <a:lnSpc>
                <a:spcPct val="90000"/>
              </a:lnSpc>
              <a:buNone/>
              <a:defRPr>
                <a:solidFill>
                  <a:schemeClr val="tx1"/>
                </a:solidFill>
              </a:defRPr>
            </a:lvl3pPr>
          </a:lstStyle>
          <a:p>
            <a:pPr lvl="0"/>
            <a:r>
              <a:rPr lang="de-DE"/>
              <a:t>Add </a:t>
            </a:r>
            <a:r>
              <a:rPr lang="de-DE" err="1"/>
              <a:t>Subtitle</a:t>
            </a:r>
            <a:endParaRPr lang="de-DE"/>
          </a:p>
          <a:p>
            <a:pPr lvl="1"/>
            <a:r>
              <a:rPr lang="de-DE"/>
              <a:t>Add Title</a:t>
            </a:r>
          </a:p>
          <a:p>
            <a:pPr lvl="2"/>
            <a:r>
              <a:rPr lang="en-US"/>
              <a:t>Presented by Name</a:t>
            </a:r>
            <a:endParaRPr lang="de-DE"/>
          </a:p>
        </p:txBody>
      </p:sp>
    </p:spTree>
    <p:extLst>
      <p:ext uri="{BB962C8B-B14F-4D97-AF65-F5344CB8AC3E}">
        <p14:creationId xmlns:p14="http://schemas.microsoft.com/office/powerpoint/2010/main" val="48229356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Agenda I">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05D24721-7B82-4AF7-900D-EEFE2702BA53}"/>
              </a:ext>
            </a:extLst>
          </p:cNvPr>
          <p:cNvSpPr>
            <a:spLocks noGrp="1"/>
          </p:cNvSpPr>
          <p:nvPr>
            <p:ph type="title" hasCustomPrompt="1"/>
          </p:nvPr>
        </p:nvSpPr>
        <p:spPr>
          <a:xfrm>
            <a:off x="864000" y="576000"/>
            <a:ext cx="9186909" cy="580019"/>
          </a:xfrm>
          <a:prstGeom prst="rect">
            <a:avLst/>
          </a:prstGeom>
          <a:ln w="31750" cap="rnd">
            <a:noFill/>
          </a:ln>
        </p:spPr>
        <p:txBody>
          <a:bodyPr vert="horz" wrap="square" lIns="0" tIns="0" rIns="0" bIns="0" rtlCol="0" anchor="t">
            <a:noAutofit/>
          </a:bodyPr>
          <a:lstStyle>
            <a:lvl1pPr>
              <a:defRPr/>
            </a:lvl1pPr>
          </a:lstStyle>
          <a:p>
            <a:pPr marL="0" lvl="0"/>
            <a:r>
              <a:rPr lang="en-US"/>
              <a:t>Add Title</a:t>
            </a:r>
          </a:p>
        </p:txBody>
      </p:sp>
      <p:sp>
        <p:nvSpPr>
          <p:cNvPr id="3" name="Bildplatzhalter 2">
            <a:extLst>
              <a:ext uri="{FF2B5EF4-FFF2-40B4-BE49-F238E27FC236}">
                <a16:creationId xmlns:a16="http://schemas.microsoft.com/office/drawing/2014/main" id="{5B80BAE8-342E-4C95-A2BC-CE3B985D7F76}"/>
              </a:ext>
            </a:extLst>
          </p:cNvPr>
          <p:cNvSpPr>
            <a:spLocks noGrp="1"/>
          </p:cNvSpPr>
          <p:nvPr>
            <p:ph type="pic" sz="quarter" idx="16" hasCustomPrompt="1"/>
          </p:nvPr>
        </p:nvSpPr>
        <p:spPr>
          <a:xfrm>
            <a:off x="0" y="2113200"/>
            <a:ext cx="5880100" cy="4078800"/>
          </a:xfrm>
          <a:solidFill>
            <a:schemeClr val="tx1">
              <a:alpha val="3000"/>
            </a:schemeClr>
          </a:solidFill>
        </p:spPr>
        <p:txBody>
          <a:bodyPr lIns="144000" tIns="144000">
            <a:noAutofit/>
          </a:bodyPr>
          <a:lstStyle>
            <a:lvl1pPr>
              <a:defRPr b="0"/>
            </a:lvl1pPr>
          </a:lstStyle>
          <a:p>
            <a:r>
              <a:rPr lang="de-DE"/>
              <a:t>Add Picture</a:t>
            </a:r>
          </a:p>
        </p:txBody>
      </p:sp>
      <p:sp>
        <p:nvSpPr>
          <p:cNvPr id="7" name="Textplatzhalter 6">
            <a:extLst>
              <a:ext uri="{FF2B5EF4-FFF2-40B4-BE49-F238E27FC236}">
                <a16:creationId xmlns:a16="http://schemas.microsoft.com/office/drawing/2014/main" id="{B6ABBCA5-B318-4A31-9445-660F83CE0541}"/>
              </a:ext>
            </a:extLst>
          </p:cNvPr>
          <p:cNvSpPr>
            <a:spLocks noGrp="1"/>
          </p:cNvSpPr>
          <p:nvPr>
            <p:ph type="body" sz="quarter" idx="17" hasCustomPrompt="1"/>
          </p:nvPr>
        </p:nvSpPr>
        <p:spPr>
          <a:xfrm>
            <a:off x="6047707" y="2094143"/>
            <a:ext cx="720000" cy="830997"/>
          </a:xfrm>
        </p:spPr>
        <p:txBody>
          <a:bodyPr anchor="ctr" anchorCtr="0">
            <a:spAutoFit/>
          </a:bodyPr>
          <a:lstStyle>
            <a:lvl1pPr algn="ctr">
              <a:lnSpc>
                <a:spcPct val="100000"/>
              </a:lnSpc>
              <a:spcAft>
                <a:spcPts val="0"/>
              </a:spcAft>
              <a:defRPr sz="5400" b="1">
                <a:solidFill>
                  <a:schemeClr val="bg1">
                    <a:lumMod val="75000"/>
                  </a:schemeClr>
                </a:solidFill>
              </a:defRPr>
            </a:lvl1pPr>
          </a:lstStyle>
          <a:p>
            <a:pPr lvl="0"/>
            <a:r>
              <a:rPr lang="de-DE"/>
              <a:t>#</a:t>
            </a:r>
          </a:p>
        </p:txBody>
      </p:sp>
      <p:sp>
        <p:nvSpPr>
          <p:cNvPr id="8" name="Textplatzhalter 6">
            <a:extLst>
              <a:ext uri="{FF2B5EF4-FFF2-40B4-BE49-F238E27FC236}">
                <a16:creationId xmlns:a16="http://schemas.microsoft.com/office/drawing/2014/main" id="{290465B4-00CF-4228-8AF4-48F888F66646}"/>
              </a:ext>
            </a:extLst>
          </p:cNvPr>
          <p:cNvSpPr>
            <a:spLocks noGrp="1"/>
          </p:cNvSpPr>
          <p:nvPr>
            <p:ph type="body" sz="quarter" idx="18" hasCustomPrompt="1"/>
          </p:nvPr>
        </p:nvSpPr>
        <p:spPr>
          <a:xfrm>
            <a:off x="6047707" y="2886143"/>
            <a:ext cx="720000" cy="830997"/>
          </a:xfrm>
        </p:spPr>
        <p:txBody>
          <a:bodyPr>
            <a:spAutoFit/>
          </a:bodyPr>
          <a:lstStyle>
            <a:lvl1pPr algn="ctr">
              <a:lnSpc>
                <a:spcPct val="100000"/>
              </a:lnSpc>
              <a:spcAft>
                <a:spcPts val="0"/>
              </a:spcAft>
              <a:defRPr sz="5400" b="1">
                <a:solidFill>
                  <a:schemeClr val="bg1">
                    <a:lumMod val="75000"/>
                  </a:schemeClr>
                </a:solidFill>
              </a:defRPr>
            </a:lvl1pPr>
          </a:lstStyle>
          <a:p>
            <a:pPr lvl="0"/>
            <a:r>
              <a:rPr lang="de-DE"/>
              <a:t>#</a:t>
            </a:r>
          </a:p>
        </p:txBody>
      </p:sp>
      <p:sp>
        <p:nvSpPr>
          <p:cNvPr id="9" name="Textplatzhalter 6">
            <a:extLst>
              <a:ext uri="{FF2B5EF4-FFF2-40B4-BE49-F238E27FC236}">
                <a16:creationId xmlns:a16="http://schemas.microsoft.com/office/drawing/2014/main" id="{17402F30-06D2-4072-A2A9-8ED5E6D5D1CF}"/>
              </a:ext>
            </a:extLst>
          </p:cNvPr>
          <p:cNvSpPr>
            <a:spLocks noGrp="1"/>
          </p:cNvSpPr>
          <p:nvPr>
            <p:ph type="body" sz="quarter" idx="19" hasCustomPrompt="1"/>
          </p:nvPr>
        </p:nvSpPr>
        <p:spPr>
          <a:xfrm>
            <a:off x="6047707" y="3678143"/>
            <a:ext cx="720000" cy="830997"/>
          </a:xfrm>
        </p:spPr>
        <p:txBody>
          <a:bodyPr anchor="ctr" anchorCtr="0">
            <a:spAutoFit/>
          </a:bodyPr>
          <a:lstStyle>
            <a:lvl1pPr algn="ctr">
              <a:lnSpc>
                <a:spcPct val="100000"/>
              </a:lnSpc>
              <a:spcAft>
                <a:spcPts val="0"/>
              </a:spcAft>
              <a:defRPr sz="5400" b="1">
                <a:solidFill>
                  <a:schemeClr val="bg1">
                    <a:lumMod val="75000"/>
                  </a:schemeClr>
                </a:solidFill>
              </a:defRPr>
            </a:lvl1pPr>
          </a:lstStyle>
          <a:p>
            <a:pPr lvl="0"/>
            <a:r>
              <a:rPr lang="de-DE"/>
              <a:t>#</a:t>
            </a:r>
          </a:p>
        </p:txBody>
      </p:sp>
      <p:sp>
        <p:nvSpPr>
          <p:cNvPr id="10" name="Textplatzhalter 6">
            <a:extLst>
              <a:ext uri="{FF2B5EF4-FFF2-40B4-BE49-F238E27FC236}">
                <a16:creationId xmlns:a16="http://schemas.microsoft.com/office/drawing/2014/main" id="{31591042-A734-4F23-B2CD-5338FF581E21}"/>
              </a:ext>
            </a:extLst>
          </p:cNvPr>
          <p:cNvSpPr>
            <a:spLocks noGrp="1"/>
          </p:cNvSpPr>
          <p:nvPr>
            <p:ph type="body" sz="quarter" idx="20" hasCustomPrompt="1"/>
          </p:nvPr>
        </p:nvSpPr>
        <p:spPr>
          <a:xfrm>
            <a:off x="6047707" y="4470143"/>
            <a:ext cx="720000" cy="830997"/>
          </a:xfrm>
        </p:spPr>
        <p:txBody>
          <a:bodyPr>
            <a:spAutoFit/>
          </a:bodyPr>
          <a:lstStyle>
            <a:lvl1pPr algn="ctr">
              <a:lnSpc>
                <a:spcPct val="100000"/>
              </a:lnSpc>
              <a:spcAft>
                <a:spcPts val="0"/>
              </a:spcAft>
              <a:defRPr sz="5400" b="1">
                <a:solidFill>
                  <a:schemeClr val="bg1">
                    <a:lumMod val="75000"/>
                  </a:schemeClr>
                </a:solidFill>
              </a:defRPr>
            </a:lvl1pPr>
          </a:lstStyle>
          <a:p>
            <a:pPr lvl="0"/>
            <a:r>
              <a:rPr lang="de-DE"/>
              <a:t>#</a:t>
            </a:r>
          </a:p>
        </p:txBody>
      </p:sp>
      <p:sp>
        <p:nvSpPr>
          <p:cNvPr id="11" name="Textplatzhalter 6">
            <a:extLst>
              <a:ext uri="{FF2B5EF4-FFF2-40B4-BE49-F238E27FC236}">
                <a16:creationId xmlns:a16="http://schemas.microsoft.com/office/drawing/2014/main" id="{4D0CEDAE-73D9-46C0-ADC2-60CED5E4AB17}"/>
              </a:ext>
            </a:extLst>
          </p:cNvPr>
          <p:cNvSpPr>
            <a:spLocks noGrp="1"/>
          </p:cNvSpPr>
          <p:nvPr>
            <p:ph type="body" sz="quarter" idx="21" hasCustomPrompt="1"/>
          </p:nvPr>
        </p:nvSpPr>
        <p:spPr>
          <a:xfrm>
            <a:off x="6047707" y="5262143"/>
            <a:ext cx="720000" cy="830997"/>
          </a:xfrm>
        </p:spPr>
        <p:txBody>
          <a:bodyPr anchor="ctr" anchorCtr="0">
            <a:spAutoFit/>
          </a:bodyPr>
          <a:lstStyle>
            <a:lvl1pPr algn="ctr">
              <a:lnSpc>
                <a:spcPct val="100000"/>
              </a:lnSpc>
              <a:spcAft>
                <a:spcPts val="0"/>
              </a:spcAft>
              <a:defRPr sz="5400" b="1">
                <a:solidFill>
                  <a:schemeClr val="bg1">
                    <a:lumMod val="75000"/>
                  </a:schemeClr>
                </a:solidFill>
              </a:defRPr>
            </a:lvl1pPr>
          </a:lstStyle>
          <a:p>
            <a:pPr lvl="0"/>
            <a:r>
              <a:rPr lang="de-DE"/>
              <a:t>#</a:t>
            </a:r>
          </a:p>
        </p:txBody>
      </p:sp>
      <p:sp>
        <p:nvSpPr>
          <p:cNvPr id="13" name="Textplatzhalter 14">
            <a:extLst>
              <a:ext uri="{FF2B5EF4-FFF2-40B4-BE49-F238E27FC236}">
                <a16:creationId xmlns:a16="http://schemas.microsoft.com/office/drawing/2014/main" id="{E93E4791-95C8-4899-BFF5-E22E80F9E608}"/>
              </a:ext>
            </a:extLst>
          </p:cNvPr>
          <p:cNvSpPr>
            <a:spLocks noGrp="1"/>
          </p:cNvSpPr>
          <p:nvPr>
            <p:ph type="body" sz="quarter" idx="23"/>
          </p:nvPr>
        </p:nvSpPr>
        <p:spPr>
          <a:xfrm>
            <a:off x="6767999" y="2286000"/>
            <a:ext cx="3282909" cy="492443"/>
          </a:xfrm>
        </p:spPr>
        <p:txBody>
          <a:bodyPr wrap="square">
            <a:spAutoFit/>
          </a:bodyPr>
          <a:lstStyle>
            <a:lvl1pPr>
              <a:lnSpc>
                <a:spcPct val="100000"/>
              </a:lnSpc>
              <a:spcAft>
                <a:spcPts val="0"/>
              </a:spcAft>
              <a:defRPr sz="1600" b="1"/>
            </a:lvl1pPr>
            <a:lvl2pPr>
              <a:lnSpc>
                <a:spcPct val="100000"/>
              </a:lnSpc>
              <a:spcAft>
                <a:spcPts val="0"/>
              </a:spcAft>
              <a:defRPr sz="1600" b="0"/>
            </a:lvl2pPr>
            <a:lvl3pPr>
              <a:defRPr sz="1400"/>
            </a:lvl3pPr>
            <a:lvl4pPr>
              <a:defRPr sz="1400"/>
            </a:lvl4pPr>
            <a:lvl5pPr>
              <a:defRPr sz="1400"/>
            </a:lvl5pPr>
          </a:lstStyle>
          <a:p>
            <a:pPr lvl="0"/>
            <a:r>
              <a:rPr lang="de-DE"/>
              <a:t>Mastertextformat bearbeiten</a:t>
            </a:r>
          </a:p>
          <a:p>
            <a:pPr lvl="1"/>
            <a:r>
              <a:rPr lang="de-DE"/>
              <a:t>Zweite Ebene</a:t>
            </a:r>
          </a:p>
        </p:txBody>
      </p:sp>
      <p:sp>
        <p:nvSpPr>
          <p:cNvPr id="15" name="Textplatzhalter 14">
            <a:extLst>
              <a:ext uri="{FF2B5EF4-FFF2-40B4-BE49-F238E27FC236}">
                <a16:creationId xmlns:a16="http://schemas.microsoft.com/office/drawing/2014/main" id="{E73DFDA9-0C82-4C5F-BF96-B77A33FA2DDD}"/>
              </a:ext>
            </a:extLst>
          </p:cNvPr>
          <p:cNvSpPr>
            <a:spLocks noGrp="1"/>
          </p:cNvSpPr>
          <p:nvPr>
            <p:ph type="body" sz="quarter" idx="24" hasCustomPrompt="1"/>
          </p:nvPr>
        </p:nvSpPr>
        <p:spPr>
          <a:xfrm>
            <a:off x="10346400" y="2286000"/>
            <a:ext cx="982000" cy="246221"/>
          </a:xfrm>
        </p:spPr>
        <p:txBody>
          <a:bodyPr wrap="square">
            <a:spAutoFit/>
          </a:bodyPr>
          <a:lstStyle>
            <a:lvl1pPr algn="r">
              <a:lnSpc>
                <a:spcPct val="100000"/>
              </a:lnSpc>
              <a:spcAft>
                <a:spcPts val="0"/>
              </a:spcAft>
              <a:defRPr sz="1600"/>
            </a:lvl1pPr>
          </a:lstStyle>
          <a:p>
            <a:pPr lvl="0"/>
            <a:r>
              <a:rPr lang="de-DE"/>
              <a:t>Duration</a:t>
            </a:r>
          </a:p>
        </p:txBody>
      </p:sp>
      <p:sp>
        <p:nvSpPr>
          <p:cNvPr id="16" name="Textplatzhalter 14">
            <a:extLst>
              <a:ext uri="{FF2B5EF4-FFF2-40B4-BE49-F238E27FC236}">
                <a16:creationId xmlns:a16="http://schemas.microsoft.com/office/drawing/2014/main" id="{6E8A1C6F-3730-4D10-AAF7-4CB72BF353E1}"/>
              </a:ext>
            </a:extLst>
          </p:cNvPr>
          <p:cNvSpPr>
            <a:spLocks noGrp="1"/>
          </p:cNvSpPr>
          <p:nvPr>
            <p:ph type="body" sz="quarter" idx="25"/>
          </p:nvPr>
        </p:nvSpPr>
        <p:spPr>
          <a:xfrm>
            <a:off x="6768000" y="3078000"/>
            <a:ext cx="3282909" cy="492443"/>
          </a:xfrm>
        </p:spPr>
        <p:txBody>
          <a:bodyPr wrap="square">
            <a:spAutoFit/>
          </a:bodyPr>
          <a:lstStyle>
            <a:lvl1pPr>
              <a:lnSpc>
                <a:spcPct val="100000"/>
              </a:lnSpc>
              <a:spcAft>
                <a:spcPts val="0"/>
              </a:spcAft>
              <a:defRPr sz="1600" b="1"/>
            </a:lvl1pPr>
            <a:lvl2pPr>
              <a:lnSpc>
                <a:spcPct val="100000"/>
              </a:lnSpc>
              <a:spcAft>
                <a:spcPts val="0"/>
              </a:spcAft>
              <a:defRPr sz="1600" b="0"/>
            </a:lvl2pPr>
            <a:lvl3pPr>
              <a:defRPr sz="1400"/>
            </a:lvl3pPr>
            <a:lvl4pPr>
              <a:defRPr sz="1400"/>
            </a:lvl4pPr>
            <a:lvl5pPr>
              <a:defRPr sz="1400"/>
            </a:lvl5pPr>
          </a:lstStyle>
          <a:p>
            <a:pPr lvl="0"/>
            <a:r>
              <a:rPr lang="de-DE"/>
              <a:t>Mastertextformat bearbeiten</a:t>
            </a:r>
          </a:p>
          <a:p>
            <a:pPr lvl="1"/>
            <a:r>
              <a:rPr lang="de-DE"/>
              <a:t>Zweite Ebene</a:t>
            </a:r>
          </a:p>
        </p:txBody>
      </p:sp>
      <p:sp>
        <p:nvSpPr>
          <p:cNvPr id="17" name="Textplatzhalter 14">
            <a:extLst>
              <a:ext uri="{FF2B5EF4-FFF2-40B4-BE49-F238E27FC236}">
                <a16:creationId xmlns:a16="http://schemas.microsoft.com/office/drawing/2014/main" id="{D4489884-47EF-4323-8408-581D11CB6B02}"/>
              </a:ext>
            </a:extLst>
          </p:cNvPr>
          <p:cNvSpPr>
            <a:spLocks noGrp="1"/>
          </p:cNvSpPr>
          <p:nvPr>
            <p:ph type="body" sz="quarter" idx="26" hasCustomPrompt="1"/>
          </p:nvPr>
        </p:nvSpPr>
        <p:spPr>
          <a:xfrm>
            <a:off x="10346401" y="3078000"/>
            <a:ext cx="982000" cy="246221"/>
          </a:xfrm>
        </p:spPr>
        <p:txBody>
          <a:bodyPr wrap="square">
            <a:spAutoFit/>
          </a:bodyPr>
          <a:lstStyle>
            <a:lvl1pPr algn="r">
              <a:lnSpc>
                <a:spcPct val="100000"/>
              </a:lnSpc>
              <a:spcAft>
                <a:spcPts val="0"/>
              </a:spcAft>
              <a:defRPr sz="1600"/>
            </a:lvl1pPr>
          </a:lstStyle>
          <a:p>
            <a:pPr lvl="0"/>
            <a:r>
              <a:rPr lang="de-DE"/>
              <a:t>Duration</a:t>
            </a:r>
          </a:p>
        </p:txBody>
      </p:sp>
      <p:sp>
        <p:nvSpPr>
          <p:cNvPr id="18" name="Textplatzhalter 14">
            <a:extLst>
              <a:ext uri="{FF2B5EF4-FFF2-40B4-BE49-F238E27FC236}">
                <a16:creationId xmlns:a16="http://schemas.microsoft.com/office/drawing/2014/main" id="{AC21F120-2F0F-48B6-917E-FC923167B74C}"/>
              </a:ext>
            </a:extLst>
          </p:cNvPr>
          <p:cNvSpPr>
            <a:spLocks noGrp="1"/>
          </p:cNvSpPr>
          <p:nvPr>
            <p:ph type="body" sz="quarter" idx="27"/>
          </p:nvPr>
        </p:nvSpPr>
        <p:spPr>
          <a:xfrm>
            <a:off x="6770398" y="3870000"/>
            <a:ext cx="3282909" cy="492443"/>
          </a:xfrm>
        </p:spPr>
        <p:txBody>
          <a:bodyPr wrap="square">
            <a:spAutoFit/>
          </a:bodyPr>
          <a:lstStyle>
            <a:lvl1pPr>
              <a:lnSpc>
                <a:spcPct val="100000"/>
              </a:lnSpc>
              <a:spcAft>
                <a:spcPts val="0"/>
              </a:spcAft>
              <a:defRPr sz="1600" b="1"/>
            </a:lvl1pPr>
            <a:lvl2pPr>
              <a:lnSpc>
                <a:spcPct val="100000"/>
              </a:lnSpc>
              <a:spcAft>
                <a:spcPts val="0"/>
              </a:spcAft>
              <a:defRPr sz="1600" b="0"/>
            </a:lvl2pPr>
            <a:lvl3pPr>
              <a:defRPr sz="1400"/>
            </a:lvl3pPr>
            <a:lvl4pPr>
              <a:defRPr sz="1400"/>
            </a:lvl4pPr>
            <a:lvl5pPr>
              <a:defRPr sz="1400"/>
            </a:lvl5pPr>
          </a:lstStyle>
          <a:p>
            <a:pPr lvl="0"/>
            <a:r>
              <a:rPr lang="de-DE"/>
              <a:t>Mastertextformat bearbeiten</a:t>
            </a:r>
          </a:p>
          <a:p>
            <a:pPr lvl="1"/>
            <a:r>
              <a:rPr lang="de-DE"/>
              <a:t>Zweite Ebene</a:t>
            </a:r>
          </a:p>
        </p:txBody>
      </p:sp>
      <p:sp>
        <p:nvSpPr>
          <p:cNvPr id="19" name="Textplatzhalter 14">
            <a:extLst>
              <a:ext uri="{FF2B5EF4-FFF2-40B4-BE49-F238E27FC236}">
                <a16:creationId xmlns:a16="http://schemas.microsoft.com/office/drawing/2014/main" id="{CD1A11CA-865A-4427-B754-B88EDC16E44C}"/>
              </a:ext>
            </a:extLst>
          </p:cNvPr>
          <p:cNvSpPr>
            <a:spLocks noGrp="1"/>
          </p:cNvSpPr>
          <p:nvPr>
            <p:ph type="body" sz="quarter" idx="28" hasCustomPrompt="1"/>
          </p:nvPr>
        </p:nvSpPr>
        <p:spPr>
          <a:xfrm>
            <a:off x="10348799" y="3870000"/>
            <a:ext cx="982000" cy="246221"/>
          </a:xfrm>
        </p:spPr>
        <p:txBody>
          <a:bodyPr wrap="square">
            <a:spAutoFit/>
          </a:bodyPr>
          <a:lstStyle>
            <a:lvl1pPr algn="r">
              <a:lnSpc>
                <a:spcPct val="100000"/>
              </a:lnSpc>
              <a:spcAft>
                <a:spcPts val="0"/>
              </a:spcAft>
              <a:defRPr sz="1600"/>
            </a:lvl1pPr>
          </a:lstStyle>
          <a:p>
            <a:pPr lvl="0"/>
            <a:r>
              <a:rPr lang="de-DE"/>
              <a:t>Duration</a:t>
            </a:r>
          </a:p>
        </p:txBody>
      </p:sp>
      <p:sp>
        <p:nvSpPr>
          <p:cNvPr id="20" name="Textplatzhalter 14">
            <a:extLst>
              <a:ext uri="{FF2B5EF4-FFF2-40B4-BE49-F238E27FC236}">
                <a16:creationId xmlns:a16="http://schemas.microsoft.com/office/drawing/2014/main" id="{FC671DF8-D7DF-41B3-9E4A-F2B3AF954969}"/>
              </a:ext>
            </a:extLst>
          </p:cNvPr>
          <p:cNvSpPr>
            <a:spLocks noGrp="1"/>
          </p:cNvSpPr>
          <p:nvPr>
            <p:ph type="body" sz="quarter" idx="29"/>
          </p:nvPr>
        </p:nvSpPr>
        <p:spPr>
          <a:xfrm>
            <a:off x="6770398" y="4662000"/>
            <a:ext cx="3282909" cy="492443"/>
          </a:xfrm>
        </p:spPr>
        <p:txBody>
          <a:bodyPr wrap="square">
            <a:spAutoFit/>
          </a:bodyPr>
          <a:lstStyle>
            <a:lvl1pPr>
              <a:lnSpc>
                <a:spcPct val="100000"/>
              </a:lnSpc>
              <a:spcAft>
                <a:spcPts val="0"/>
              </a:spcAft>
              <a:defRPr sz="1600" b="1"/>
            </a:lvl1pPr>
            <a:lvl2pPr>
              <a:lnSpc>
                <a:spcPct val="100000"/>
              </a:lnSpc>
              <a:spcAft>
                <a:spcPts val="0"/>
              </a:spcAft>
              <a:defRPr sz="1600" b="0"/>
            </a:lvl2pPr>
            <a:lvl3pPr>
              <a:defRPr sz="1400"/>
            </a:lvl3pPr>
            <a:lvl4pPr>
              <a:defRPr sz="1400"/>
            </a:lvl4pPr>
            <a:lvl5pPr>
              <a:defRPr sz="1400"/>
            </a:lvl5pPr>
          </a:lstStyle>
          <a:p>
            <a:pPr lvl="0"/>
            <a:r>
              <a:rPr lang="de-DE"/>
              <a:t>Mastertextformat bearbeiten</a:t>
            </a:r>
          </a:p>
          <a:p>
            <a:pPr lvl="1"/>
            <a:r>
              <a:rPr lang="de-DE"/>
              <a:t>Zweite Ebene</a:t>
            </a:r>
          </a:p>
        </p:txBody>
      </p:sp>
      <p:sp>
        <p:nvSpPr>
          <p:cNvPr id="21" name="Textplatzhalter 14">
            <a:extLst>
              <a:ext uri="{FF2B5EF4-FFF2-40B4-BE49-F238E27FC236}">
                <a16:creationId xmlns:a16="http://schemas.microsoft.com/office/drawing/2014/main" id="{549943B1-AC8B-468A-85F5-68E5D1AAEA7A}"/>
              </a:ext>
            </a:extLst>
          </p:cNvPr>
          <p:cNvSpPr>
            <a:spLocks noGrp="1"/>
          </p:cNvSpPr>
          <p:nvPr>
            <p:ph type="body" sz="quarter" idx="30" hasCustomPrompt="1"/>
          </p:nvPr>
        </p:nvSpPr>
        <p:spPr>
          <a:xfrm>
            <a:off x="10348799" y="4662000"/>
            <a:ext cx="982000" cy="246221"/>
          </a:xfrm>
        </p:spPr>
        <p:txBody>
          <a:bodyPr wrap="square">
            <a:spAutoFit/>
          </a:bodyPr>
          <a:lstStyle>
            <a:lvl1pPr algn="r">
              <a:lnSpc>
                <a:spcPct val="100000"/>
              </a:lnSpc>
              <a:spcAft>
                <a:spcPts val="0"/>
              </a:spcAft>
              <a:defRPr sz="1600"/>
            </a:lvl1pPr>
          </a:lstStyle>
          <a:p>
            <a:pPr lvl="0"/>
            <a:r>
              <a:rPr lang="de-DE"/>
              <a:t>Duration</a:t>
            </a:r>
          </a:p>
        </p:txBody>
      </p:sp>
      <p:sp>
        <p:nvSpPr>
          <p:cNvPr id="22" name="Textplatzhalter 14">
            <a:extLst>
              <a:ext uri="{FF2B5EF4-FFF2-40B4-BE49-F238E27FC236}">
                <a16:creationId xmlns:a16="http://schemas.microsoft.com/office/drawing/2014/main" id="{642A6056-DCF4-438A-8923-9A56A65AE32F}"/>
              </a:ext>
            </a:extLst>
          </p:cNvPr>
          <p:cNvSpPr>
            <a:spLocks noGrp="1"/>
          </p:cNvSpPr>
          <p:nvPr>
            <p:ph type="body" sz="quarter" idx="31"/>
          </p:nvPr>
        </p:nvSpPr>
        <p:spPr>
          <a:xfrm>
            <a:off x="6770398" y="5454000"/>
            <a:ext cx="3282909" cy="492443"/>
          </a:xfrm>
        </p:spPr>
        <p:txBody>
          <a:bodyPr wrap="square">
            <a:spAutoFit/>
          </a:bodyPr>
          <a:lstStyle>
            <a:lvl1pPr>
              <a:lnSpc>
                <a:spcPct val="100000"/>
              </a:lnSpc>
              <a:spcAft>
                <a:spcPts val="0"/>
              </a:spcAft>
              <a:defRPr sz="1600" b="1"/>
            </a:lvl1pPr>
            <a:lvl2pPr>
              <a:lnSpc>
                <a:spcPct val="100000"/>
              </a:lnSpc>
              <a:spcAft>
                <a:spcPts val="0"/>
              </a:spcAft>
              <a:defRPr sz="1600" b="0"/>
            </a:lvl2pPr>
            <a:lvl3pPr>
              <a:defRPr sz="1400"/>
            </a:lvl3pPr>
            <a:lvl4pPr>
              <a:defRPr sz="1400"/>
            </a:lvl4pPr>
            <a:lvl5pPr>
              <a:defRPr sz="1400"/>
            </a:lvl5pPr>
          </a:lstStyle>
          <a:p>
            <a:pPr lvl="0"/>
            <a:r>
              <a:rPr lang="de-DE"/>
              <a:t>Mastertextformat bearbeiten</a:t>
            </a:r>
          </a:p>
          <a:p>
            <a:pPr lvl="1"/>
            <a:r>
              <a:rPr lang="de-DE"/>
              <a:t>Zweite Ebene</a:t>
            </a:r>
          </a:p>
        </p:txBody>
      </p:sp>
      <p:sp>
        <p:nvSpPr>
          <p:cNvPr id="23" name="Textplatzhalter 14">
            <a:extLst>
              <a:ext uri="{FF2B5EF4-FFF2-40B4-BE49-F238E27FC236}">
                <a16:creationId xmlns:a16="http://schemas.microsoft.com/office/drawing/2014/main" id="{143BC07A-6559-4402-B64B-1E83F3436A11}"/>
              </a:ext>
            </a:extLst>
          </p:cNvPr>
          <p:cNvSpPr>
            <a:spLocks noGrp="1"/>
          </p:cNvSpPr>
          <p:nvPr>
            <p:ph type="body" sz="quarter" idx="32" hasCustomPrompt="1"/>
          </p:nvPr>
        </p:nvSpPr>
        <p:spPr>
          <a:xfrm>
            <a:off x="10348799" y="5454000"/>
            <a:ext cx="982000" cy="246221"/>
          </a:xfrm>
        </p:spPr>
        <p:txBody>
          <a:bodyPr wrap="square">
            <a:spAutoFit/>
          </a:bodyPr>
          <a:lstStyle>
            <a:lvl1pPr algn="r">
              <a:lnSpc>
                <a:spcPct val="100000"/>
              </a:lnSpc>
              <a:spcAft>
                <a:spcPts val="0"/>
              </a:spcAft>
              <a:defRPr sz="1600"/>
            </a:lvl1pPr>
          </a:lstStyle>
          <a:p>
            <a:pPr lvl="0"/>
            <a:r>
              <a:rPr lang="de-DE"/>
              <a:t>Duration</a:t>
            </a:r>
          </a:p>
        </p:txBody>
      </p:sp>
    </p:spTree>
    <p:extLst>
      <p:ext uri="{BB962C8B-B14F-4D97-AF65-F5344CB8AC3E}">
        <p14:creationId xmlns:p14="http://schemas.microsoft.com/office/powerpoint/2010/main" val="339094958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Agenda II">
    <p:spTree>
      <p:nvGrpSpPr>
        <p:cNvPr id="1" name=""/>
        <p:cNvGrpSpPr/>
        <p:nvPr/>
      </p:nvGrpSpPr>
      <p:grpSpPr>
        <a:xfrm>
          <a:off x="0" y="0"/>
          <a:ext cx="0" cy="0"/>
          <a:chOff x="0" y="0"/>
          <a:chExt cx="0" cy="0"/>
        </a:xfrm>
      </p:grpSpPr>
      <p:sp>
        <p:nvSpPr>
          <p:cNvPr id="3" name="Bildplatzhalter 2">
            <a:extLst>
              <a:ext uri="{FF2B5EF4-FFF2-40B4-BE49-F238E27FC236}">
                <a16:creationId xmlns:a16="http://schemas.microsoft.com/office/drawing/2014/main" id="{5B80BAE8-342E-4C95-A2BC-CE3B985D7F76}"/>
              </a:ext>
            </a:extLst>
          </p:cNvPr>
          <p:cNvSpPr>
            <a:spLocks noGrp="1"/>
          </p:cNvSpPr>
          <p:nvPr>
            <p:ph type="pic" sz="quarter" idx="16" hasCustomPrompt="1"/>
          </p:nvPr>
        </p:nvSpPr>
        <p:spPr>
          <a:xfrm>
            <a:off x="0" y="1548000"/>
            <a:ext cx="5878800" cy="4644000"/>
          </a:xfrm>
          <a:solidFill>
            <a:schemeClr val="tx1">
              <a:alpha val="3000"/>
            </a:schemeClr>
          </a:solidFill>
        </p:spPr>
        <p:txBody>
          <a:bodyPr lIns="144000" tIns="144000">
            <a:noAutofit/>
          </a:bodyPr>
          <a:lstStyle>
            <a:lvl1pPr>
              <a:defRPr b="0"/>
            </a:lvl1pPr>
          </a:lstStyle>
          <a:p>
            <a:r>
              <a:rPr lang="de-DE"/>
              <a:t>Add Picture and </a:t>
            </a:r>
            <a:r>
              <a:rPr lang="de-DE" err="1"/>
              <a:t>put</a:t>
            </a:r>
            <a:r>
              <a:rPr lang="de-DE"/>
              <a:t> </a:t>
            </a:r>
            <a:r>
              <a:rPr lang="de-DE" err="1"/>
              <a:t>into</a:t>
            </a:r>
            <a:r>
              <a:rPr lang="de-DE"/>
              <a:t> </a:t>
            </a:r>
            <a:r>
              <a:rPr lang="de-DE" err="1"/>
              <a:t>background</a:t>
            </a:r>
            <a:endParaRPr lang="de-DE"/>
          </a:p>
        </p:txBody>
      </p:sp>
      <p:sp>
        <p:nvSpPr>
          <p:cNvPr id="26" name="Textplatzhalter 11">
            <a:extLst>
              <a:ext uri="{FF2B5EF4-FFF2-40B4-BE49-F238E27FC236}">
                <a16:creationId xmlns:a16="http://schemas.microsoft.com/office/drawing/2014/main" id="{6716B33F-49F1-4237-840C-99819D16275C}"/>
              </a:ext>
            </a:extLst>
          </p:cNvPr>
          <p:cNvSpPr>
            <a:spLocks noGrp="1"/>
          </p:cNvSpPr>
          <p:nvPr>
            <p:ph type="body" sz="quarter" idx="35" hasCustomPrompt="1"/>
          </p:nvPr>
        </p:nvSpPr>
        <p:spPr>
          <a:xfrm>
            <a:off x="3863505" y="0"/>
            <a:ext cx="5099795" cy="6858000"/>
          </a:xfrm>
          <a:prstGeom prst="parallelogram">
            <a:avLst>
              <a:gd name="adj" fmla="val 48514"/>
            </a:avLst>
          </a:prstGeom>
          <a:solidFill>
            <a:schemeClr val="accent1">
              <a:alpha val="25000"/>
            </a:schemeClr>
          </a:solidFill>
        </p:spPr>
        <p:txBody>
          <a:bodyPr>
            <a:noAutofit/>
          </a:bodyPr>
          <a:lstStyle>
            <a:lvl1pPr>
              <a:defRPr sz="500">
                <a:solidFill>
                  <a:srgbClr val="000000">
                    <a:alpha val="0"/>
                  </a:srgbClr>
                </a:solidFill>
              </a:defRPr>
            </a:lvl1pPr>
          </a:lstStyle>
          <a:p>
            <a:pPr lvl="0"/>
            <a:r>
              <a:rPr lang="de-DE"/>
              <a:t> q</a:t>
            </a:r>
          </a:p>
        </p:txBody>
      </p:sp>
      <p:sp>
        <p:nvSpPr>
          <p:cNvPr id="4" name="Title Placeholder 1">
            <a:extLst>
              <a:ext uri="{FF2B5EF4-FFF2-40B4-BE49-F238E27FC236}">
                <a16:creationId xmlns:a16="http://schemas.microsoft.com/office/drawing/2014/main" id="{05D24721-7B82-4AF7-900D-EEFE2702BA53}"/>
              </a:ext>
            </a:extLst>
          </p:cNvPr>
          <p:cNvSpPr>
            <a:spLocks noGrp="1"/>
          </p:cNvSpPr>
          <p:nvPr>
            <p:ph type="title" hasCustomPrompt="1"/>
          </p:nvPr>
        </p:nvSpPr>
        <p:spPr>
          <a:xfrm>
            <a:off x="864000" y="576000"/>
            <a:ext cx="9186909" cy="580019"/>
          </a:xfrm>
          <a:prstGeom prst="rect">
            <a:avLst/>
          </a:prstGeom>
          <a:ln w="31750" cap="rnd">
            <a:noFill/>
          </a:ln>
        </p:spPr>
        <p:txBody>
          <a:bodyPr vert="horz" wrap="square" lIns="0" tIns="0" rIns="0" bIns="0" rtlCol="0" anchor="t">
            <a:noAutofit/>
          </a:bodyPr>
          <a:lstStyle>
            <a:lvl1pPr>
              <a:defRPr/>
            </a:lvl1pPr>
          </a:lstStyle>
          <a:p>
            <a:pPr marL="0" lvl="0"/>
            <a:r>
              <a:rPr lang="en-US"/>
              <a:t>Add Title</a:t>
            </a:r>
          </a:p>
        </p:txBody>
      </p:sp>
      <p:sp>
        <p:nvSpPr>
          <p:cNvPr id="7" name="Textplatzhalter 6">
            <a:extLst>
              <a:ext uri="{FF2B5EF4-FFF2-40B4-BE49-F238E27FC236}">
                <a16:creationId xmlns:a16="http://schemas.microsoft.com/office/drawing/2014/main" id="{B6ABBCA5-B318-4A31-9445-660F83CE0541}"/>
              </a:ext>
            </a:extLst>
          </p:cNvPr>
          <p:cNvSpPr>
            <a:spLocks noGrp="1"/>
          </p:cNvSpPr>
          <p:nvPr>
            <p:ph type="body" sz="quarter" idx="17" hasCustomPrompt="1"/>
          </p:nvPr>
        </p:nvSpPr>
        <p:spPr>
          <a:xfrm>
            <a:off x="6047707" y="1548000"/>
            <a:ext cx="720000" cy="830997"/>
          </a:xfrm>
        </p:spPr>
        <p:txBody>
          <a:bodyPr anchor="ctr" anchorCtr="0">
            <a:spAutoFit/>
          </a:bodyPr>
          <a:lstStyle>
            <a:lvl1pPr algn="ctr">
              <a:lnSpc>
                <a:spcPct val="100000"/>
              </a:lnSpc>
              <a:spcAft>
                <a:spcPts val="0"/>
              </a:spcAft>
              <a:defRPr sz="5400" b="1">
                <a:solidFill>
                  <a:schemeClr val="bg1"/>
                </a:solidFill>
              </a:defRPr>
            </a:lvl1pPr>
          </a:lstStyle>
          <a:p>
            <a:pPr lvl="0"/>
            <a:r>
              <a:rPr lang="de-DE"/>
              <a:t>#</a:t>
            </a:r>
          </a:p>
        </p:txBody>
      </p:sp>
      <p:sp>
        <p:nvSpPr>
          <p:cNvPr id="8" name="Textplatzhalter 6">
            <a:extLst>
              <a:ext uri="{FF2B5EF4-FFF2-40B4-BE49-F238E27FC236}">
                <a16:creationId xmlns:a16="http://schemas.microsoft.com/office/drawing/2014/main" id="{290465B4-00CF-4228-8AF4-48F888F66646}"/>
              </a:ext>
            </a:extLst>
          </p:cNvPr>
          <p:cNvSpPr>
            <a:spLocks noGrp="1"/>
          </p:cNvSpPr>
          <p:nvPr>
            <p:ph type="body" sz="quarter" idx="18" hasCustomPrompt="1"/>
          </p:nvPr>
        </p:nvSpPr>
        <p:spPr>
          <a:xfrm>
            <a:off x="6047707" y="2340000"/>
            <a:ext cx="720000" cy="830997"/>
          </a:xfrm>
        </p:spPr>
        <p:txBody>
          <a:bodyPr>
            <a:spAutoFit/>
          </a:bodyPr>
          <a:lstStyle>
            <a:lvl1pPr algn="ctr">
              <a:lnSpc>
                <a:spcPct val="100000"/>
              </a:lnSpc>
              <a:spcAft>
                <a:spcPts val="0"/>
              </a:spcAft>
              <a:defRPr sz="5400" b="1">
                <a:solidFill>
                  <a:schemeClr val="bg1"/>
                </a:solidFill>
              </a:defRPr>
            </a:lvl1pPr>
          </a:lstStyle>
          <a:p>
            <a:pPr lvl="0"/>
            <a:r>
              <a:rPr lang="de-DE"/>
              <a:t>#</a:t>
            </a:r>
          </a:p>
        </p:txBody>
      </p:sp>
      <p:sp>
        <p:nvSpPr>
          <p:cNvPr id="9" name="Textplatzhalter 6">
            <a:extLst>
              <a:ext uri="{FF2B5EF4-FFF2-40B4-BE49-F238E27FC236}">
                <a16:creationId xmlns:a16="http://schemas.microsoft.com/office/drawing/2014/main" id="{17402F30-06D2-4072-A2A9-8ED5E6D5D1CF}"/>
              </a:ext>
            </a:extLst>
          </p:cNvPr>
          <p:cNvSpPr>
            <a:spLocks noGrp="1"/>
          </p:cNvSpPr>
          <p:nvPr>
            <p:ph type="body" sz="quarter" idx="19" hasCustomPrompt="1"/>
          </p:nvPr>
        </p:nvSpPr>
        <p:spPr>
          <a:xfrm>
            <a:off x="6047707" y="3132000"/>
            <a:ext cx="720000" cy="830997"/>
          </a:xfrm>
        </p:spPr>
        <p:txBody>
          <a:bodyPr anchor="ctr" anchorCtr="0">
            <a:spAutoFit/>
          </a:bodyPr>
          <a:lstStyle>
            <a:lvl1pPr algn="ctr">
              <a:lnSpc>
                <a:spcPct val="100000"/>
              </a:lnSpc>
              <a:spcAft>
                <a:spcPts val="0"/>
              </a:spcAft>
              <a:defRPr sz="5400" b="1">
                <a:solidFill>
                  <a:schemeClr val="bg1"/>
                </a:solidFill>
              </a:defRPr>
            </a:lvl1pPr>
          </a:lstStyle>
          <a:p>
            <a:pPr lvl="0"/>
            <a:r>
              <a:rPr lang="de-DE"/>
              <a:t>#</a:t>
            </a:r>
          </a:p>
        </p:txBody>
      </p:sp>
      <p:sp>
        <p:nvSpPr>
          <p:cNvPr id="10" name="Textplatzhalter 6">
            <a:extLst>
              <a:ext uri="{FF2B5EF4-FFF2-40B4-BE49-F238E27FC236}">
                <a16:creationId xmlns:a16="http://schemas.microsoft.com/office/drawing/2014/main" id="{31591042-A734-4F23-B2CD-5338FF581E21}"/>
              </a:ext>
            </a:extLst>
          </p:cNvPr>
          <p:cNvSpPr>
            <a:spLocks noGrp="1"/>
          </p:cNvSpPr>
          <p:nvPr>
            <p:ph type="body" sz="quarter" idx="20" hasCustomPrompt="1"/>
          </p:nvPr>
        </p:nvSpPr>
        <p:spPr>
          <a:xfrm>
            <a:off x="6047707" y="3924000"/>
            <a:ext cx="720000" cy="830997"/>
          </a:xfrm>
        </p:spPr>
        <p:txBody>
          <a:bodyPr>
            <a:spAutoFit/>
          </a:bodyPr>
          <a:lstStyle>
            <a:lvl1pPr algn="ctr">
              <a:lnSpc>
                <a:spcPct val="100000"/>
              </a:lnSpc>
              <a:spcAft>
                <a:spcPts val="0"/>
              </a:spcAft>
              <a:defRPr sz="5400" b="1">
                <a:solidFill>
                  <a:schemeClr val="bg1"/>
                </a:solidFill>
              </a:defRPr>
            </a:lvl1pPr>
          </a:lstStyle>
          <a:p>
            <a:pPr lvl="0"/>
            <a:r>
              <a:rPr lang="de-DE"/>
              <a:t>#</a:t>
            </a:r>
          </a:p>
        </p:txBody>
      </p:sp>
      <p:sp>
        <p:nvSpPr>
          <p:cNvPr id="11" name="Textplatzhalter 6">
            <a:extLst>
              <a:ext uri="{FF2B5EF4-FFF2-40B4-BE49-F238E27FC236}">
                <a16:creationId xmlns:a16="http://schemas.microsoft.com/office/drawing/2014/main" id="{4D0CEDAE-73D9-46C0-ADC2-60CED5E4AB17}"/>
              </a:ext>
            </a:extLst>
          </p:cNvPr>
          <p:cNvSpPr>
            <a:spLocks noGrp="1"/>
          </p:cNvSpPr>
          <p:nvPr>
            <p:ph type="body" sz="quarter" idx="21" hasCustomPrompt="1"/>
          </p:nvPr>
        </p:nvSpPr>
        <p:spPr>
          <a:xfrm>
            <a:off x="6047707" y="4716000"/>
            <a:ext cx="720000" cy="830997"/>
          </a:xfrm>
        </p:spPr>
        <p:txBody>
          <a:bodyPr anchor="ctr" anchorCtr="0">
            <a:spAutoFit/>
          </a:bodyPr>
          <a:lstStyle>
            <a:lvl1pPr algn="ctr">
              <a:lnSpc>
                <a:spcPct val="100000"/>
              </a:lnSpc>
              <a:spcAft>
                <a:spcPts val="0"/>
              </a:spcAft>
              <a:defRPr sz="5400" b="1">
                <a:solidFill>
                  <a:schemeClr val="bg1"/>
                </a:solidFill>
              </a:defRPr>
            </a:lvl1pPr>
          </a:lstStyle>
          <a:p>
            <a:pPr lvl="0"/>
            <a:r>
              <a:rPr lang="de-DE"/>
              <a:t>#</a:t>
            </a:r>
          </a:p>
        </p:txBody>
      </p:sp>
      <p:sp>
        <p:nvSpPr>
          <p:cNvPr id="12" name="Textplatzhalter 6">
            <a:extLst>
              <a:ext uri="{FF2B5EF4-FFF2-40B4-BE49-F238E27FC236}">
                <a16:creationId xmlns:a16="http://schemas.microsoft.com/office/drawing/2014/main" id="{1F37A3E3-B481-4BB9-B987-9A5292A4150A}"/>
              </a:ext>
            </a:extLst>
          </p:cNvPr>
          <p:cNvSpPr>
            <a:spLocks noGrp="1"/>
          </p:cNvSpPr>
          <p:nvPr>
            <p:ph type="body" sz="quarter" idx="22" hasCustomPrompt="1"/>
          </p:nvPr>
        </p:nvSpPr>
        <p:spPr>
          <a:xfrm>
            <a:off x="6047707" y="5508000"/>
            <a:ext cx="720000" cy="830997"/>
          </a:xfrm>
        </p:spPr>
        <p:txBody>
          <a:bodyPr>
            <a:spAutoFit/>
          </a:bodyPr>
          <a:lstStyle>
            <a:lvl1pPr algn="ctr">
              <a:lnSpc>
                <a:spcPct val="100000"/>
              </a:lnSpc>
              <a:spcAft>
                <a:spcPts val="0"/>
              </a:spcAft>
              <a:defRPr sz="5400" b="1">
                <a:solidFill>
                  <a:schemeClr val="bg1"/>
                </a:solidFill>
              </a:defRPr>
            </a:lvl1pPr>
          </a:lstStyle>
          <a:p>
            <a:pPr lvl="0"/>
            <a:r>
              <a:rPr lang="de-DE"/>
              <a:t>#</a:t>
            </a:r>
          </a:p>
        </p:txBody>
      </p:sp>
      <p:sp>
        <p:nvSpPr>
          <p:cNvPr id="13" name="Textplatzhalter 14">
            <a:extLst>
              <a:ext uri="{FF2B5EF4-FFF2-40B4-BE49-F238E27FC236}">
                <a16:creationId xmlns:a16="http://schemas.microsoft.com/office/drawing/2014/main" id="{E93E4791-95C8-4899-BFF5-E22E80F9E608}"/>
              </a:ext>
            </a:extLst>
          </p:cNvPr>
          <p:cNvSpPr>
            <a:spLocks noGrp="1"/>
          </p:cNvSpPr>
          <p:nvPr>
            <p:ph type="body" sz="quarter" idx="23"/>
          </p:nvPr>
        </p:nvSpPr>
        <p:spPr>
          <a:xfrm>
            <a:off x="6767999" y="1726795"/>
            <a:ext cx="3282909" cy="492443"/>
          </a:xfrm>
        </p:spPr>
        <p:txBody>
          <a:bodyPr wrap="square">
            <a:spAutoFit/>
          </a:bodyPr>
          <a:lstStyle>
            <a:lvl1pPr>
              <a:lnSpc>
                <a:spcPct val="100000"/>
              </a:lnSpc>
              <a:spcAft>
                <a:spcPts val="0"/>
              </a:spcAft>
              <a:defRPr sz="1600" b="1"/>
            </a:lvl1pPr>
            <a:lvl2pPr>
              <a:lnSpc>
                <a:spcPct val="100000"/>
              </a:lnSpc>
              <a:spcAft>
                <a:spcPts val="0"/>
              </a:spcAft>
              <a:defRPr sz="1600" b="0"/>
            </a:lvl2pPr>
            <a:lvl3pPr>
              <a:defRPr sz="1400"/>
            </a:lvl3pPr>
            <a:lvl4pPr>
              <a:defRPr sz="1400"/>
            </a:lvl4pPr>
            <a:lvl5pPr>
              <a:defRPr sz="1400"/>
            </a:lvl5pPr>
          </a:lstStyle>
          <a:p>
            <a:pPr lvl="0"/>
            <a:r>
              <a:rPr lang="de-DE"/>
              <a:t>Mastertextformat bearbeiten</a:t>
            </a:r>
          </a:p>
          <a:p>
            <a:pPr lvl="1"/>
            <a:r>
              <a:rPr lang="de-DE"/>
              <a:t>Zweite Ebene</a:t>
            </a:r>
          </a:p>
        </p:txBody>
      </p:sp>
      <p:sp>
        <p:nvSpPr>
          <p:cNvPr id="15" name="Textplatzhalter 14">
            <a:extLst>
              <a:ext uri="{FF2B5EF4-FFF2-40B4-BE49-F238E27FC236}">
                <a16:creationId xmlns:a16="http://schemas.microsoft.com/office/drawing/2014/main" id="{E73DFDA9-0C82-4C5F-BF96-B77A33FA2DDD}"/>
              </a:ext>
            </a:extLst>
          </p:cNvPr>
          <p:cNvSpPr>
            <a:spLocks noGrp="1"/>
          </p:cNvSpPr>
          <p:nvPr>
            <p:ph type="body" sz="quarter" idx="24" hasCustomPrompt="1"/>
          </p:nvPr>
        </p:nvSpPr>
        <p:spPr>
          <a:xfrm>
            <a:off x="10346400" y="1726795"/>
            <a:ext cx="982000" cy="246221"/>
          </a:xfrm>
        </p:spPr>
        <p:txBody>
          <a:bodyPr wrap="square">
            <a:spAutoFit/>
          </a:bodyPr>
          <a:lstStyle>
            <a:lvl1pPr algn="r">
              <a:lnSpc>
                <a:spcPct val="100000"/>
              </a:lnSpc>
              <a:spcAft>
                <a:spcPts val="0"/>
              </a:spcAft>
              <a:defRPr sz="1600"/>
            </a:lvl1pPr>
          </a:lstStyle>
          <a:p>
            <a:pPr lvl="0"/>
            <a:r>
              <a:rPr lang="de-DE"/>
              <a:t>Duration</a:t>
            </a:r>
          </a:p>
        </p:txBody>
      </p:sp>
      <p:sp>
        <p:nvSpPr>
          <p:cNvPr id="16" name="Textplatzhalter 14">
            <a:extLst>
              <a:ext uri="{FF2B5EF4-FFF2-40B4-BE49-F238E27FC236}">
                <a16:creationId xmlns:a16="http://schemas.microsoft.com/office/drawing/2014/main" id="{6E8A1C6F-3730-4D10-AAF7-4CB72BF353E1}"/>
              </a:ext>
            </a:extLst>
          </p:cNvPr>
          <p:cNvSpPr>
            <a:spLocks noGrp="1"/>
          </p:cNvSpPr>
          <p:nvPr>
            <p:ph type="body" sz="quarter" idx="25"/>
          </p:nvPr>
        </p:nvSpPr>
        <p:spPr>
          <a:xfrm>
            <a:off x="6768000" y="2518795"/>
            <a:ext cx="3282909" cy="492443"/>
          </a:xfrm>
        </p:spPr>
        <p:txBody>
          <a:bodyPr wrap="square">
            <a:spAutoFit/>
          </a:bodyPr>
          <a:lstStyle>
            <a:lvl1pPr>
              <a:lnSpc>
                <a:spcPct val="100000"/>
              </a:lnSpc>
              <a:spcAft>
                <a:spcPts val="0"/>
              </a:spcAft>
              <a:defRPr sz="1600" b="1"/>
            </a:lvl1pPr>
            <a:lvl2pPr>
              <a:lnSpc>
                <a:spcPct val="100000"/>
              </a:lnSpc>
              <a:spcAft>
                <a:spcPts val="0"/>
              </a:spcAft>
              <a:defRPr sz="1600" b="0"/>
            </a:lvl2pPr>
            <a:lvl3pPr>
              <a:defRPr sz="1400"/>
            </a:lvl3pPr>
            <a:lvl4pPr>
              <a:defRPr sz="1400"/>
            </a:lvl4pPr>
            <a:lvl5pPr>
              <a:defRPr sz="1400"/>
            </a:lvl5pPr>
          </a:lstStyle>
          <a:p>
            <a:pPr lvl="0"/>
            <a:r>
              <a:rPr lang="de-DE"/>
              <a:t>Mastertextformat bearbeiten</a:t>
            </a:r>
          </a:p>
          <a:p>
            <a:pPr lvl="1"/>
            <a:r>
              <a:rPr lang="de-DE"/>
              <a:t>Zweite Ebene</a:t>
            </a:r>
          </a:p>
        </p:txBody>
      </p:sp>
      <p:sp>
        <p:nvSpPr>
          <p:cNvPr id="17" name="Textplatzhalter 14">
            <a:extLst>
              <a:ext uri="{FF2B5EF4-FFF2-40B4-BE49-F238E27FC236}">
                <a16:creationId xmlns:a16="http://schemas.microsoft.com/office/drawing/2014/main" id="{D4489884-47EF-4323-8408-581D11CB6B02}"/>
              </a:ext>
            </a:extLst>
          </p:cNvPr>
          <p:cNvSpPr>
            <a:spLocks noGrp="1"/>
          </p:cNvSpPr>
          <p:nvPr>
            <p:ph type="body" sz="quarter" idx="26" hasCustomPrompt="1"/>
          </p:nvPr>
        </p:nvSpPr>
        <p:spPr>
          <a:xfrm>
            <a:off x="10346401" y="2518795"/>
            <a:ext cx="982000" cy="246221"/>
          </a:xfrm>
        </p:spPr>
        <p:txBody>
          <a:bodyPr wrap="square">
            <a:spAutoFit/>
          </a:bodyPr>
          <a:lstStyle>
            <a:lvl1pPr algn="r">
              <a:lnSpc>
                <a:spcPct val="100000"/>
              </a:lnSpc>
              <a:spcAft>
                <a:spcPts val="0"/>
              </a:spcAft>
              <a:defRPr sz="1600"/>
            </a:lvl1pPr>
          </a:lstStyle>
          <a:p>
            <a:pPr lvl="0"/>
            <a:r>
              <a:rPr lang="de-DE"/>
              <a:t>Duration</a:t>
            </a:r>
          </a:p>
        </p:txBody>
      </p:sp>
      <p:sp>
        <p:nvSpPr>
          <p:cNvPr id="18" name="Textplatzhalter 14">
            <a:extLst>
              <a:ext uri="{FF2B5EF4-FFF2-40B4-BE49-F238E27FC236}">
                <a16:creationId xmlns:a16="http://schemas.microsoft.com/office/drawing/2014/main" id="{AC21F120-2F0F-48B6-917E-FC923167B74C}"/>
              </a:ext>
            </a:extLst>
          </p:cNvPr>
          <p:cNvSpPr>
            <a:spLocks noGrp="1"/>
          </p:cNvSpPr>
          <p:nvPr>
            <p:ph type="body" sz="quarter" idx="27"/>
          </p:nvPr>
        </p:nvSpPr>
        <p:spPr>
          <a:xfrm>
            <a:off x="6770398" y="3310795"/>
            <a:ext cx="3282909" cy="492443"/>
          </a:xfrm>
        </p:spPr>
        <p:txBody>
          <a:bodyPr wrap="square">
            <a:spAutoFit/>
          </a:bodyPr>
          <a:lstStyle>
            <a:lvl1pPr>
              <a:lnSpc>
                <a:spcPct val="100000"/>
              </a:lnSpc>
              <a:spcAft>
                <a:spcPts val="0"/>
              </a:spcAft>
              <a:defRPr sz="1600" b="1"/>
            </a:lvl1pPr>
            <a:lvl2pPr>
              <a:lnSpc>
                <a:spcPct val="100000"/>
              </a:lnSpc>
              <a:spcAft>
                <a:spcPts val="0"/>
              </a:spcAft>
              <a:defRPr sz="1600" b="0"/>
            </a:lvl2pPr>
            <a:lvl3pPr>
              <a:defRPr sz="1400"/>
            </a:lvl3pPr>
            <a:lvl4pPr>
              <a:defRPr sz="1400"/>
            </a:lvl4pPr>
            <a:lvl5pPr>
              <a:defRPr sz="1400"/>
            </a:lvl5pPr>
          </a:lstStyle>
          <a:p>
            <a:pPr lvl="0"/>
            <a:r>
              <a:rPr lang="de-DE"/>
              <a:t>Mastertextformat bearbeiten</a:t>
            </a:r>
          </a:p>
          <a:p>
            <a:pPr lvl="1"/>
            <a:r>
              <a:rPr lang="de-DE"/>
              <a:t>Zweite Ebene</a:t>
            </a:r>
          </a:p>
        </p:txBody>
      </p:sp>
      <p:sp>
        <p:nvSpPr>
          <p:cNvPr id="19" name="Textplatzhalter 14">
            <a:extLst>
              <a:ext uri="{FF2B5EF4-FFF2-40B4-BE49-F238E27FC236}">
                <a16:creationId xmlns:a16="http://schemas.microsoft.com/office/drawing/2014/main" id="{CD1A11CA-865A-4427-B754-B88EDC16E44C}"/>
              </a:ext>
            </a:extLst>
          </p:cNvPr>
          <p:cNvSpPr>
            <a:spLocks noGrp="1"/>
          </p:cNvSpPr>
          <p:nvPr>
            <p:ph type="body" sz="quarter" idx="28" hasCustomPrompt="1"/>
          </p:nvPr>
        </p:nvSpPr>
        <p:spPr>
          <a:xfrm>
            <a:off x="10348799" y="3310795"/>
            <a:ext cx="982000" cy="246221"/>
          </a:xfrm>
        </p:spPr>
        <p:txBody>
          <a:bodyPr wrap="square">
            <a:spAutoFit/>
          </a:bodyPr>
          <a:lstStyle>
            <a:lvl1pPr algn="r">
              <a:lnSpc>
                <a:spcPct val="100000"/>
              </a:lnSpc>
              <a:spcAft>
                <a:spcPts val="0"/>
              </a:spcAft>
              <a:defRPr sz="1600"/>
            </a:lvl1pPr>
          </a:lstStyle>
          <a:p>
            <a:pPr lvl="0"/>
            <a:r>
              <a:rPr lang="de-DE"/>
              <a:t>Duration</a:t>
            </a:r>
          </a:p>
        </p:txBody>
      </p:sp>
      <p:sp>
        <p:nvSpPr>
          <p:cNvPr id="20" name="Textplatzhalter 14">
            <a:extLst>
              <a:ext uri="{FF2B5EF4-FFF2-40B4-BE49-F238E27FC236}">
                <a16:creationId xmlns:a16="http://schemas.microsoft.com/office/drawing/2014/main" id="{FC671DF8-D7DF-41B3-9E4A-F2B3AF954969}"/>
              </a:ext>
            </a:extLst>
          </p:cNvPr>
          <p:cNvSpPr>
            <a:spLocks noGrp="1"/>
          </p:cNvSpPr>
          <p:nvPr>
            <p:ph type="body" sz="quarter" idx="29"/>
          </p:nvPr>
        </p:nvSpPr>
        <p:spPr>
          <a:xfrm>
            <a:off x="6770398" y="4102795"/>
            <a:ext cx="3282909" cy="492443"/>
          </a:xfrm>
        </p:spPr>
        <p:txBody>
          <a:bodyPr wrap="square">
            <a:spAutoFit/>
          </a:bodyPr>
          <a:lstStyle>
            <a:lvl1pPr>
              <a:lnSpc>
                <a:spcPct val="100000"/>
              </a:lnSpc>
              <a:spcAft>
                <a:spcPts val="0"/>
              </a:spcAft>
              <a:defRPr sz="1600" b="1"/>
            </a:lvl1pPr>
            <a:lvl2pPr>
              <a:lnSpc>
                <a:spcPct val="100000"/>
              </a:lnSpc>
              <a:spcAft>
                <a:spcPts val="0"/>
              </a:spcAft>
              <a:defRPr sz="1600" b="0"/>
            </a:lvl2pPr>
            <a:lvl3pPr>
              <a:defRPr sz="1400"/>
            </a:lvl3pPr>
            <a:lvl4pPr>
              <a:defRPr sz="1400"/>
            </a:lvl4pPr>
            <a:lvl5pPr>
              <a:defRPr sz="1400"/>
            </a:lvl5pPr>
          </a:lstStyle>
          <a:p>
            <a:pPr lvl="0"/>
            <a:r>
              <a:rPr lang="de-DE"/>
              <a:t>Mastertextformat bearbeiten</a:t>
            </a:r>
          </a:p>
          <a:p>
            <a:pPr lvl="1"/>
            <a:r>
              <a:rPr lang="de-DE"/>
              <a:t>Zweite Ebene</a:t>
            </a:r>
          </a:p>
        </p:txBody>
      </p:sp>
      <p:sp>
        <p:nvSpPr>
          <p:cNvPr id="21" name="Textplatzhalter 14">
            <a:extLst>
              <a:ext uri="{FF2B5EF4-FFF2-40B4-BE49-F238E27FC236}">
                <a16:creationId xmlns:a16="http://schemas.microsoft.com/office/drawing/2014/main" id="{549943B1-AC8B-468A-85F5-68E5D1AAEA7A}"/>
              </a:ext>
            </a:extLst>
          </p:cNvPr>
          <p:cNvSpPr>
            <a:spLocks noGrp="1"/>
          </p:cNvSpPr>
          <p:nvPr>
            <p:ph type="body" sz="quarter" idx="30" hasCustomPrompt="1"/>
          </p:nvPr>
        </p:nvSpPr>
        <p:spPr>
          <a:xfrm>
            <a:off x="10348799" y="4102795"/>
            <a:ext cx="982000" cy="246221"/>
          </a:xfrm>
        </p:spPr>
        <p:txBody>
          <a:bodyPr wrap="square">
            <a:spAutoFit/>
          </a:bodyPr>
          <a:lstStyle>
            <a:lvl1pPr algn="r">
              <a:lnSpc>
                <a:spcPct val="100000"/>
              </a:lnSpc>
              <a:spcAft>
                <a:spcPts val="0"/>
              </a:spcAft>
              <a:defRPr sz="1600"/>
            </a:lvl1pPr>
          </a:lstStyle>
          <a:p>
            <a:pPr lvl="0"/>
            <a:r>
              <a:rPr lang="de-DE"/>
              <a:t>Duration</a:t>
            </a:r>
          </a:p>
        </p:txBody>
      </p:sp>
      <p:sp>
        <p:nvSpPr>
          <p:cNvPr id="22" name="Textplatzhalter 14">
            <a:extLst>
              <a:ext uri="{FF2B5EF4-FFF2-40B4-BE49-F238E27FC236}">
                <a16:creationId xmlns:a16="http://schemas.microsoft.com/office/drawing/2014/main" id="{642A6056-DCF4-438A-8923-9A56A65AE32F}"/>
              </a:ext>
            </a:extLst>
          </p:cNvPr>
          <p:cNvSpPr>
            <a:spLocks noGrp="1"/>
          </p:cNvSpPr>
          <p:nvPr>
            <p:ph type="body" sz="quarter" idx="31"/>
          </p:nvPr>
        </p:nvSpPr>
        <p:spPr>
          <a:xfrm>
            <a:off x="6770398" y="4894795"/>
            <a:ext cx="3282909" cy="492443"/>
          </a:xfrm>
        </p:spPr>
        <p:txBody>
          <a:bodyPr wrap="square">
            <a:spAutoFit/>
          </a:bodyPr>
          <a:lstStyle>
            <a:lvl1pPr>
              <a:lnSpc>
                <a:spcPct val="100000"/>
              </a:lnSpc>
              <a:spcAft>
                <a:spcPts val="0"/>
              </a:spcAft>
              <a:defRPr sz="1600" b="1"/>
            </a:lvl1pPr>
            <a:lvl2pPr>
              <a:lnSpc>
                <a:spcPct val="100000"/>
              </a:lnSpc>
              <a:spcAft>
                <a:spcPts val="0"/>
              </a:spcAft>
              <a:defRPr sz="1600" b="0"/>
            </a:lvl2pPr>
            <a:lvl3pPr>
              <a:defRPr sz="1400"/>
            </a:lvl3pPr>
            <a:lvl4pPr>
              <a:defRPr sz="1400"/>
            </a:lvl4pPr>
            <a:lvl5pPr>
              <a:defRPr sz="1400"/>
            </a:lvl5pPr>
          </a:lstStyle>
          <a:p>
            <a:pPr lvl="0"/>
            <a:r>
              <a:rPr lang="de-DE"/>
              <a:t>Mastertextformat bearbeiten</a:t>
            </a:r>
          </a:p>
          <a:p>
            <a:pPr lvl="1"/>
            <a:r>
              <a:rPr lang="de-DE"/>
              <a:t>Zweite Ebene</a:t>
            </a:r>
          </a:p>
        </p:txBody>
      </p:sp>
      <p:sp>
        <p:nvSpPr>
          <p:cNvPr id="23" name="Textplatzhalter 14">
            <a:extLst>
              <a:ext uri="{FF2B5EF4-FFF2-40B4-BE49-F238E27FC236}">
                <a16:creationId xmlns:a16="http://schemas.microsoft.com/office/drawing/2014/main" id="{143BC07A-6559-4402-B64B-1E83F3436A11}"/>
              </a:ext>
            </a:extLst>
          </p:cNvPr>
          <p:cNvSpPr>
            <a:spLocks noGrp="1"/>
          </p:cNvSpPr>
          <p:nvPr>
            <p:ph type="body" sz="quarter" idx="32" hasCustomPrompt="1"/>
          </p:nvPr>
        </p:nvSpPr>
        <p:spPr>
          <a:xfrm>
            <a:off x="10348799" y="4894795"/>
            <a:ext cx="982000" cy="246221"/>
          </a:xfrm>
        </p:spPr>
        <p:txBody>
          <a:bodyPr wrap="square">
            <a:spAutoFit/>
          </a:bodyPr>
          <a:lstStyle>
            <a:lvl1pPr algn="r">
              <a:lnSpc>
                <a:spcPct val="100000"/>
              </a:lnSpc>
              <a:spcAft>
                <a:spcPts val="0"/>
              </a:spcAft>
              <a:defRPr sz="1600"/>
            </a:lvl1pPr>
          </a:lstStyle>
          <a:p>
            <a:pPr lvl="0"/>
            <a:r>
              <a:rPr lang="de-DE"/>
              <a:t>Duration</a:t>
            </a:r>
          </a:p>
        </p:txBody>
      </p:sp>
      <p:sp>
        <p:nvSpPr>
          <p:cNvPr id="24" name="Textplatzhalter 14">
            <a:extLst>
              <a:ext uri="{FF2B5EF4-FFF2-40B4-BE49-F238E27FC236}">
                <a16:creationId xmlns:a16="http://schemas.microsoft.com/office/drawing/2014/main" id="{691EBE03-D3E9-4B84-8F4C-C717DC217181}"/>
              </a:ext>
            </a:extLst>
          </p:cNvPr>
          <p:cNvSpPr>
            <a:spLocks noGrp="1"/>
          </p:cNvSpPr>
          <p:nvPr>
            <p:ph type="body" sz="quarter" idx="33"/>
          </p:nvPr>
        </p:nvSpPr>
        <p:spPr>
          <a:xfrm>
            <a:off x="6761442" y="5686795"/>
            <a:ext cx="3282909" cy="492443"/>
          </a:xfrm>
        </p:spPr>
        <p:txBody>
          <a:bodyPr wrap="square">
            <a:spAutoFit/>
          </a:bodyPr>
          <a:lstStyle>
            <a:lvl1pPr>
              <a:lnSpc>
                <a:spcPct val="100000"/>
              </a:lnSpc>
              <a:spcAft>
                <a:spcPts val="0"/>
              </a:spcAft>
              <a:defRPr sz="1600" b="1"/>
            </a:lvl1pPr>
            <a:lvl2pPr>
              <a:lnSpc>
                <a:spcPct val="100000"/>
              </a:lnSpc>
              <a:spcAft>
                <a:spcPts val="0"/>
              </a:spcAft>
              <a:defRPr sz="1600" b="0"/>
            </a:lvl2pPr>
            <a:lvl3pPr>
              <a:defRPr sz="1400"/>
            </a:lvl3pPr>
            <a:lvl4pPr>
              <a:defRPr sz="1400"/>
            </a:lvl4pPr>
            <a:lvl5pPr>
              <a:defRPr sz="1400"/>
            </a:lvl5pPr>
          </a:lstStyle>
          <a:p>
            <a:pPr lvl="0"/>
            <a:r>
              <a:rPr lang="de-DE"/>
              <a:t>Mastertextformat bearbeiten</a:t>
            </a:r>
          </a:p>
          <a:p>
            <a:pPr lvl="1"/>
            <a:r>
              <a:rPr lang="de-DE"/>
              <a:t>Zweite Ebene</a:t>
            </a:r>
          </a:p>
        </p:txBody>
      </p:sp>
      <p:sp>
        <p:nvSpPr>
          <p:cNvPr id="25" name="Textplatzhalter 14">
            <a:extLst>
              <a:ext uri="{FF2B5EF4-FFF2-40B4-BE49-F238E27FC236}">
                <a16:creationId xmlns:a16="http://schemas.microsoft.com/office/drawing/2014/main" id="{0F2E9FEB-31F3-403A-84CC-90CAFE50A248}"/>
              </a:ext>
            </a:extLst>
          </p:cNvPr>
          <p:cNvSpPr>
            <a:spLocks noGrp="1"/>
          </p:cNvSpPr>
          <p:nvPr>
            <p:ph type="body" sz="quarter" idx="34" hasCustomPrompt="1"/>
          </p:nvPr>
        </p:nvSpPr>
        <p:spPr>
          <a:xfrm>
            <a:off x="10339843" y="5686795"/>
            <a:ext cx="982000" cy="246221"/>
          </a:xfrm>
        </p:spPr>
        <p:txBody>
          <a:bodyPr wrap="square">
            <a:spAutoFit/>
          </a:bodyPr>
          <a:lstStyle>
            <a:lvl1pPr algn="r">
              <a:lnSpc>
                <a:spcPct val="100000"/>
              </a:lnSpc>
              <a:spcAft>
                <a:spcPts val="0"/>
              </a:spcAft>
              <a:defRPr sz="1600"/>
            </a:lvl1pPr>
          </a:lstStyle>
          <a:p>
            <a:pPr lvl="0"/>
            <a:r>
              <a:rPr lang="de-DE"/>
              <a:t>Duration</a:t>
            </a:r>
          </a:p>
        </p:txBody>
      </p:sp>
      <p:cxnSp>
        <p:nvCxnSpPr>
          <p:cNvPr id="5" name="Gerader Verbinder 4" hidden="1">
            <a:extLst>
              <a:ext uri="{FF2B5EF4-FFF2-40B4-BE49-F238E27FC236}">
                <a16:creationId xmlns:a16="http://schemas.microsoft.com/office/drawing/2014/main" id="{573EB530-A787-4068-921D-D3B8956F66FE}"/>
              </a:ext>
            </a:extLst>
          </p:cNvPr>
          <p:cNvCxnSpPr>
            <a:cxnSpLocks/>
          </p:cNvCxnSpPr>
          <p:nvPr userDrawn="1"/>
        </p:nvCxnSpPr>
        <p:spPr>
          <a:xfrm rot="1200000">
            <a:off x="5827513" y="341440"/>
            <a:ext cx="0" cy="1821718"/>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532615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Agenda III">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05D24721-7B82-4AF7-900D-EEFE2702BA53}"/>
              </a:ext>
            </a:extLst>
          </p:cNvPr>
          <p:cNvSpPr>
            <a:spLocks noGrp="1"/>
          </p:cNvSpPr>
          <p:nvPr>
            <p:ph type="title" hasCustomPrompt="1"/>
          </p:nvPr>
        </p:nvSpPr>
        <p:spPr>
          <a:xfrm>
            <a:off x="6742113" y="576000"/>
            <a:ext cx="3308796" cy="580019"/>
          </a:xfrm>
          <a:prstGeom prst="rect">
            <a:avLst/>
          </a:prstGeom>
          <a:ln w="31750" cap="rnd">
            <a:noFill/>
          </a:ln>
        </p:spPr>
        <p:txBody>
          <a:bodyPr vert="horz" wrap="square" lIns="0" tIns="0" rIns="0" bIns="0" rtlCol="0" anchor="t">
            <a:noAutofit/>
          </a:bodyPr>
          <a:lstStyle>
            <a:lvl1pPr>
              <a:defRPr/>
            </a:lvl1pPr>
          </a:lstStyle>
          <a:p>
            <a:pPr marL="0" lvl="0"/>
            <a:r>
              <a:rPr lang="en-US"/>
              <a:t>Add Title</a:t>
            </a:r>
          </a:p>
        </p:txBody>
      </p:sp>
      <p:sp>
        <p:nvSpPr>
          <p:cNvPr id="3" name="Bildplatzhalter 2">
            <a:extLst>
              <a:ext uri="{FF2B5EF4-FFF2-40B4-BE49-F238E27FC236}">
                <a16:creationId xmlns:a16="http://schemas.microsoft.com/office/drawing/2014/main" id="{5B80BAE8-342E-4C95-A2BC-CE3B985D7F76}"/>
              </a:ext>
            </a:extLst>
          </p:cNvPr>
          <p:cNvSpPr>
            <a:spLocks noGrp="1"/>
          </p:cNvSpPr>
          <p:nvPr>
            <p:ph type="pic" sz="quarter" idx="16" hasCustomPrompt="1"/>
          </p:nvPr>
        </p:nvSpPr>
        <p:spPr>
          <a:xfrm>
            <a:off x="0" y="0"/>
            <a:ext cx="5880100" cy="6858000"/>
          </a:xfrm>
          <a:solidFill>
            <a:schemeClr val="bg2"/>
          </a:solidFill>
        </p:spPr>
        <p:txBody>
          <a:bodyPr lIns="144000" tIns="144000">
            <a:noAutofit/>
          </a:bodyPr>
          <a:lstStyle>
            <a:lvl1pPr>
              <a:defRPr b="0"/>
            </a:lvl1pPr>
          </a:lstStyle>
          <a:p>
            <a:r>
              <a:rPr lang="de-DE"/>
              <a:t>Add Picture</a:t>
            </a:r>
          </a:p>
        </p:txBody>
      </p:sp>
      <p:sp>
        <p:nvSpPr>
          <p:cNvPr id="7" name="Textplatzhalter 6">
            <a:extLst>
              <a:ext uri="{FF2B5EF4-FFF2-40B4-BE49-F238E27FC236}">
                <a16:creationId xmlns:a16="http://schemas.microsoft.com/office/drawing/2014/main" id="{B6ABBCA5-B318-4A31-9445-660F83CE0541}"/>
              </a:ext>
            </a:extLst>
          </p:cNvPr>
          <p:cNvSpPr>
            <a:spLocks noGrp="1"/>
          </p:cNvSpPr>
          <p:nvPr>
            <p:ph type="body" sz="quarter" idx="17" hasCustomPrompt="1"/>
          </p:nvPr>
        </p:nvSpPr>
        <p:spPr>
          <a:xfrm>
            <a:off x="6543309" y="1548000"/>
            <a:ext cx="720000" cy="830997"/>
          </a:xfrm>
        </p:spPr>
        <p:txBody>
          <a:bodyPr anchor="ctr" anchorCtr="0">
            <a:spAutoFit/>
          </a:bodyPr>
          <a:lstStyle>
            <a:lvl1pPr algn="ctr">
              <a:lnSpc>
                <a:spcPct val="100000"/>
              </a:lnSpc>
              <a:spcAft>
                <a:spcPts val="0"/>
              </a:spcAft>
              <a:defRPr sz="5400" b="1">
                <a:solidFill>
                  <a:schemeClr val="bg1">
                    <a:lumMod val="75000"/>
                  </a:schemeClr>
                </a:solidFill>
              </a:defRPr>
            </a:lvl1pPr>
          </a:lstStyle>
          <a:p>
            <a:pPr lvl="0"/>
            <a:r>
              <a:rPr lang="de-DE"/>
              <a:t>#</a:t>
            </a:r>
          </a:p>
        </p:txBody>
      </p:sp>
      <p:sp>
        <p:nvSpPr>
          <p:cNvPr id="8" name="Textplatzhalter 6">
            <a:extLst>
              <a:ext uri="{FF2B5EF4-FFF2-40B4-BE49-F238E27FC236}">
                <a16:creationId xmlns:a16="http://schemas.microsoft.com/office/drawing/2014/main" id="{290465B4-00CF-4228-8AF4-48F888F66646}"/>
              </a:ext>
            </a:extLst>
          </p:cNvPr>
          <p:cNvSpPr>
            <a:spLocks noGrp="1"/>
          </p:cNvSpPr>
          <p:nvPr>
            <p:ph type="body" sz="quarter" idx="18" hasCustomPrompt="1"/>
          </p:nvPr>
        </p:nvSpPr>
        <p:spPr>
          <a:xfrm>
            <a:off x="6543309" y="2340000"/>
            <a:ext cx="720000" cy="830997"/>
          </a:xfrm>
        </p:spPr>
        <p:txBody>
          <a:bodyPr>
            <a:spAutoFit/>
          </a:bodyPr>
          <a:lstStyle>
            <a:lvl1pPr algn="ctr">
              <a:lnSpc>
                <a:spcPct val="100000"/>
              </a:lnSpc>
              <a:spcAft>
                <a:spcPts val="0"/>
              </a:spcAft>
              <a:defRPr sz="5400" b="1">
                <a:solidFill>
                  <a:schemeClr val="bg1">
                    <a:lumMod val="75000"/>
                  </a:schemeClr>
                </a:solidFill>
              </a:defRPr>
            </a:lvl1pPr>
          </a:lstStyle>
          <a:p>
            <a:pPr lvl="0"/>
            <a:r>
              <a:rPr lang="de-DE"/>
              <a:t>#</a:t>
            </a:r>
          </a:p>
        </p:txBody>
      </p:sp>
      <p:sp>
        <p:nvSpPr>
          <p:cNvPr id="9" name="Textplatzhalter 6">
            <a:extLst>
              <a:ext uri="{FF2B5EF4-FFF2-40B4-BE49-F238E27FC236}">
                <a16:creationId xmlns:a16="http://schemas.microsoft.com/office/drawing/2014/main" id="{17402F30-06D2-4072-A2A9-8ED5E6D5D1CF}"/>
              </a:ext>
            </a:extLst>
          </p:cNvPr>
          <p:cNvSpPr>
            <a:spLocks noGrp="1"/>
          </p:cNvSpPr>
          <p:nvPr>
            <p:ph type="body" sz="quarter" idx="19" hasCustomPrompt="1"/>
          </p:nvPr>
        </p:nvSpPr>
        <p:spPr>
          <a:xfrm>
            <a:off x="6543309" y="3132000"/>
            <a:ext cx="720000" cy="830997"/>
          </a:xfrm>
        </p:spPr>
        <p:txBody>
          <a:bodyPr anchor="ctr" anchorCtr="0">
            <a:spAutoFit/>
          </a:bodyPr>
          <a:lstStyle>
            <a:lvl1pPr algn="ctr">
              <a:lnSpc>
                <a:spcPct val="100000"/>
              </a:lnSpc>
              <a:spcAft>
                <a:spcPts val="0"/>
              </a:spcAft>
              <a:defRPr sz="5400" b="1">
                <a:solidFill>
                  <a:schemeClr val="bg1">
                    <a:lumMod val="75000"/>
                  </a:schemeClr>
                </a:solidFill>
              </a:defRPr>
            </a:lvl1pPr>
          </a:lstStyle>
          <a:p>
            <a:pPr lvl="0"/>
            <a:r>
              <a:rPr lang="de-DE"/>
              <a:t>#</a:t>
            </a:r>
          </a:p>
        </p:txBody>
      </p:sp>
      <p:sp>
        <p:nvSpPr>
          <p:cNvPr id="10" name="Textplatzhalter 6">
            <a:extLst>
              <a:ext uri="{FF2B5EF4-FFF2-40B4-BE49-F238E27FC236}">
                <a16:creationId xmlns:a16="http://schemas.microsoft.com/office/drawing/2014/main" id="{31591042-A734-4F23-B2CD-5338FF581E21}"/>
              </a:ext>
            </a:extLst>
          </p:cNvPr>
          <p:cNvSpPr>
            <a:spLocks noGrp="1"/>
          </p:cNvSpPr>
          <p:nvPr>
            <p:ph type="body" sz="quarter" idx="20" hasCustomPrompt="1"/>
          </p:nvPr>
        </p:nvSpPr>
        <p:spPr>
          <a:xfrm>
            <a:off x="6543309" y="3924000"/>
            <a:ext cx="720000" cy="830997"/>
          </a:xfrm>
        </p:spPr>
        <p:txBody>
          <a:bodyPr>
            <a:spAutoFit/>
          </a:bodyPr>
          <a:lstStyle>
            <a:lvl1pPr algn="ctr">
              <a:lnSpc>
                <a:spcPct val="100000"/>
              </a:lnSpc>
              <a:spcAft>
                <a:spcPts val="0"/>
              </a:spcAft>
              <a:defRPr sz="5400" b="1">
                <a:solidFill>
                  <a:schemeClr val="bg1">
                    <a:lumMod val="75000"/>
                  </a:schemeClr>
                </a:solidFill>
              </a:defRPr>
            </a:lvl1pPr>
          </a:lstStyle>
          <a:p>
            <a:pPr lvl="0"/>
            <a:r>
              <a:rPr lang="de-DE"/>
              <a:t>#</a:t>
            </a:r>
          </a:p>
        </p:txBody>
      </p:sp>
      <p:sp>
        <p:nvSpPr>
          <p:cNvPr id="11" name="Textplatzhalter 6">
            <a:extLst>
              <a:ext uri="{FF2B5EF4-FFF2-40B4-BE49-F238E27FC236}">
                <a16:creationId xmlns:a16="http://schemas.microsoft.com/office/drawing/2014/main" id="{4D0CEDAE-73D9-46C0-ADC2-60CED5E4AB17}"/>
              </a:ext>
            </a:extLst>
          </p:cNvPr>
          <p:cNvSpPr>
            <a:spLocks noGrp="1"/>
          </p:cNvSpPr>
          <p:nvPr>
            <p:ph type="body" sz="quarter" idx="21" hasCustomPrompt="1"/>
          </p:nvPr>
        </p:nvSpPr>
        <p:spPr>
          <a:xfrm>
            <a:off x="6543309" y="4716000"/>
            <a:ext cx="720000" cy="830997"/>
          </a:xfrm>
        </p:spPr>
        <p:txBody>
          <a:bodyPr anchor="ctr" anchorCtr="0">
            <a:spAutoFit/>
          </a:bodyPr>
          <a:lstStyle>
            <a:lvl1pPr algn="ctr">
              <a:lnSpc>
                <a:spcPct val="100000"/>
              </a:lnSpc>
              <a:spcAft>
                <a:spcPts val="0"/>
              </a:spcAft>
              <a:defRPr sz="5400" b="1">
                <a:solidFill>
                  <a:schemeClr val="bg1">
                    <a:lumMod val="75000"/>
                  </a:schemeClr>
                </a:solidFill>
              </a:defRPr>
            </a:lvl1pPr>
          </a:lstStyle>
          <a:p>
            <a:pPr lvl="0"/>
            <a:r>
              <a:rPr lang="de-DE"/>
              <a:t>#</a:t>
            </a:r>
          </a:p>
        </p:txBody>
      </p:sp>
      <p:sp>
        <p:nvSpPr>
          <p:cNvPr id="12" name="Textplatzhalter 6">
            <a:extLst>
              <a:ext uri="{FF2B5EF4-FFF2-40B4-BE49-F238E27FC236}">
                <a16:creationId xmlns:a16="http://schemas.microsoft.com/office/drawing/2014/main" id="{1F37A3E3-B481-4BB9-B987-9A5292A4150A}"/>
              </a:ext>
            </a:extLst>
          </p:cNvPr>
          <p:cNvSpPr>
            <a:spLocks noGrp="1"/>
          </p:cNvSpPr>
          <p:nvPr>
            <p:ph type="body" sz="quarter" idx="22" hasCustomPrompt="1"/>
          </p:nvPr>
        </p:nvSpPr>
        <p:spPr>
          <a:xfrm>
            <a:off x="6543309" y="5508000"/>
            <a:ext cx="720000" cy="830997"/>
          </a:xfrm>
        </p:spPr>
        <p:txBody>
          <a:bodyPr>
            <a:spAutoFit/>
          </a:bodyPr>
          <a:lstStyle>
            <a:lvl1pPr algn="ctr">
              <a:lnSpc>
                <a:spcPct val="100000"/>
              </a:lnSpc>
              <a:spcAft>
                <a:spcPts val="0"/>
              </a:spcAft>
              <a:defRPr sz="5400" b="1">
                <a:solidFill>
                  <a:schemeClr val="bg1">
                    <a:lumMod val="75000"/>
                  </a:schemeClr>
                </a:solidFill>
              </a:defRPr>
            </a:lvl1pPr>
          </a:lstStyle>
          <a:p>
            <a:pPr lvl="0"/>
            <a:r>
              <a:rPr lang="de-DE"/>
              <a:t>#</a:t>
            </a:r>
          </a:p>
        </p:txBody>
      </p:sp>
      <p:sp>
        <p:nvSpPr>
          <p:cNvPr id="13" name="Textplatzhalter 14">
            <a:extLst>
              <a:ext uri="{FF2B5EF4-FFF2-40B4-BE49-F238E27FC236}">
                <a16:creationId xmlns:a16="http://schemas.microsoft.com/office/drawing/2014/main" id="{E93E4791-95C8-4899-BFF5-E22E80F9E608}"/>
              </a:ext>
            </a:extLst>
          </p:cNvPr>
          <p:cNvSpPr>
            <a:spLocks noGrp="1"/>
          </p:cNvSpPr>
          <p:nvPr>
            <p:ph type="body" sz="quarter" idx="23"/>
          </p:nvPr>
        </p:nvSpPr>
        <p:spPr>
          <a:xfrm>
            <a:off x="7272557" y="1686499"/>
            <a:ext cx="2775953" cy="276999"/>
          </a:xfrm>
        </p:spPr>
        <p:txBody>
          <a:bodyPr wrap="square">
            <a:spAutoFit/>
          </a:bodyPr>
          <a:lstStyle>
            <a:lvl1pPr>
              <a:lnSpc>
                <a:spcPct val="90000"/>
              </a:lnSpc>
              <a:spcAft>
                <a:spcPts val="0"/>
              </a:spcAft>
              <a:defRPr sz="2000" b="0"/>
            </a:lvl1pPr>
            <a:lvl2pPr>
              <a:lnSpc>
                <a:spcPct val="100000"/>
              </a:lnSpc>
              <a:spcBef>
                <a:spcPts val="0"/>
              </a:spcBef>
              <a:spcAft>
                <a:spcPts val="0"/>
              </a:spcAft>
              <a:defRPr sz="1600" b="0"/>
            </a:lvl2pPr>
            <a:lvl3pPr>
              <a:defRPr sz="1400"/>
            </a:lvl3pPr>
            <a:lvl4pPr>
              <a:defRPr sz="1400"/>
            </a:lvl4pPr>
            <a:lvl5pPr>
              <a:defRPr sz="1400"/>
            </a:lvl5pPr>
          </a:lstStyle>
          <a:p>
            <a:pPr lvl="0"/>
            <a:r>
              <a:rPr lang="de-DE"/>
              <a:t>Mastertextformat bearbeiten</a:t>
            </a:r>
          </a:p>
        </p:txBody>
      </p:sp>
      <p:sp>
        <p:nvSpPr>
          <p:cNvPr id="15" name="Textplatzhalter 14">
            <a:extLst>
              <a:ext uri="{FF2B5EF4-FFF2-40B4-BE49-F238E27FC236}">
                <a16:creationId xmlns:a16="http://schemas.microsoft.com/office/drawing/2014/main" id="{E73DFDA9-0C82-4C5F-BF96-B77A33FA2DDD}"/>
              </a:ext>
            </a:extLst>
          </p:cNvPr>
          <p:cNvSpPr>
            <a:spLocks noGrp="1"/>
          </p:cNvSpPr>
          <p:nvPr>
            <p:ph type="body" sz="quarter" idx="24" hasCustomPrompt="1"/>
          </p:nvPr>
        </p:nvSpPr>
        <p:spPr>
          <a:xfrm>
            <a:off x="10512557" y="1686499"/>
            <a:ext cx="831356" cy="246221"/>
          </a:xfrm>
        </p:spPr>
        <p:txBody>
          <a:bodyPr wrap="square">
            <a:spAutoFit/>
          </a:bodyPr>
          <a:lstStyle>
            <a:lvl1pPr algn="r">
              <a:lnSpc>
                <a:spcPct val="100000"/>
              </a:lnSpc>
              <a:spcAft>
                <a:spcPts val="0"/>
              </a:spcAft>
              <a:defRPr sz="1600"/>
            </a:lvl1pPr>
          </a:lstStyle>
          <a:p>
            <a:pPr lvl="0"/>
            <a:r>
              <a:rPr lang="de-DE"/>
              <a:t>Duration</a:t>
            </a:r>
          </a:p>
        </p:txBody>
      </p:sp>
      <p:sp>
        <p:nvSpPr>
          <p:cNvPr id="16" name="Textplatzhalter 14">
            <a:extLst>
              <a:ext uri="{FF2B5EF4-FFF2-40B4-BE49-F238E27FC236}">
                <a16:creationId xmlns:a16="http://schemas.microsoft.com/office/drawing/2014/main" id="{6E8A1C6F-3730-4D10-AAF7-4CB72BF353E1}"/>
              </a:ext>
            </a:extLst>
          </p:cNvPr>
          <p:cNvSpPr>
            <a:spLocks noGrp="1"/>
          </p:cNvSpPr>
          <p:nvPr>
            <p:ph type="body" sz="quarter" idx="25"/>
          </p:nvPr>
        </p:nvSpPr>
        <p:spPr>
          <a:xfrm>
            <a:off x="7272558" y="2478499"/>
            <a:ext cx="2775953" cy="276999"/>
          </a:xfrm>
        </p:spPr>
        <p:txBody>
          <a:bodyPr wrap="square">
            <a:spAutoFit/>
          </a:bodyPr>
          <a:lstStyle>
            <a:lvl1pPr>
              <a:lnSpc>
                <a:spcPct val="90000"/>
              </a:lnSpc>
              <a:spcAft>
                <a:spcPts val="0"/>
              </a:spcAft>
              <a:defRPr sz="2000" b="0"/>
            </a:lvl1pPr>
            <a:lvl2pPr>
              <a:lnSpc>
                <a:spcPct val="100000"/>
              </a:lnSpc>
              <a:spcBef>
                <a:spcPts val="0"/>
              </a:spcBef>
              <a:spcAft>
                <a:spcPts val="0"/>
              </a:spcAft>
              <a:defRPr sz="1600" b="0"/>
            </a:lvl2pPr>
            <a:lvl3pPr>
              <a:defRPr sz="1400"/>
            </a:lvl3pPr>
            <a:lvl4pPr>
              <a:defRPr sz="1400"/>
            </a:lvl4pPr>
            <a:lvl5pPr>
              <a:defRPr sz="1400"/>
            </a:lvl5pPr>
          </a:lstStyle>
          <a:p>
            <a:pPr lvl="0"/>
            <a:r>
              <a:rPr lang="de-DE"/>
              <a:t>Mastertextformat bearbeiten</a:t>
            </a:r>
          </a:p>
        </p:txBody>
      </p:sp>
      <p:sp>
        <p:nvSpPr>
          <p:cNvPr id="17" name="Textplatzhalter 14">
            <a:extLst>
              <a:ext uri="{FF2B5EF4-FFF2-40B4-BE49-F238E27FC236}">
                <a16:creationId xmlns:a16="http://schemas.microsoft.com/office/drawing/2014/main" id="{D4489884-47EF-4323-8408-581D11CB6B02}"/>
              </a:ext>
            </a:extLst>
          </p:cNvPr>
          <p:cNvSpPr>
            <a:spLocks noGrp="1"/>
          </p:cNvSpPr>
          <p:nvPr>
            <p:ph type="body" sz="quarter" idx="26" hasCustomPrompt="1"/>
          </p:nvPr>
        </p:nvSpPr>
        <p:spPr>
          <a:xfrm>
            <a:off x="10512558" y="2478499"/>
            <a:ext cx="831356" cy="246221"/>
          </a:xfrm>
        </p:spPr>
        <p:txBody>
          <a:bodyPr wrap="square">
            <a:spAutoFit/>
          </a:bodyPr>
          <a:lstStyle>
            <a:lvl1pPr algn="r">
              <a:lnSpc>
                <a:spcPct val="100000"/>
              </a:lnSpc>
              <a:spcAft>
                <a:spcPts val="0"/>
              </a:spcAft>
              <a:defRPr sz="1600"/>
            </a:lvl1pPr>
          </a:lstStyle>
          <a:p>
            <a:pPr lvl="0"/>
            <a:r>
              <a:rPr lang="de-DE"/>
              <a:t>Duration</a:t>
            </a:r>
          </a:p>
        </p:txBody>
      </p:sp>
      <p:sp>
        <p:nvSpPr>
          <p:cNvPr id="18" name="Textplatzhalter 14">
            <a:extLst>
              <a:ext uri="{FF2B5EF4-FFF2-40B4-BE49-F238E27FC236}">
                <a16:creationId xmlns:a16="http://schemas.microsoft.com/office/drawing/2014/main" id="{AC21F120-2F0F-48B6-917E-FC923167B74C}"/>
              </a:ext>
            </a:extLst>
          </p:cNvPr>
          <p:cNvSpPr>
            <a:spLocks noGrp="1"/>
          </p:cNvSpPr>
          <p:nvPr>
            <p:ph type="body" sz="quarter" idx="27"/>
          </p:nvPr>
        </p:nvSpPr>
        <p:spPr>
          <a:xfrm>
            <a:off x="7274956" y="3270499"/>
            <a:ext cx="2775953" cy="276999"/>
          </a:xfrm>
        </p:spPr>
        <p:txBody>
          <a:bodyPr wrap="square">
            <a:spAutoFit/>
          </a:bodyPr>
          <a:lstStyle>
            <a:lvl1pPr>
              <a:lnSpc>
                <a:spcPct val="90000"/>
              </a:lnSpc>
              <a:spcAft>
                <a:spcPts val="0"/>
              </a:spcAft>
              <a:defRPr sz="2000" b="0"/>
            </a:lvl1pPr>
            <a:lvl2pPr>
              <a:lnSpc>
                <a:spcPct val="100000"/>
              </a:lnSpc>
              <a:spcBef>
                <a:spcPts val="0"/>
              </a:spcBef>
              <a:spcAft>
                <a:spcPts val="0"/>
              </a:spcAft>
              <a:defRPr sz="1600" b="0"/>
            </a:lvl2pPr>
            <a:lvl3pPr>
              <a:defRPr sz="1400"/>
            </a:lvl3pPr>
            <a:lvl4pPr>
              <a:defRPr sz="1400"/>
            </a:lvl4pPr>
            <a:lvl5pPr>
              <a:defRPr sz="1400"/>
            </a:lvl5pPr>
          </a:lstStyle>
          <a:p>
            <a:pPr lvl="0"/>
            <a:r>
              <a:rPr lang="de-DE"/>
              <a:t>Mastertextformat bearbeiten</a:t>
            </a:r>
          </a:p>
        </p:txBody>
      </p:sp>
      <p:sp>
        <p:nvSpPr>
          <p:cNvPr id="19" name="Textplatzhalter 14">
            <a:extLst>
              <a:ext uri="{FF2B5EF4-FFF2-40B4-BE49-F238E27FC236}">
                <a16:creationId xmlns:a16="http://schemas.microsoft.com/office/drawing/2014/main" id="{CD1A11CA-865A-4427-B754-B88EDC16E44C}"/>
              </a:ext>
            </a:extLst>
          </p:cNvPr>
          <p:cNvSpPr>
            <a:spLocks noGrp="1"/>
          </p:cNvSpPr>
          <p:nvPr>
            <p:ph type="body" sz="quarter" idx="28" hasCustomPrompt="1"/>
          </p:nvPr>
        </p:nvSpPr>
        <p:spPr>
          <a:xfrm>
            <a:off x="10514956" y="3270499"/>
            <a:ext cx="831356" cy="246221"/>
          </a:xfrm>
        </p:spPr>
        <p:txBody>
          <a:bodyPr wrap="square">
            <a:spAutoFit/>
          </a:bodyPr>
          <a:lstStyle>
            <a:lvl1pPr algn="r">
              <a:lnSpc>
                <a:spcPct val="100000"/>
              </a:lnSpc>
              <a:spcAft>
                <a:spcPts val="0"/>
              </a:spcAft>
              <a:defRPr sz="1600"/>
            </a:lvl1pPr>
          </a:lstStyle>
          <a:p>
            <a:pPr lvl="0"/>
            <a:r>
              <a:rPr lang="de-DE"/>
              <a:t>Duration</a:t>
            </a:r>
          </a:p>
        </p:txBody>
      </p:sp>
      <p:sp>
        <p:nvSpPr>
          <p:cNvPr id="20" name="Textplatzhalter 14">
            <a:extLst>
              <a:ext uri="{FF2B5EF4-FFF2-40B4-BE49-F238E27FC236}">
                <a16:creationId xmlns:a16="http://schemas.microsoft.com/office/drawing/2014/main" id="{FC671DF8-D7DF-41B3-9E4A-F2B3AF954969}"/>
              </a:ext>
            </a:extLst>
          </p:cNvPr>
          <p:cNvSpPr>
            <a:spLocks noGrp="1"/>
          </p:cNvSpPr>
          <p:nvPr>
            <p:ph type="body" sz="quarter" idx="29"/>
          </p:nvPr>
        </p:nvSpPr>
        <p:spPr>
          <a:xfrm>
            <a:off x="7274956" y="4062499"/>
            <a:ext cx="2775953" cy="276999"/>
          </a:xfrm>
        </p:spPr>
        <p:txBody>
          <a:bodyPr wrap="square">
            <a:spAutoFit/>
          </a:bodyPr>
          <a:lstStyle>
            <a:lvl1pPr>
              <a:lnSpc>
                <a:spcPct val="90000"/>
              </a:lnSpc>
              <a:spcAft>
                <a:spcPts val="0"/>
              </a:spcAft>
              <a:defRPr sz="2000" b="0"/>
            </a:lvl1pPr>
            <a:lvl2pPr>
              <a:lnSpc>
                <a:spcPct val="100000"/>
              </a:lnSpc>
              <a:spcBef>
                <a:spcPts val="0"/>
              </a:spcBef>
              <a:spcAft>
                <a:spcPts val="0"/>
              </a:spcAft>
              <a:defRPr sz="1600" b="0"/>
            </a:lvl2pPr>
            <a:lvl3pPr>
              <a:defRPr sz="1400"/>
            </a:lvl3pPr>
            <a:lvl4pPr>
              <a:defRPr sz="1400"/>
            </a:lvl4pPr>
            <a:lvl5pPr>
              <a:defRPr sz="1400"/>
            </a:lvl5pPr>
          </a:lstStyle>
          <a:p>
            <a:pPr lvl="0"/>
            <a:r>
              <a:rPr lang="de-DE"/>
              <a:t>Mastertextformat bearbeiten</a:t>
            </a:r>
          </a:p>
        </p:txBody>
      </p:sp>
      <p:sp>
        <p:nvSpPr>
          <p:cNvPr id="21" name="Textplatzhalter 14">
            <a:extLst>
              <a:ext uri="{FF2B5EF4-FFF2-40B4-BE49-F238E27FC236}">
                <a16:creationId xmlns:a16="http://schemas.microsoft.com/office/drawing/2014/main" id="{549943B1-AC8B-468A-85F5-68E5D1AAEA7A}"/>
              </a:ext>
            </a:extLst>
          </p:cNvPr>
          <p:cNvSpPr>
            <a:spLocks noGrp="1"/>
          </p:cNvSpPr>
          <p:nvPr>
            <p:ph type="body" sz="quarter" idx="30" hasCustomPrompt="1"/>
          </p:nvPr>
        </p:nvSpPr>
        <p:spPr>
          <a:xfrm>
            <a:off x="10514956" y="4062499"/>
            <a:ext cx="831356" cy="246221"/>
          </a:xfrm>
        </p:spPr>
        <p:txBody>
          <a:bodyPr wrap="square">
            <a:spAutoFit/>
          </a:bodyPr>
          <a:lstStyle>
            <a:lvl1pPr algn="r">
              <a:lnSpc>
                <a:spcPct val="100000"/>
              </a:lnSpc>
              <a:spcAft>
                <a:spcPts val="0"/>
              </a:spcAft>
              <a:defRPr sz="1600"/>
            </a:lvl1pPr>
          </a:lstStyle>
          <a:p>
            <a:pPr lvl="0"/>
            <a:r>
              <a:rPr lang="de-DE"/>
              <a:t>Duration</a:t>
            </a:r>
          </a:p>
        </p:txBody>
      </p:sp>
      <p:sp>
        <p:nvSpPr>
          <p:cNvPr id="22" name="Textplatzhalter 14">
            <a:extLst>
              <a:ext uri="{FF2B5EF4-FFF2-40B4-BE49-F238E27FC236}">
                <a16:creationId xmlns:a16="http://schemas.microsoft.com/office/drawing/2014/main" id="{642A6056-DCF4-438A-8923-9A56A65AE32F}"/>
              </a:ext>
            </a:extLst>
          </p:cNvPr>
          <p:cNvSpPr>
            <a:spLocks noGrp="1"/>
          </p:cNvSpPr>
          <p:nvPr>
            <p:ph type="body" sz="quarter" idx="31"/>
          </p:nvPr>
        </p:nvSpPr>
        <p:spPr>
          <a:xfrm>
            <a:off x="7274956" y="4854499"/>
            <a:ext cx="2775953" cy="276999"/>
          </a:xfrm>
        </p:spPr>
        <p:txBody>
          <a:bodyPr wrap="square">
            <a:spAutoFit/>
          </a:bodyPr>
          <a:lstStyle>
            <a:lvl1pPr>
              <a:lnSpc>
                <a:spcPct val="90000"/>
              </a:lnSpc>
              <a:spcAft>
                <a:spcPts val="0"/>
              </a:spcAft>
              <a:defRPr sz="2000" b="0"/>
            </a:lvl1pPr>
            <a:lvl2pPr>
              <a:lnSpc>
                <a:spcPct val="100000"/>
              </a:lnSpc>
              <a:spcBef>
                <a:spcPts val="0"/>
              </a:spcBef>
              <a:spcAft>
                <a:spcPts val="0"/>
              </a:spcAft>
              <a:defRPr sz="1600" b="0"/>
            </a:lvl2pPr>
            <a:lvl3pPr>
              <a:defRPr sz="1400"/>
            </a:lvl3pPr>
            <a:lvl4pPr>
              <a:defRPr sz="1400"/>
            </a:lvl4pPr>
            <a:lvl5pPr>
              <a:defRPr sz="1400"/>
            </a:lvl5pPr>
          </a:lstStyle>
          <a:p>
            <a:pPr lvl="0"/>
            <a:r>
              <a:rPr lang="de-DE"/>
              <a:t>Mastertextformat bearbeiten</a:t>
            </a:r>
          </a:p>
        </p:txBody>
      </p:sp>
      <p:sp>
        <p:nvSpPr>
          <p:cNvPr id="23" name="Textplatzhalter 14">
            <a:extLst>
              <a:ext uri="{FF2B5EF4-FFF2-40B4-BE49-F238E27FC236}">
                <a16:creationId xmlns:a16="http://schemas.microsoft.com/office/drawing/2014/main" id="{143BC07A-6559-4402-B64B-1E83F3436A11}"/>
              </a:ext>
            </a:extLst>
          </p:cNvPr>
          <p:cNvSpPr>
            <a:spLocks noGrp="1"/>
          </p:cNvSpPr>
          <p:nvPr>
            <p:ph type="body" sz="quarter" idx="32" hasCustomPrompt="1"/>
          </p:nvPr>
        </p:nvSpPr>
        <p:spPr>
          <a:xfrm>
            <a:off x="10514956" y="4854499"/>
            <a:ext cx="831356" cy="246221"/>
          </a:xfrm>
        </p:spPr>
        <p:txBody>
          <a:bodyPr wrap="square">
            <a:spAutoFit/>
          </a:bodyPr>
          <a:lstStyle>
            <a:lvl1pPr algn="r">
              <a:lnSpc>
                <a:spcPct val="100000"/>
              </a:lnSpc>
              <a:spcAft>
                <a:spcPts val="0"/>
              </a:spcAft>
              <a:defRPr sz="1600"/>
            </a:lvl1pPr>
          </a:lstStyle>
          <a:p>
            <a:pPr lvl="0"/>
            <a:r>
              <a:rPr lang="de-DE"/>
              <a:t>Duration</a:t>
            </a:r>
          </a:p>
        </p:txBody>
      </p:sp>
      <p:sp>
        <p:nvSpPr>
          <p:cNvPr id="24" name="Textplatzhalter 14">
            <a:extLst>
              <a:ext uri="{FF2B5EF4-FFF2-40B4-BE49-F238E27FC236}">
                <a16:creationId xmlns:a16="http://schemas.microsoft.com/office/drawing/2014/main" id="{691EBE03-D3E9-4B84-8F4C-C717DC217181}"/>
              </a:ext>
            </a:extLst>
          </p:cNvPr>
          <p:cNvSpPr>
            <a:spLocks noGrp="1"/>
          </p:cNvSpPr>
          <p:nvPr>
            <p:ph type="body" sz="quarter" idx="33"/>
          </p:nvPr>
        </p:nvSpPr>
        <p:spPr>
          <a:xfrm>
            <a:off x="7266000" y="5646499"/>
            <a:ext cx="2775953" cy="276999"/>
          </a:xfrm>
        </p:spPr>
        <p:txBody>
          <a:bodyPr wrap="square">
            <a:spAutoFit/>
          </a:bodyPr>
          <a:lstStyle>
            <a:lvl1pPr>
              <a:lnSpc>
                <a:spcPct val="90000"/>
              </a:lnSpc>
              <a:spcAft>
                <a:spcPts val="0"/>
              </a:spcAft>
              <a:defRPr sz="2000" b="0"/>
            </a:lvl1pPr>
            <a:lvl2pPr>
              <a:lnSpc>
                <a:spcPct val="100000"/>
              </a:lnSpc>
              <a:spcBef>
                <a:spcPts val="0"/>
              </a:spcBef>
              <a:spcAft>
                <a:spcPts val="0"/>
              </a:spcAft>
              <a:defRPr sz="1600" b="0"/>
            </a:lvl2pPr>
            <a:lvl3pPr>
              <a:defRPr sz="1400"/>
            </a:lvl3pPr>
            <a:lvl4pPr>
              <a:defRPr sz="1400"/>
            </a:lvl4pPr>
            <a:lvl5pPr>
              <a:defRPr sz="1400"/>
            </a:lvl5pPr>
          </a:lstStyle>
          <a:p>
            <a:pPr lvl="0"/>
            <a:r>
              <a:rPr lang="de-DE"/>
              <a:t>Mastertextformat bearbeiten</a:t>
            </a:r>
          </a:p>
        </p:txBody>
      </p:sp>
      <p:sp>
        <p:nvSpPr>
          <p:cNvPr id="25" name="Textplatzhalter 14">
            <a:extLst>
              <a:ext uri="{FF2B5EF4-FFF2-40B4-BE49-F238E27FC236}">
                <a16:creationId xmlns:a16="http://schemas.microsoft.com/office/drawing/2014/main" id="{0F2E9FEB-31F3-403A-84CC-90CAFE50A248}"/>
              </a:ext>
            </a:extLst>
          </p:cNvPr>
          <p:cNvSpPr>
            <a:spLocks noGrp="1"/>
          </p:cNvSpPr>
          <p:nvPr>
            <p:ph type="body" sz="quarter" idx="34" hasCustomPrompt="1"/>
          </p:nvPr>
        </p:nvSpPr>
        <p:spPr>
          <a:xfrm>
            <a:off x="10506000" y="5646499"/>
            <a:ext cx="831356" cy="246221"/>
          </a:xfrm>
        </p:spPr>
        <p:txBody>
          <a:bodyPr wrap="square">
            <a:spAutoFit/>
          </a:bodyPr>
          <a:lstStyle>
            <a:lvl1pPr algn="r">
              <a:lnSpc>
                <a:spcPct val="100000"/>
              </a:lnSpc>
              <a:spcAft>
                <a:spcPts val="0"/>
              </a:spcAft>
              <a:defRPr sz="1600"/>
            </a:lvl1pPr>
          </a:lstStyle>
          <a:p>
            <a:pPr lvl="0"/>
            <a:r>
              <a:rPr lang="de-DE"/>
              <a:t>Duration</a:t>
            </a:r>
          </a:p>
        </p:txBody>
      </p:sp>
      <p:sp>
        <p:nvSpPr>
          <p:cNvPr id="26" name="Rechteck 25" hidden="1">
            <a:extLst>
              <a:ext uri="{FF2B5EF4-FFF2-40B4-BE49-F238E27FC236}">
                <a16:creationId xmlns:a16="http://schemas.microsoft.com/office/drawing/2014/main" id="{A921B7E8-4CE1-4D53-B330-12E81BD269AE}"/>
              </a:ext>
            </a:extLst>
          </p:cNvPr>
          <p:cNvSpPr/>
          <p:nvPr userDrawn="1"/>
        </p:nvSpPr>
        <p:spPr>
          <a:xfrm>
            <a:off x="6490800" y="576000"/>
            <a:ext cx="46800" cy="79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88000" tIns="288000" rIns="288000" bIns="288000" numCol="1" spcCol="0" rtlCol="0" fromWordArt="0" anchor="ctr" anchorCtr="0" forceAA="0" compatLnSpc="1">
            <a:prstTxWarp prst="textNoShape">
              <a:avLst/>
            </a:prstTxWarp>
            <a:noAutofit/>
          </a:bodyPr>
          <a:lstStyle/>
          <a:p>
            <a:pPr algn="ctr">
              <a:lnSpc>
                <a:spcPct val="96000"/>
              </a:lnSpc>
            </a:pPr>
            <a:r>
              <a:rPr lang="de-DE" sz="4000">
                <a:solidFill>
                  <a:srgbClr val="000000"/>
                </a:solidFill>
                <a:latin typeface="+mj-lt"/>
              </a:rPr>
              <a:t> </a:t>
            </a:r>
          </a:p>
        </p:txBody>
      </p:sp>
    </p:spTree>
    <p:extLst>
      <p:ext uri="{BB962C8B-B14F-4D97-AF65-F5344CB8AC3E}">
        <p14:creationId xmlns:p14="http://schemas.microsoft.com/office/powerpoint/2010/main" val="371774148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Text ">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9381E912-C342-4B5A-B0D7-4F51EFB6085E}"/>
              </a:ext>
            </a:extLst>
          </p:cNvPr>
          <p:cNvSpPr>
            <a:spLocks noGrp="1"/>
          </p:cNvSpPr>
          <p:nvPr>
            <p:ph type="title" hasCustomPrompt="1"/>
          </p:nvPr>
        </p:nvSpPr>
        <p:spPr>
          <a:xfrm>
            <a:off x="864000" y="576000"/>
            <a:ext cx="9186909" cy="580019"/>
          </a:xfrm>
          <a:prstGeom prst="rect">
            <a:avLst/>
          </a:prstGeom>
          <a:ln w="31750" cap="rnd">
            <a:noFill/>
          </a:ln>
        </p:spPr>
        <p:txBody>
          <a:bodyPr vert="horz" wrap="square" lIns="0" tIns="0" rIns="0" bIns="0" rtlCol="0" anchor="t">
            <a:noAutofit/>
          </a:bodyPr>
          <a:lstStyle>
            <a:lvl1pPr>
              <a:defRPr/>
            </a:lvl1pPr>
          </a:lstStyle>
          <a:p>
            <a:pPr marL="0" lvl="0"/>
            <a:r>
              <a:rPr lang="en-US"/>
              <a:t>Add Title</a:t>
            </a:r>
          </a:p>
        </p:txBody>
      </p:sp>
      <p:sp>
        <p:nvSpPr>
          <p:cNvPr id="8" name="Textplatzhalter 2">
            <a:extLst>
              <a:ext uri="{FF2B5EF4-FFF2-40B4-BE49-F238E27FC236}">
                <a16:creationId xmlns:a16="http://schemas.microsoft.com/office/drawing/2014/main" id="{4A5D4B6C-DDF6-4708-A606-6A9E9BE212AA}"/>
              </a:ext>
            </a:extLst>
          </p:cNvPr>
          <p:cNvSpPr>
            <a:spLocks noGrp="1"/>
          </p:cNvSpPr>
          <p:nvPr>
            <p:ph type="body" sz="quarter" idx="19" hasCustomPrompt="1"/>
          </p:nvPr>
        </p:nvSpPr>
        <p:spPr>
          <a:xfrm>
            <a:off x="863600" y="2103438"/>
            <a:ext cx="9187200" cy="3415935"/>
          </a:xfrm>
        </p:spPr>
        <p:txBody>
          <a:bodyPr>
            <a:spAutoFit/>
          </a:bodyPr>
          <a:lstStyle>
            <a:lvl1pPr>
              <a:spcBef>
                <a:spcPts val="600"/>
              </a:spcBef>
              <a:spcAft>
                <a:spcPts val="600"/>
              </a:spcAft>
              <a:defRPr baseline="0"/>
            </a:lvl1pPr>
            <a:lvl2pPr>
              <a:spcBef>
                <a:spcPts val="0"/>
              </a:spcBef>
              <a:defRPr/>
            </a:lvl2pPr>
            <a:lvl3pPr marL="268288" indent="-268288">
              <a:defRPr/>
            </a:lvl3pPr>
            <a:lvl4pPr marL="536575" indent="-268288">
              <a:defRPr/>
            </a:lvl4pPr>
            <a:lvl5pPr marL="804863" indent="-268288">
              <a:defRPr/>
            </a:lvl5pPr>
            <a:lvl6pPr marL="1076325" indent="-271463">
              <a:defRPr/>
            </a:lvl6pPr>
            <a:lvl7pPr marL="1344613" indent="-268288">
              <a:defRPr/>
            </a:lvl7pPr>
            <a:lvl8pPr marL="1612900" indent="-268288">
              <a:defRPr/>
            </a:lvl8pPr>
            <a:lvl9pPr marL="1881188" indent="-268288">
              <a:defRPr/>
            </a:lvl9pPr>
          </a:lstStyle>
          <a:p>
            <a:pPr lvl="0"/>
            <a:r>
              <a:rPr lang="en-US"/>
              <a:t>Add Subtitle</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p>
        </p:txBody>
      </p:sp>
      <p:sp>
        <p:nvSpPr>
          <p:cNvPr id="3" name="Textplatzhalter 2">
            <a:extLst>
              <a:ext uri="{FF2B5EF4-FFF2-40B4-BE49-F238E27FC236}">
                <a16:creationId xmlns:a16="http://schemas.microsoft.com/office/drawing/2014/main" id="{FEDD9269-8F1E-42ED-A2A6-AA62FE24CEA9}"/>
              </a:ext>
            </a:extLst>
          </p:cNvPr>
          <p:cNvSpPr>
            <a:spLocks noGrp="1"/>
          </p:cNvSpPr>
          <p:nvPr>
            <p:ph type="body" sz="quarter" idx="20" hasCustomPrompt="1"/>
          </p:nvPr>
        </p:nvSpPr>
        <p:spPr>
          <a:xfrm>
            <a:off x="868625" y="5940000"/>
            <a:ext cx="9187309" cy="315664"/>
          </a:xfrm>
        </p:spPr>
        <p:txBody>
          <a:bodyPr anchor="b" anchorCtr="0"/>
          <a:lstStyle>
            <a:lvl1pPr>
              <a:lnSpc>
                <a:spcPct val="100000"/>
              </a:lnSpc>
              <a:spcBef>
                <a:spcPts val="0"/>
              </a:spcBef>
              <a:spcAft>
                <a:spcPts val="0"/>
              </a:spcAft>
              <a:defRPr sz="2000"/>
            </a:lvl1pPr>
          </a:lstStyle>
          <a:p>
            <a:pPr lvl="0"/>
            <a:r>
              <a:rPr lang="de-DE"/>
              <a:t>Add </a:t>
            </a:r>
            <a:r>
              <a:rPr lang="de-DE" err="1"/>
              <a:t>Conclusion</a:t>
            </a:r>
            <a:endParaRPr lang="de-DE"/>
          </a:p>
        </p:txBody>
      </p:sp>
    </p:spTree>
    <p:extLst>
      <p:ext uri="{BB962C8B-B14F-4D97-AF65-F5344CB8AC3E}">
        <p14:creationId xmlns:p14="http://schemas.microsoft.com/office/powerpoint/2010/main" val="67161448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Text II red">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38FD816E-C61C-4C27-B2FF-EC94BF733F04}"/>
              </a:ext>
            </a:extLst>
          </p:cNvPr>
          <p:cNvSpPr/>
          <p:nvPr userDrawn="1"/>
        </p:nvSpPr>
        <p:spPr>
          <a:xfrm>
            <a:off x="561000" y="504000"/>
            <a:ext cx="135000" cy="945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ctr" anchorCtr="0" forceAA="0" compatLnSpc="1">
            <a:prstTxWarp prst="textNoShape">
              <a:avLst/>
            </a:prstTxWarp>
            <a:noAutofit/>
          </a:bodyPr>
          <a:lstStyle/>
          <a:p>
            <a:pPr algn="ctr">
              <a:lnSpc>
                <a:spcPct val="96000"/>
              </a:lnSpc>
            </a:pPr>
            <a:endParaRPr lang="de-DE" sz="3000">
              <a:solidFill>
                <a:schemeClr val="accent1"/>
              </a:solidFill>
              <a:latin typeface="+mj-lt"/>
            </a:endParaRPr>
          </a:p>
        </p:txBody>
      </p:sp>
      <p:sp>
        <p:nvSpPr>
          <p:cNvPr id="3" name="Rechteck 2">
            <a:extLst>
              <a:ext uri="{FF2B5EF4-FFF2-40B4-BE49-F238E27FC236}">
                <a16:creationId xmlns:a16="http://schemas.microsoft.com/office/drawing/2014/main" id="{1164B9CA-4AA7-47B0-A9F5-8924AFA4FEB8}"/>
              </a:ext>
            </a:extLst>
          </p:cNvPr>
          <p:cNvSpPr/>
          <p:nvPr userDrawn="1"/>
        </p:nvSpPr>
        <p:spPr>
          <a:xfrm>
            <a:off x="1044000" y="0"/>
            <a:ext cx="5040000" cy="6192000"/>
          </a:xfrm>
          <a:prstGeom prst="rect">
            <a:avLst/>
          </a:prstGeom>
          <a:solidFill>
            <a:schemeClr val="accent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ctr" anchorCtr="0" forceAA="0" compatLnSpc="1">
            <a:prstTxWarp prst="textNoShape">
              <a:avLst/>
            </a:prstTxWarp>
            <a:noAutofit/>
          </a:bodyPr>
          <a:lstStyle/>
          <a:p>
            <a:pPr algn="ctr">
              <a:lnSpc>
                <a:spcPct val="96000"/>
              </a:lnSpc>
            </a:pPr>
            <a:endParaRPr lang="de-DE" sz="3000">
              <a:solidFill>
                <a:schemeClr val="accent1"/>
              </a:solidFill>
              <a:latin typeface="+mj-lt"/>
            </a:endParaRPr>
          </a:p>
        </p:txBody>
      </p:sp>
      <p:sp>
        <p:nvSpPr>
          <p:cNvPr id="4" name="Rechteck 3">
            <a:extLst>
              <a:ext uri="{FF2B5EF4-FFF2-40B4-BE49-F238E27FC236}">
                <a16:creationId xmlns:a16="http://schemas.microsoft.com/office/drawing/2014/main" id="{9B0C8FFD-97D5-4502-ACD0-62F2C0F254C5}"/>
              </a:ext>
            </a:extLst>
          </p:cNvPr>
          <p:cNvSpPr/>
          <p:nvPr userDrawn="1"/>
        </p:nvSpPr>
        <p:spPr>
          <a:xfrm>
            <a:off x="360000" y="576000"/>
            <a:ext cx="5040000" cy="6282000"/>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ctr" anchorCtr="0" forceAA="0" compatLnSpc="1">
            <a:prstTxWarp prst="textNoShape">
              <a:avLst/>
            </a:prstTxWarp>
            <a:noAutofit/>
          </a:bodyPr>
          <a:lstStyle/>
          <a:p>
            <a:pPr algn="ctr">
              <a:lnSpc>
                <a:spcPct val="96000"/>
              </a:lnSpc>
            </a:pPr>
            <a:endParaRPr lang="de-DE" sz="3000">
              <a:solidFill>
                <a:schemeClr val="accent1"/>
              </a:solidFill>
              <a:latin typeface="+mj-lt"/>
            </a:endParaRPr>
          </a:p>
        </p:txBody>
      </p:sp>
      <p:sp>
        <p:nvSpPr>
          <p:cNvPr id="2" name="Titel 1">
            <a:extLst>
              <a:ext uri="{FF2B5EF4-FFF2-40B4-BE49-F238E27FC236}">
                <a16:creationId xmlns:a16="http://schemas.microsoft.com/office/drawing/2014/main" id="{205B2CC4-9DDC-47BE-B618-85CBAED53258}"/>
              </a:ext>
            </a:extLst>
          </p:cNvPr>
          <p:cNvSpPr>
            <a:spLocks noGrp="1"/>
          </p:cNvSpPr>
          <p:nvPr>
            <p:ph type="title" hasCustomPrompt="1"/>
          </p:nvPr>
        </p:nvSpPr>
        <p:spPr>
          <a:xfrm>
            <a:off x="1260000" y="900000"/>
            <a:ext cx="3924000" cy="5094400"/>
          </a:xfrm>
        </p:spPr>
        <p:txBody>
          <a:bodyPr anchor="ctr" anchorCtr="0"/>
          <a:lstStyle>
            <a:lvl1pPr>
              <a:lnSpc>
                <a:spcPct val="90000"/>
              </a:lnSpc>
              <a:defRPr sz="6000" b="1">
                <a:solidFill>
                  <a:schemeClr val="bg1"/>
                </a:solidFill>
              </a:defRPr>
            </a:lvl1pPr>
          </a:lstStyle>
          <a:p>
            <a:r>
              <a:rPr lang="de-DE"/>
              <a:t>Add Title</a:t>
            </a:r>
          </a:p>
        </p:txBody>
      </p:sp>
      <p:sp>
        <p:nvSpPr>
          <p:cNvPr id="5" name="Footer Placeholder 4">
            <a:extLst>
              <a:ext uri="{FF2B5EF4-FFF2-40B4-BE49-F238E27FC236}">
                <a16:creationId xmlns:a16="http://schemas.microsoft.com/office/drawing/2014/main" id="{ED351CA8-0C80-4584-9148-400E27898433}"/>
              </a:ext>
            </a:extLst>
          </p:cNvPr>
          <p:cNvSpPr txBox="1">
            <a:spLocks/>
          </p:cNvSpPr>
          <p:nvPr userDrawn="1"/>
        </p:nvSpPr>
        <p:spPr>
          <a:xfrm>
            <a:off x="863601" y="6426000"/>
            <a:ext cx="2214988" cy="432000"/>
          </a:xfrm>
          <a:prstGeom prst="rect">
            <a:avLst/>
          </a:prstGeom>
        </p:spPr>
        <p:txBody>
          <a:bodyPr vert="horz" wrap="none" lIns="0" tIns="0" rIns="0" bIns="0" rtlCol="0" anchor="t">
            <a:noAutofit/>
          </a:bodyPr>
          <a:lstStyle>
            <a:defPPr>
              <a:defRPr lang="en-US"/>
            </a:defPPr>
            <a:lvl1pPr marL="0" algn="l" defTabSz="914400" rtl="0" eaLnBrk="1" fontAlgn="base"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base"/>
            <a:r>
              <a:rPr lang="en-US" sz="1000" b="0" i="0" spc="0" baseline="0">
                <a:solidFill>
                  <a:srgbClr val="000000"/>
                </a:solidFill>
                <a:latin typeface="SMA Futura Global" panose="020B0502020204020303" pitchFamily="34" charset="-128"/>
                <a:ea typeface="Malgun Gothic" panose="020B0503020000020004" pitchFamily="34" charset="-127"/>
              </a:rPr>
              <a:t>SMA Solar Technology</a:t>
            </a:r>
          </a:p>
        </p:txBody>
      </p:sp>
      <p:sp>
        <p:nvSpPr>
          <p:cNvPr id="8" name="Textplatzhalter 2">
            <a:extLst>
              <a:ext uri="{FF2B5EF4-FFF2-40B4-BE49-F238E27FC236}">
                <a16:creationId xmlns:a16="http://schemas.microsoft.com/office/drawing/2014/main" id="{8DF5E1DD-0857-4B34-82AA-E262AC7DBA26}"/>
              </a:ext>
            </a:extLst>
          </p:cNvPr>
          <p:cNvSpPr>
            <a:spLocks noGrp="1"/>
          </p:cNvSpPr>
          <p:nvPr>
            <p:ph type="body" sz="quarter" idx="19" hasCustomPrompt="1"/>
          </p:nvPr>
        </p:nvSpPr>
        <p:spPr>
          <a:xfrm>
            <a:off x="6742112" y="2106000"/>
            <a:ext cx="4586574" cy="3415935"/>
          </a:xfrm>
        </p:spPr>
        <p:txBody>
          <a:bodyPr wrap="square">
            <a:spAutoFit/>
          </a:bodyPr>
          <a:lstStyle>
            <a:lvl1pPr>
              <a:spcBef>
                <a:spcPts val="600"/>
              </a:spcBef>
              <a:spcAft>
                <a:spcPts val="600"/>
              </a:spcAft>
              <a:defRPr baseline="0"/>
            </a:lvl1pPr>
            <a:lvl2pPr>
              <a:spcBef>
                <a:spcPts val="0"/>
              </a:spcBef>
              <a:defRPr/>
            </a:lvl2pPr>
            <a:lvl3pPr marL="268288" indent="-268288">
              <a:defRPr/>
            </a:lvl3pPr>
            <a:lvl4pPr marL="536575" indent="-268288">
              <a:defRPr/>
            </a:lvl4pPr>
            <a:lvl5pPr marL="804863" indent="-268288">
              <a:defRPr/>
            </a:lvl5pPr>
            <a:lvl6pPr marL="1076325" indent="-271463">
              <a:defRPr/>
            </a:lvl6pPr>
            <a:lvl7pPr marL="1344613" indent="-268288">
              <a:defRPr/>
            </a:lvl7pPr>
            <a:lvl8pPr marL="1612900" indent="-268288">
              <a:defRPr/>
            </a:lvl8pPr>
            <a:lvl9pPr marL="1881188" indent="-268288">
              <a:defRPr/>
            </a:lvl9pPr>
          </a:lstStyle>
          <a:p>
            <a:pPr lvl="0"/>
            <a:r>
              <a:rPr lang="en-US"/>
              <a:t>Add Subtitle</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p>
        </p:txBody>
      </p:sp>
      <p:sp>
        <p:nvSpPr>
          <p:cNvPr id="10" name="Textplatzhalter 2">
            <a:extLst>
              <a:ext uri="{FF2B5EF4-FFF2-40B4-BE49-F238E27FC236}">
                <a16:creationId xmlns:a16="http://schemas.microsoft.com/office/drawing/2014/main" id="{8D4EBDEF-5DA8-4430-B935-BCED1165E2AF}"/>
              </a:ext>
            </a:extLst>
          </p:cNvPr>
          <p:cNvSpPr>
            <a:spLocks noGrp="1"/>
          </p:cNvSpPr>
          <p:nvPr>
            <p:ph type="body" sz="quarter" idx="20" hasCustomPrompt="1"/>
          </p:nvPr>
        </p:nvSpPr>
        <p:spPr>
          <a:xfrm>
            <a:off x="6742112" y="5940000"/>
            <a:ext cx="4586574" cy="315664"/>
          </a:xfrm>
        </p:spPr>
        <p:txBody>
          <a:bodyPr anchor="b" anchorCtr="0"/>
          <a:lstStyle>
            <a:lvl1pPr>
              <a:lnSpc>
                <a:spcPct val="100000"/>
              </a:lnSpc>
              <a:spcBef>
                <a:spcPts val="0"/>
              </a:spcBef>
              <a:spcAft>
                <a:spcPts val="0"/>
              </a:spcAft>
              <a:defRPr sz="2000"/>
            </a:lvl1pPr>
          </a:lstStyle>
          <a:p>
            <a:pPr lvl="0"/>
            <a:r>
              <a:rPr lang="de-DE"/>
              <a:t>Add </a:t>
            </a:r>
            <a:r>
              <a:rPr lang="de-DE" err="1"/>
              <a:t>Conclusion</a:t>
            </a:r>
            <a:endParaRPr lang="de-DE"/>
          </a:p>
        </p:txBody>
      </p:sp>
    </p:spTree>
    <p:extLst>
      <p:ext uri="{BB962C8B-B14F-4D97-AF65-F5344CB8AC3E}">
        <p14:creationId xmlns:p14="http://schemas.microsoft.com/office/powerpoint/2010/main" val="112856877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Text II blue">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96CCAE46-B0DA-4BC0-9798-6B4E676DF9FC}"/>
              </a:ext>
            </a:extLst>
          </p:cNvPr>
          <p:cNvSpPr/>
          <p:nvPr userDrawn="1"/>
        </p:nvSpPr>
        <p:spPr>
          <a:xfrm>
            <a:off x="561000" y="504000"/>
            <a:ext cx="135000" cy="945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ctr" anchorCtr="0" forceAA="0" compatLnSpc="1">
            <a:prstTxWarp prst="textNoShape">
              <a:avLst/>
            </a:prstTxWarp>
            <a:noAutofit/>
          </a:bodyPr>
          <a:lstStyle/>
          <a:p>
            <a:pPr algn="ctr">
              <a:lnSpc>
                <a:spcPct val="96000"/>
              </a:lnSpc>
            </a:pPr>
            <a:endParaRPr lang="de-DE" sz="3000">
              <a:solidFill>
                <a:schemeClr val="accent1"/>
              </a:solidFill>
              <a:latin typeface="+mj-lt"/>
            </a:endParaRPr>
          </a:p>
        </p:txBody>
      </p:sp>
      <p:sp>
        <p:nvSpPr>
          <p:cNvPr id="3" name="Rechteck 2">
            <a:extLst>
              <a:ext uri="{FF2B5EF4-FFF2-40B4-BE49-F238E27FC236}">
                <a16:creationId xmlns:a16="http://schemas.microsoft.com/office/drawing/2014/main" id="{1164B9CA-4AA7-47B0-A9F5-8924AFA4FEB8}"/>
              </a:ext>
            </a:extLst>
          </p:cNvPr>
          <p:cNvSpPr/>
          <p:nvPr userDrawn="1"/>
        </p:nvSpPr>
        <p:spPr>
          <a:xfrm>
            <a:off x="1044000" y="0"/>
            <a:ext cx="5040000" cy="6192000"/>
          </a:xfrm>
          <a:prstGeom prst="rect">
            <a:avLst/>
          </a:prstGeom>
          <a:solidFill>
            <a:schemeClr val="accent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ctr" anchorCtr="0" forceAA="0" compatLnSpc="1">
            <a:prstTxWarp prst="textNoShape">
              <a:avLst/>
            </a:prstTxWarp>
            <a:noAutofit/>
          </a:bodyPr>
          <a:lstStyle/>
          <a:p>
            <a:pPr algn="ctr">
              <a:lnSpc>
                <a:spcPct val="96000"/>
              </a:lnSpc>
            </a:pPr>
            <a:endParaRPr lang="de-DE" sz="3000">
              <a:solidFill>
                <a:schemeClr val="accent1"/>
              </a:solidFill>
              <a:latin typeface="+mj-lt"/>
            </a:endParaRPr>
          </a:p>
        </p:txBody>
      </p:sp>
      <p:sp>
        <p:nvSpPr>
          <p:cNvPr id="4" name="Rechteck 3">
            <a:extLst>
              <a:ext uri="{FF2B5EF4-FFF2-40B4-BE49-F238E27FC236}">
                <a16:creationId xmlns:a16="http://schemas.microsoft.com/office/drawing/2014/main" id="{9B0C8FFD-97D5-4502-ACD0-62F2C0F254C5}"/>
              </a:ext>
            </a:extLst>
          </p:cNvPr>
          <p:cNvSpPr/>
          <p:nvPr userDrawn="1"/>
        </p:nvSpPr>
        <p:spPr>
          <a:xfrm>
            <a:off x="360000" y="576000"/>
            <a:ext cx="5040000" cy="6282000"/>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ctr" anchorCtr="0" forceAA="0" compatLnSpc="1">
            <a:prstTxWarp prst="textNoShape">
              <a:avLst/>
            </a:prstTxWarp>
            <a:noAutofit/>
          </a:bodyPr>
          <a:lstStyle/>
          <a:p>
            <a:pPr algn="ctr">
              <a:lnSpc>
                <a:spcPct val="96000"/>
              </a:lnSpc>
            </a:pPr>
            <a:endParaRPr lang="de-DE" sz="3000">
              <a:solidFill>
                <a:schemeClr val="accent1"/>
              </a:solidFill>
              <a:latin typeface="+mj-lt"/>
            </a:endParaRPr>
          </a:p>
        </p:txBody>
      </p:sp>
      <p:sp>
        <p:nvSpPr>
          <p:cNvPr id="2" name="Titel 1">
            <a:extLst>
              <a:ext uri="{FF2B5EF4-FFF2-40B4-BE49-F238E27FC236}">
                <a16:creationId xmlns:a16="http://schemas.microsoft.com/office/drawing/2014/main" id="{205B2CC4-9DDC-47BE-B618-85CBAED53258}"/>
              </a:ext>
            </a:extLst>
          </p:cNvPr>
          <p:cNvSpPr>
            <a:spLocks noGrp="1"/>
          </p:cNvSpPr>
          <p:nvPr>
            <p:ph type="title" hasCustomPrompt="1"/>
          </p:nvPr>
        </p:nvSpPr>
        <p:spPr>
          <a:xfrm>
            <a:off x="1260000" y="900000"/>
            <a:ext cx="3924000" cy="5094400"/>
          </a:xfrm>
        </p:spPr>
        <p:txBody>
          <a:bodyPr anchor="ctr" anchorCtr="0"/>
          <a:lstStyle>
            <a:lvl1pPr>
              <a:lnSpc>
                <a:spcPct val="90000"/>
              </a:lnSpc>
              <a:defRPr sz="6000" b="1">
                <a:solidFill>
                  <a:schemeClr val="bg1"/>
                </a:solidFill>
              </a:defRPr>
            </a:lvl1pPr>
          </a:lstStyle>
          <a:p>
            <a:r>
              <a:rPr lang="de-DE"/>
              <a:t>Add Title</a:t>
            </a:r>
          </a:p>
        </p:txBody>
      </p:sp>
      <p:sp>
        <p:nvSpPr>
          <p:cNvPr id="5" name="Footer Placeholder 4">
            <a:extLst>
              <a:ext uri="{FF2B5EF4-FFF2-40B4-BE49-F238E27FC236}">
                <a16:creationId xmlns:a16="http://schemas.microsoft.com/office/drawing/2014/main" id="{ED351CA8-0C80-4584-9148-400E27898433}"/>
              </a:ext>
            </a:extLst>
          </p:cNvPr>
          <p:cNvSpPr txBox="1">
            <a:spLocks/>
          </p:cNvSpPr>
          <p:nvPr userDrawn="1"/>
        </p:nvSpPr>
        <p:spPr>
          <a:xfrm>
            <a:off x="863601" y="6426000"/>
            <a:ext cx="2214988" cy="432000"/>
          </a:xfrm>
          <a:prstGeom prst="rect">
            <a:avLst/>
          </a:prstGeom>
        </p:spPr>
        <p:txBody>
          <a:bodyPr vert="horz" wrap="none" lIns="0" tIns="0" rIns="0" bIns="0" rtlCol="0" anchor="t">
            <a:noAutofit/>
          </a:bodyPr>
          <a:lstStyle>
            <a:defPPr>
              <a:defRPr lang="en-US"/>
            </a:defPPr>
            <a:lvl1pPr marL="0" algn="l" defTabSz="914400" rtl="0" eaLnBrk="1" fontAlgn="base"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base"/>
            <a:r>
              <a:rPr lang="en-US" sz="1000" b="0" i="0" spc="0" baseline="0">
                <a:solidFill>
                  <a:srgbClr val="000000"/>
                </a:solidFill>
                <a:latin typeface="SMA Futura Global" panose="020B0502020204020303" pitchFamily="34" charset="-128"/>
                <a:ea typeface="Malgun Gothic" panose="020B0503020000020004" pitchFamily="34" charset="-127"/>
              </a:rPr>
              <a:t>SMA Solar Technology</a:t>
            </a:r>
          </a:p>
        </p:txBody>
      </p:sp>
      <p:sp>
        <p:nvSpPr>
          <p:cNvPr id="8" name="Textplatzhalter 2">
            <a:extLst>
              <a:ext uri="{FF2B5EF4-FFF2-40B4-BE49-F238E27FC236}">
                <a16:creationId xmlns:a16="http://schemas.microsoft.com/office/drawing/2014/main" id="{8DF5E1DD-0857-4B34-82AA-E262AC7DBA26}"/>
              </a:ext>
            </a:extLst>
          </p:cNvPr>
          <p:cNvSpPr>
            <a:spLocks noGrp="1"/>
          </p:cNvSpPr>
          <p:nvPr>
            <p:ph type="body" sz="quarter" idx="19" hasCustomPrompt="1"/>
          </p:nvPr>
        </p:nvSpPr>
        <p:spPr>
          <a:xfrm>
            <a:off x="6742112" y="2106000"/>
            <a:ext cx="4586574" cy="3415935"/>
          </a:xfrm>
        </p:spPr>
        <p:txBody>
          <a:bodyPr wrap="square">
            <a:spAutoFit/>
          </a:bodyPr>
          <a:lstStyle>
            <a:lvl1pPr>
              <a:spcBef>
                <a:spcPts val="600"/>
              </a:spcBef>
              <a:spcAft>
                <a:spcPts val="600"/>
              </a:spcAft>
              <a:defRPr baseline="0"/>
            </a:lvl1pPr>
            <a:lvl2pPr>
              <a:spcBef>
                <a:spcPts val="0"/>
              </a:spcBef>
              <a:defRPr/>
            </a:lvl2pPr>
            <a:lvl3pPr marL="268288" indent="-268288">
              <a:defRPr/>
            </a:lvl3pPr>
            <a:lvl4pPr marL="536575" indent="-268288">
              <a:defRPr/>
            </a:lvl4pPr>
            <a:lvl5pPr marL="804863" indent="-268288">
              <a:defRPr/>
            </a:lvl5pPr>
            <a:lvl6pPr marL="1076325" indent="-271463">
              <a:defRPr/>
            </a:lvl6pPr>
            <a:lvl7pPr marL="1344613" indent="-268288">
              <a:defRPr/>
            </a:lvl7pPr>
            <a:lvl8pPr marL="1612900" indent="-268288">
              <a:defRPr/>
            </a:lvl8pPr>
            <a:lvl9pPr marL="1881188" indent="-268288">
              <a:defRPr/>
            </a:lvl9pPr>
          </a:lstStyle>
          <a:p>
            <a:pPr lvl="0"/>
            <a:r>
              <a:rPr lang="en-US"/>
              <a:t>Add Subtitle </a:t>
            </a:r>
          </a:p>
          <a:p>
            <a:pPr lvl="1"/>
            <a:r>
              <a:rPr lang="en-US"/>
              <a:t>Second level </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p>
        </p:txBody>
      </p:sp>
      <p:sp>
        <p:nvSpPr>
          <p:cNvPr id="10" name="Textplatzhalter 2">
            <a:extLst>
              <a:ext uri="{FF2B5EF4-FFF2-40B4-BE49-F238E27FC236}">
                <a16:creationId xmlns:a16="http://schemas.microsoft.com/office/drawing/2014/main" id="{50B42319-1C6E-4C80-8AEF-993963D5D438}"/>
              </a:ext>
            </a:extLst>
          </p:cNvPr>
          <p:cNvSpPr>
            <a:spLocks noGrp="1"/>
          </p:cNvSpPr>
          <p:nvPr>
            <p:ph type="body" sz="quarter" idx="20" hasCustomPrompt="1"/>
          </p:nvPr>
        </p:nvSpPr>
        <p:spPr>
          <a:xfrm>
            <a:off x="6742112" y="5940000"/>
            <a:ext cx="4586574" cy="315664"/>
          </a:xfrm>
        </p:spPr>
        <p:txBody>
          <a:bodyPr anchor="b" anchorCtr="0"/>
          <a:lstStyle>
            <a:lvl1pPr>
              <a:lnSpc>
                <a:spcPct val="100000"/>
              </a:lnSpc>
              <a:spcBef>
                <a:spcPts val="0"/>
              </a:spcBef>
              <a:spcAft>
                <a:spcPts val="0"/>
              </a:spcAft>
              <a:defRPr sz="2000"/>
            </a:lvl1pPr>
          </a:lstStyle>
          <a:p>
            <a:pPr lvl="0"/>
            <a:r>
              <a:rPr lang="de-DE"/>
              <a:t>Add </a:t>
            </a:r>
            <a:r>
              <a:rPr lang="de-DE" err="1"/>
              <a:t>Conclusion</a:t>
            </a:r>
            <a:endParaRPr lang="de-DE"/>
          </a:p>
        </p:txBody>
      </p:sp>
    </p:spTree>
    <p:extLst>
      <p:ext uri="{BB962C8B-B14F-4D97-AF65-F5344CB8AC3E}">
        <p14:creationId xmlns:p14="http://schemas.microsoft.com/office/powerpoint/2010/main" val="29838617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without Picture grey">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909722C4-DB21-4FED-91EC-962B26FCF765}"/>
              </a:ext>
            </a:extLst>
          </p:cNvPr>
          <p:cNvSpPr/>
          <p:nvPr userDrawn="1"/>
        </p:nvSpPr>
        <p:spPr>
          <a:xfrm>
            <a:off x="561000" y="539949"/>
            <a:ext cx="1800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ctr" anchorCtr="0" forceAA="0" compatLnSpc="1">
            <a:prstTxWarp prst="textNoShape">
              <a:avLst/>
            </a:prstTxWarp>
            <a:noAutofit/>
          </a:bodyPr>
          <a:lstStyle/>
          <a:p>
            <a:pPr algn="ctr">
              <a:lnSpc>
                <a:spcPct val="96000"/>
              </a:lnSpc>
            </a:pPr>
            <a:endParaRPr lang="de-DE" sz="3000">
              <a:solidFill>
                <a:schemeClr val="accent1"/>
              </a:solidFill>
              <a:latin typeface="+mj-lt"/>
            </a:endParaRPr>
          </a:p>
        </p:txBody>
      </p:sp>
      <p:sp>
        <p:nvSpPr>
          <p:cNvPr id="7" name="Rechteck 6">
            <a:extLst>
              <a:ext uri="{FF2B5EF4-FFF2-40B4-BE49-F238E27FC236}">
                <a16:creationId xmlns:a16="http://schemas.microsoft.com/office/drawing/2014/main" id="{75975099-098C-4543-A3F3-82EA308E887E}"/>
              </a:ext>
            </a:extLst>
          </p:cNvPr>
          <p:cNvSpPr/>
          <p:nvPr userDrawn="1"/>
        </p:nvSpPr>
        <p:spPr>
          <a:xfrm>
            <a:off x="0" y="576000"/>
            <a:ext cx="9900000" cy="4644000"/>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ctr" anchorCtr="0" forceAA="0" compatLnSpc="1">
            <a:prstTxWarp prst="textNoShape">
              <a:avLst/>
            </a:prstTxWarp>
            <a:noAutofit/>
          </a:bodyPr>
          <a:lstStyle/>
          <a:p>
            <a:pPr algn="ctr">
              <a:lnSpc>
                <a:spcPct val="96000"/>
              </a:lnSpc>
            </a:pPr>
            <a:endParaRPr lang="de-DE" sz="3000">
              <a:solidFill>
                <a:schemeClr val="accent1"/>
              </a:solidFill>
              <a:latin typeface="+mj-lt"/>
            </a:endParaRPr>
          </a:p>
        </p:txBody>
      </p:sp>
      <p:sp>
        <p:nvSpPr>
          <p:cNvPr id="9" name="Rechteck 8">
            <a:extLst>
              <a:ext uri="{FF2B5EF4-FFF2-40B4-BE49-F238E27FC236}">
                <a16:creationId xmlns:a16="http://schemas.microsoft.com/office/drawing/2014/main" id="{6F0A59EE-995C-4E72-81DC-54244AC05B99}"/>
              </a:ext>
            </a:extLst>
          </p:cNvPr>
          <p:cNvSpPr/>
          <p:nvPr userDrawn="1"/>
        </p:nvSpPr>
        <p:spPr>
          <a:xfrm>
            <a:off x="863600" y="1512000"/>
            <a:ext cx="9900000" cy="4644000"/>
          </a:xfrm>
          <a:prstGeom prst="rect">
            <a:avLst/>
          </a:pr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ctr" anchorCtr="0" forceAA="0" compatLnSpc="1">
            <a:prstTxWarp prst="textNoShape">
              <a:avLst/>
            </a:prstTxWarp>
            <a:noAutofit/>
          </a:bodyPr>
          <a:lstStyle/>
          <a:p>
            <a:pPr algn="ctr">
              <a:lnSpc>
                <a:spcPct val="96000"/>
              </a:lnSpc>
            </a:pPr>
            <a:endParaRPr lang="de-DE" sz="3000">
              <a:solidFill>
                <a:schemeClr val="accent1"/>
              </a:solidFill>
              <a:latin typeface="+mj-lt"/>
            </a:endParaRPr>
          </a:p>
        </p:txBody>
      </p:sp>
      <p:sp>
        <p:nvSpPr>
          <p:cNvPr id="8" name="Rechteck 7">
            <a:extLst>
              <a:ext uri="{FF2B5EF4-FFF2-40B4-BE49-F238E27FC236}">
                <a16:creationId xmlns:a16="http://schemas.microsoft.com/office/drawing/2014/main" id="{69232532-88C1-41A8-AE71-C57B52ED6D05}"/>
              </a:ext>
            </a:extLst>
          </p:cNvPr>
          <p:cNvSpPr/>
          <p:nvPr userDrawn="1"/>
        </p:nvSpPr>
        <p:spPr>
          <a:xfrm>
            <a:off x="11001000" y="6426200"/>
            <a:ext cx="450000" cy="16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ctr" anchorCtr="0" forceAA="0" compatLnSpc="1">
            <a:prstTxWarp prst="textNoShape">
              <a:avLst/>
            </a:prstTxWarp>
            <a:noAutofit/>
          </a:bodyPr>
          <a:lstStyle/>
          <a:p>
            <a:pPr algn="ctr">
              <a:lnSpc>
                <a:spcPct val="96000"/>
              </a:lnSpc>
            </a:pPr>
            <a:endParaRPr lang="de-DE" sz="3000">
              <a:solidFill>
                <a:schemeClr val="accent1"/>
              </a:solidFill>
              <a:latin typeface="+mj-lt"/>
            </a:endParaRPr>
          </a:p>
        </p:txBody>
      </p:sp>
      <p:sp>
        <p:nvSpPr>
          <p:cNvPr id="4" name="Textplatzhalter 3">
            <a:extLst>
              <a:ext uri="{FF2B5EF4-FFF2-40B4-BE49-F238E27FC236}">
                <a16:creationId xmlns:a16="http://schemas.microsoft.com/office/drawing/2014/main" id="{0318C10B-7B1A-485B-8E35-69719D0456EF}"/>
              </a:ext>
            </a:extLst>
          </p:cNvPr>
          <p:cNvSpPr>
            <a:spLocks noGrp="1"/>
          </p:cNvSpPr>
          <p:nvPr>
            <p:ph type="body" sz="quarter" idx="13" hasCustomPrompt="1"/>
          </p:nvPr>
        </p:nvSpPr>
        <p:spPr>
          <a:xfrm>
            <a:off x="864000" y="1512000"/>
            <a:ext cx="9900000" cy="4572000"/>
          </a:xfrm>
          <a:noFill/>
          <a:ln>
            <a:noFill/>
          </a:ln>
        </p:spPr>
        <p:txBody>
          <a:bodyPr lIns="720000" rIns="540000" bIns="108000" anchor="ctr" anchorCtr="0">
            <a:noAutofit/>
          </a:bodyPr>
          <a:lstStyle>
            <a:lvl1pPr>
              <a:lnSpc>
                <a:spcPct val="90000"/>
              </a:lnSpc>
              <a:spcBef>
                <a:spcPts val="0"/>
              </a:spcBef>
              <a:spcAft>
                <a:spcPts val="1500"/>
              </a:spcAft>
              <a:defRPr sz="3600">
                <a:solidFill>
                  <a:schemeClr val="tx1"/>
                </a:solidFill>
              </a:defRPr>
            </a:lvl1pPr>
            <a:lvl2pPr>
              <a:lnSpc>
                <a:spcPct val="90000"/>
              </a:lnSpc>
              <a:spcAft>
                <a:spcPts val="3000"/>
              </a:spcAft>
              <a:defRPr sz="7200" b="1">
                <a:solidFill>
                  <a:schemeClr val="tx1"/>
                </a:solidFill>
              </a:defRPr>
            </a:lvl2pPr>
            <a:lvl3pPr marL="0" indent="0">
              <a:lnSpc>
                <a:spcPct val="90000"/>
              </a:lnSpc>
              <a:buNone/>
              <a:defRPr>
                <a:solidFill>
                  <a:schemeClr val="tx1"/>
                </a:solidFill>
              </a:defRPr>
            </a:lvl3pPr>
          </a:lstStyle>
          <a:p>
            <a:pPr lvl="0"/>
            <a:r>
              <a:rPr lang="de-DE"/>
              <a:t>Add </a:t>
            </a:r>
            <a:r>
              <a:rPr lang="de-DE" err="1"/>
              <a:t>Subtitle</a:t>
            </a:r>
            <a:endParaRPr lang="de-DE"/>
          </a:p>
          <a:p>
            <a:pPr lvl="1"/>
            <a:r>
              <a:rPr lang="de-DE"/>
              <a:t>Add Title</a:t>
            </a:r>
          </a:p>
          <a:p>
            <a:pPr lvl="2"/>
            <a:r>
              <a:rPr lang="en-US"/>
              <a:t>Presented by Name</a:t>
            </a:r>
            <a:endParaRPr lang="de-DE"/>
          </a:p>
        </p:txBody>
      </p:sp>
    </p:spTree>
    <p:extLst>
      <p:ext uri="{BB962C8B-B14F-4D97-AF65-F5344CB8AC3E}">
        <p14:creationId xmlns:p14="http://schemas.microsoft.com/office/powerpoint/2010/main" val="21891240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Text II light blue">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96CCAE46-B0DA-4BC0-9798-6B4E676DF9FC}"/>
              </a:ext>
            </a:extLst>
          </p:cNvPr>
          <p:cNvSpPr/>
          <p:nvPr userDrawn="1"/>
        </p:nvSpPr>
        <p:spPr>
          <a:xfrm>
            <a:off x="561000" y="504000"/>
            <a:ext cx="135000" cy="945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ctr" anchorCtr="0" forceAA="0" compatLnSpc="1">
            <a:prstTxWarp prst="textNoShape">
              <a:avLst/>
            </a:prstTxWarp>
            <a:noAutofit/>
          </a:bodyPr>
          <a:lstStyle/>
          <a:p>
            <a:pPr algn="ctr">
              <a:lnSpc>
                <a:spcPct val="96000"/>
              </a:lnSpc>
            </a:pPr>
            <a:endParaRPr lang="de-DE" sz="3000">
              <a:solidFill>
                <a:schemeClr val="accent1"/>
              </a:solidFill>
              <a:latin typeface="+mj-lt"/>
            </a:endParaRPr>
          </a:p>
        </p:txBody>
      </p:sp>
      <p:sp>
        <p:nvSpPr>
          <p:cNvPr id="3" name="Rechteck 2">
            <a:extLst>
              <a:ext uri="{FF2B5EF4-FFF2-40B4-BE49-F238E27FC236}">
                <a16:creationId xmlns:a16="http://schemas.microsoft.com/office/drawing/2014/main" id="{1164B9CA-4AA7-47B0-A9F5-8924AFA4FEB8}"/>
              </a:ext>
            </a:extLst>
          </p:cNvPr>
          <p:cNvSpPr/>
          <p:nvPr userDrawn="1"/>
        </p:nvSpPr>
        <p:spPr>
          <a:xfrm>
            <a:off x="1044000" y="0"/>
            <a:ext cx="5040000" cy="6192000"/>
          </a:xfrm>
          <a:prstGeom prst="rect">
            <a:avLst/>
          </a:prstGeom>
          <a:solidFill>
            <a:schemeClr val="accent4">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ctr" anchorCtr="0" forceAA="0" compatLnSpc="1">
            <a:prstTxWarp prst="textNoShape">
              <a:avLst/>
            </a:prstTxWarp>
            <a:noAutofit/>
          </a:bodyPr>
          <a:lstStyle/>
          <a:p>
            <a:pPr algn="ctr">
              <a:lnSpc>
                <a:spcPct val="96000"/>
              </a:lnSpc>
            </a:pPr>
            <a:endParaRPr lang="de-DE" sz="3000">
              <a:solidFill>
                <a:schemeClr val="accent1"/>
              </a:solidFill>
              <a:latin typeface="+mj-lt"/>
            </a:endParaRPr>
          </a:p>
        </p:txBody>
      </p:sp>
      <p:sp>
        <p:nvSpPr>
          <p:cNvPr id="4" name="Rechteck 3">
            <a:extLst>
              <a:ext uri="{FF2B5EF4-FFF2-40B4-BE49-F238E27FC236}">
                <a16:creationId xmlns:a16="http://schemas.microsoft.com/office/drawing/2014/main" id="{9B0C8FFD-97D5-4502-ACD0-62F2C0F254C5}"/>
              </a:ext>
            </a:extLst>
          </p:cNvPr>
          <p:cNvSpPr/>
          <p:nvPr userDrawn="1"/>
        </p:nvSpPr>
        <p:spPr>
          <a:xfrm>
            <a:off x="360000" y="576000"/>
            <a:ext cx="5040000" cy="6282000"/>
          </a:xfrm>
          <a:prstGeom prst="rect">
            <a:avLst/>
          </a:prstGeom>
          <a:solidFill>
            <a:schemeClr val="accent4">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ctr" anchorCtr="0" forceAA="0" compatLnSpc="1">
            <a:prstTxWarp prst="textNoShape">
              <a:avLst/>
            </a:prstTxWarp>
            <a:noAutofit/>
          </a:bodyPr>
          <a:lstStyle/>
          <a:p>
            <a:pPr algn="ctr">
              <a:lnSpc>
                <a:spcPct val="96000"/>
              </a:lnSpc>
            </a:pPr>
            <a:endParaRPr lang="de-DE" sz="3000">
              <a:solidFill>
                <a:schemeClr val="accent1"/>
              </a:solidFill>
              <a:latin typeface="+mj-lt"/>
            </a:endParaRPr>
          </a:p>
        </p:txBody>
      </p:sp>
      <p:sp>
        <p:nvSpPr>
          <p:cNvPr id="2" name="Titel 1">
            <a:extLst>
              <a:ext uri="{FF2B5EF4-FFF2-40B4-BE49-F238E27FC236}">
                <a16:creationId xmlns:a16="http://schemas.microsoft.com/office/drawing/2014/main" id="{205B2CC4-9DDC-47BE-B618-85CBAED53258}"/>
              </a:ext>
            </a:extLst>
          </p:cNvPr>
          <p:cNvSpPr>
            <a:spLocks noGrp="1"/>
          </p:cNvSpPr>
          <p:nvPr>
            <p:ph type="title" hasCustomPrompt="1"/>
          </p:nvPr>
        </p:nvSpPr>
        <p:spPr>
          <a:xfrm>
            <a:off x="1260000" y="900000"/>
            <a:ext cx="3924000" cy="5094400"/>
          </a:xfrm>
        </p:spPr>
        <p:txBody>
          <a:bodyPr anchor="ctr" anchorCtr="0"/>
          <a:lstStyle>
            <a:lvl1pPr>
              <a:lnSpc>
                <a:spcPct val="90000"/>
              </a:lnSpc>
              <a:defRPr sz="6000" b="1">
                <a:solidFill>
                  <a:schemeClr val="tx1"/>
                </a:solidFill>
              </a:defRPr>
            </a:lvl1pPr>
          </a:lstStyle>
          <a:p>
            <a:r>
              <a:rPr lang="de-DE"/>
              <a:t>Add Title</a:t>
            </a:r>
          </a:p>
        </p:txBody>
      </p:sp>
      <p:sp>
        <p:nvSpPr>
          <p:cNvPr id="5" name="Footer Placeholder 4">
            <a:extLst>
              <a:ext uri="{FF2B5EF4-FFF2-40B4-BE49-F238E27FC236}">
                <a16:creationId xmlns:a16="http://schemas.microsoft.com/office/drawing/2014/main" id="{ED351CA8-0C80-4584-9148-400E27898433}"/>
              </a:ext>
            </a:extLst>
          </p:cNvPr>
          <p:cNvSpPr txBox="1">
            <a:spLocks/>
          </p:cNvSpPr>
          <p:nvPr userDrawn="1"/>
        </p:nvSpPr>
        <p:spPr>
          <a:xfrm>
            <a:off x="863601" y="6426000"/>
            <a:ext cx="2214988" cy="432000"/>
          </a:xfrm>
          <a:prstGeom prst="rect">
            <a:avLst/>
          </a:prstGeom>
        </p:spPr>
        <p:txBody>
          <a:bodyPr vert="horz" wrap="none" lIns="0" tIns="0" rIns="0" bIns="0" rtlCol="0" anchor="t">
            <a:noAutofit/>
          </a:bodyPr>
          <a:lstStyle>
            <a:defPPr>
              <a:defRPr lang="en-US"/>
            </a:defPPr>
            <a:lvl1pPr marL="0" algn="l" defTabSz="914400" rtl="0" eaLnBrk="1" fontAlgn="base"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base"/>
            <a:r>
              <a:rPr lang="en-US" sz="1000" b="0" i="0" spc="0" baseline="0">
                <a:solidFill>
                  <a:srgbClr val="000000"/>
                </a:solidFill>
                <a:latin typeface="SMA Futura Global" panose="020B0502020204020303" pitchFamily="34" charset="-128"/>
                <a:ea typeface="Malgun Gothic" panose="020B0503020000020004" pitchFamily="34" charset="-127"/>
              </a:rPr>
              <a:t>SMA Solar Technology</a:t>
            </a:r>
          </a:p>
        </p:txBody>
      </p:sp>
      <p:sp>
        <p:nvSpPr>
          <p:cNvPr id="8" name="Textplatzhalter 2">
            <a:extLst>
              <a:ext uri="{FF2B5EF4-FFF2-40B4-BE49-F238E27FC236}">
                <a16:creationId xmlns:a16="http://schemas.microsoft.com/office/drawing/2014/main" id="{8DF5E1DD-0857-4B34-82AA-E262AC7DBA26}"/>
              </a:ext>
            </a:extLst>
          </p:cNvPr>
          <p:cNvSpPr>
            <a:spLocks noGrp="1"/>
          </p:cNvSpPr>
          <p:nvPr>
            <p:ph type="body" sz="quarter" idx="19" hasCustomPrompt="1"/>
          </p:nvPr>
        </p:nvSpPr>
        <p:spPr>
          <a:xfrm>
            <a:off x="6742112" y="2106000"/>
            <a:ext cx="4586574" cy="3415935"/>
          </a:xfrm>
        </p:spPr>
        <p:txBody>
          <a:bodyPr wrap="square">
            <a:spAutoFit/>
          </a:bodyPr>
          <a:lstStyle>
            <a:lvl1pPr marL="0" marR="0" indent="0" algn="l" defTabSz="914377" rtl="0" eaLnBrk="1" fontAlgn="base" latinLnBrk="0" hangingPunct="1">
              <a:lnSpc>
                <a:spcPct val="110000"/>
              </a:lnSpc>
              <a:spcBef>
                <a:spcPts val="600"/>
              </a:spcBef>
              <a:spcAft>
                <a:spcPts val="600"/>
              </a:spcAft>
              <a:buClr>
                <a:schemeClr val="accent2"/>
              </a:buClr>
              <a:buSzTx/>
              <a:buFont typeface="Arial" panose="020B0604020202020204" pitchFamily="34" charset="0"/>
              <a:buNone/>
              <a:tabLst/>
              <a:defRPr baseline="0"/>
            </a:lvl1pPr>
            <a:lvl2pPr>
              <a:spcBef>
                <a:spcPts val="0"/>
              </a:spcBef>
              <a:spcAft>
                <a:spcPts val="600"/>
              </a:spcAft>
              <a:defRPr/>
            </a:lvl2pPr>
            <a:lvl3pPr marL="268288" indent="-268288">
              <a:defRPr/>
            </a:lvl3pPr>
            <a:lvl4pPr marL="536575" indent="-268288">
              <a:defRPr/>
            </a:lvl4pPr>
            <a:lvl5pPr marL="804863" indent="-268288">
              <a:defRPr/>
            </a:lvl5pPr>
            <a:lvl6pPr marL="1076325" indent="-271463">
              <a:defRPr/>
            </a:lvl6pPr>
            <a:lvl7pPr marL="1344613" indent="-268288">
              <a:defRPr/>
            </a:lvl7pPr>
            <a:lvl8pPr marL="1612900" indent="-268288">
              <a:defRPr/>
            </a:lvl8pPr>
            <a:lvl9pPr marL="1881188" indent="-268288">
              <a:defRPr/>
            </a:lvl9pPr>
          </a:lstStyle>
          <a:p>
            <a:pPr marL="0" marR="0" lvl="0" indent="0" algn="l" defTabSz="914377" rtl="0" eaLnBrk="1" fontAlgn="base" latinLnBrk="0" hangingPunct="1">
              <a:lnSpc>
                <a:spcPct val="110000"/>
              </a:lnSpc>
              <a:spcBef>
                <a:spcPts val="0"/>
              </a:spcBef>
              <a:spcAft>
                <a:spcPts val="1200"/>
              </a:spcAft>
              <a:buClr>
                <a:schemeClr val="accent2"/>
              </a:buClr>
              <a:buSzTx/>
              <a:buFont typeface="Arial" panose="020B0604020202020204" pitchFamily="34" charset="0"/>
              <a:buNone/>
              <a:tabLst/>
              <a:defRPr/>
            </a:pPr>
            <a:r>
              <a:rPr lang="en-US"/>
              <a:t>Add Subtitle </a:t>
            </a:r>
          </a:p>
          <a:p>
            <a:pPr lvl="1"/>
            <a:r>
              <a:rPr lang="en-US"/>
              <a:t>Second level </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p>
        </p:txBody>
      </p:sp>
      <p:sp>
        <p:nvSpPr>
          <p:cNvPr id="10" name="Textplatzhalter 2">
            <a:extLst>
              <a:ext uri="{FF2B5EF4-FFF2-40B4-BE49-F238E27FC236}">
                <a16:creationId xmlns:a16="http://schemas.microsoft.com/office/drawing/2014/main" id="{6C406BE8-4180-411F-A21B-8153BB64E665}"/>
              </a:ext>
            </a:extLst>
          </p:cNvPr>
          <p:cNvSpPr>
            <a:spLocks noGrp="1"/>
          </p:cNvSpPr>
          <p:nvPr>
            <p:ph type="body" sz="quarter" idx="20" hasCustomPrompt="1"/>
          </p:nvPr>
        </p:nvSpPr>
        <p:spPr>
          <a:xfrm>
            <a:off x="6742112" y="5940000"/>
            <a:ext cx="4586574" cy="315664"/>
          </a:xfrm>
        </p:spPr>
        <p:txBody>
          <a:bodyPr anchor="b" anchorCtr="0"/>
          <a:lstStyle>
            <a:lvl1pPr>
              <a:lnSpc>
                <a:spcPct val="100000"/>
              </a:lnSpc>
              <a:spcBef>
                <a:spcPts val="0"/>
              </a:spcBef>
              <a:spcAft>
                <a:spcPts val="0"/>
              </a:spcAft>
              <a:defRPr sz="2000"/>
            </a:lvl1pPr>
          </a:lstStyle>
          <a:p>
            <a:pPr lvl="0"/>
            <a:r>
              <a:rPr lang="de-DE"/>
              <a:t>Add </a:t>
            </a:r>
            <a:r>
              <a:rPr lang="de-DE" err="1"/>
              <a:t>Conclusion</a:t>
            </a:r>
            <a:endParaRPr lang="de-DE"/>
          </a:p>
        </p:txBody>
      </p:sp>
    </p:spTree>
    <p:extLst>
      <p:ext uri="{BB962C8B-B14F-4D97-AF65-F5344CB8AC3E}">
        <p14:creationId xmlns:p14="http://schemas.microsoft.com/office/powerpoint/2010/main" val="351639975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Text II light grey">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D090C4FE-BBB7-466A-B856-C022A2544D48}"/>
              </a:ext>
            </a:extLst>
          </p:cNvPr>
          <p:cNvSpPr/>
          <p:nvPr userDrawn="1"/>
        </p:nvSpPr>
        <p:spPr>
          <a:xfrm>
            <a:off x="561000" y="504000"/>
            <a:ext cx="135000" cy="945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ctr" anchorCtr="0" forceAA="0" compatLnSpc="1">
            <a:prstTxWarp prst="textNoShape">
              <a:avLst/>
            </a:prstTxWarp>
            <a:noAutofit/>
          </a:bodyPr>
          <a:lstStyle/>
          <a:p>
            <a:pPr algn="ctr">
              <a:lnSpc>
                <a:spcPct val="96000"/>
              </a:lnSpc>
            </a:pPr>
            <a:endParaRPr lang="de-DE" sz="3000">
              <a:solidFill>
                <a:schemeClr val="accent1"/>
              </a:solidFill>
              <a:latin typeface="+mj-lt"/>
            </a:endParaRPr>
          </a:p>
        </p:txBody>
      </p:sp>
      <p:sp>
        <p:nvSpPr>
          <p:cNvPr id="3" name="Rechteck 2">
            <a:extLst>
              <a:ext uri="{FF2B5EF4-FFF2-40B4-BE49-F238E27FC236}">
                <a16:creationId xmlns:a16="http://schemas.microsoft.com/office/drawing/2014/main" id="{1164B9CA-4AA7-47B0-A9F5-8924AFA4FEB8}"/>
              </a:ext>
            </a:extLst>
          </p:cNvPr>
          <p:cNvSpPr/>
          <p:nvPr userDrawn="1"/>
        </p:nvSpPr>
        <p:spPr>
          <a:xfrm>
            <a:off x="1044000" y="0"/>
            <a:ext cx="5040000" cy="6192000"/>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ctr" anchorCtr="0" forceAA="0" compatLnSpc="1">
            <a:prstTxWarp prst="textNoShape">
              <a:avLst/>
            </a:prstTxWarp>
            <a:noAutofit/>
          </a:bodyPr>
          <a:lstStyle/>
          <a:p>
            <a:pPr algn="ctr">
              <a:lnSpc>
                <a:spcPct val="96000"/>
              </a:lnSpc>
            </a:pPr>
            <a:endParaRPr lang="de-DE" sz="3000">
              <a:solidFill>
                <a:schemeClr val="accent1"/>
              </a:solidFill>
              <a:latin typeface="+mj-lt"/>
            </a:endParaRPr>
          </a:p>
        </p:txBody>
      </p:sp>
      <p:sp>
        <p:nvSpPr>
          <p:cNvPr id="4" name="Rechteck 3">
            <a:extLst>
              <a:ext uri="{FF2B5EF4-FFF2-40B4-BE49-F238E27FC236}">
                <a16:creationId xmlns:a16="http://schemas.microsoft.com/office/drawing/2014/main" id="{9B0C8FFD-97D5-4502-ACD0-62F2C0F254C5}"/>
              </a:ext>
            </a:extLst>
          </p:cNvPr>
          <p:cNvSpPr/>
          <p:nvPr userDrawn="1"/>
        </p:nvSpPr>
        <p:spPr>
          <a:xfrm>
            <a:off x="360000" y="576000"/>
            <a:ext cx="5040000" cy="6282000"/>
          </a:xfrm>
          <a:prstGeom prst="rect">
            <a:avLst/>
          </a:pr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ctr" anchorCtr="0" forceAA="0" compatLnSpc="1">
            <a:prstTxWarp prst="textNoShape">
              <a:avLst/>
            </a:prstTxWarp>
            <a:noAutofit/>
          </a:bodyPr>
          <a:lstStyle/>
          <a:p>
            <a:pPr algn="ctr">
              <a:lnSpc>
                <a:spcPct val="96000"/>
              </a:lnSpc>
            </a:pPr>
            <a:endParaRPr lang="de-DE" sz="3000">
              <a:solidFill>
                <a:schemeClr val="accent1"/>
              </a:solidFill>
              <a:latin typeface="+mj-lt"/>
            </a:endParaRPr>
          </a:p>
        </p:txBody>
      </p:sp>
      <p:sp>
        <p:nvSpPr>
          <p:cNvPr id="2" name="Titel 1">
            <a:extLst>
              <a:ext uri="{FF2B5EF4-FFF2-40B4-BE49-F238E27FC236}">
                <a16:creationId xmlns:a16="http://schemas.microsoft.com/office/drawing/2014/main" id="{205B2CC4-9DDC-47BE-B618-85CBAED53258}"/>
              </a:ext>
            </a:extLst>
          </p:cNvPr>
          <p:cNvSpPr>
            <a:spLocks noGrp="1"/>
          </p:cNvSpPr>
          <p:nvPr>
            <p:ph type="title" hasCustomPrompt="1"/>
          </p:nvPr>
        </p:nvSpPr>
        <p:spPr>
          <a:xfrm>
            <a:off x="1260000" y="900000"/>
            <a:ext cx="3924000" cy="5094400"/>
          </a:xfrm>
        </p:spPr>
        <p:txBody>
          <a:bodyPr anchor="ctr" anchorCtr="0"/>
          <a:lstStyle>
            <a:lvl1pPr>
              <a:lnSpc>
                <a:spcPct val="90000"/>
              </a:lnSpc>
              <a:defRPr sz="6000" b="1">
                <a:solidFill>
                  <a:schemeClr val="tx1"/>
                </a:solidFill>
              </a:defRPr>
            </a:lvl1pPr>
          </a:lstStyle>
          <a:p>
            <a:r>
              <a:rPr lang="de-DE"/>
              <a:t>Add Title</a:t>
            </a:r>
          </a:p>
        </p:txBody>
      </p:sp>
      <p:sp>
        <p:nvSpPr>
          <p:cNvPr id="5" name="Footer Placeholder 4">
            <a:extLst>
              <a:ext uri="{FF2B5EF4-FFF2-40B4-BE49-F238E27FC236}">
                <a16:creationId xmlns:a16="http://schemas.microsoft.com/office/drawing/2014/main" id="{ED351CA8-0C80-4584-9148-400E27898433}"/>
              </a:ext>
            </a:extLst>
          </p:cNvPr>
          <p:cNvSpPr txBox="1">
            <a:spLocks/>
          </p:cNvSpPr>
          <p:nvPr userDrawn="1"/>
        </p:nvSpPr>
        <p:spPr>
          <a:xfrm>
            <a:off x="863601" y="6426000"/>
            <a:ext cx="2214988" cy="432000"/>
          </a:xfrm>
          <a:prstGeom prst="rect">
            <a:avLst/>
          </a:prstGeom>
        </p:spPr>
        <p:txBody>
          <a:bodyPr vert="horz" wrap="none" lIns="0" tIns="0" rIns="0" bIns="0" rtlCol="0" anchor="t">
            <a:noAutofit/>
          </a:bodyPr>
          <a:lstStyle>
            <a:defPPr>
              <a:defRPr lang="en-US"/>
            </a:defPPr>
            <a:lvl1pPr marL="0" algn="l" defTabSz="914400" rtl="0" eaLnBrk="1" fontAlgn="base"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base"/>
            <a:r>
              <a:rPr lang="en-US" sz="1000" b="0" i="0" spc="0" baseline="0">
                <a:solidFill>
                  <a:srgbClr val="000000"/>
                </a:solidFill>
                <a:latin typeface="SMA Futura Global" panose="020B0502020204020303" pitchFamily="34" charset="-128"/>
                <a:ea typeface="Malgun Gothic" panose="020B0503020000020004" pitchFamily="34" charset="-127"/>
              </a:rPr>
              <a:t>SMA Solar Technology</a:t>
            </a:r>
          </a:p>
        </p:txBody>
      </p:sp>
      <p:sp>
        <p:nvSpPr>
          <p:cNvPr id="8" name="Textplatzhalter 2">
            <a:extLst>
              <a:ext uri="{FF2B5EF4-FFF2-40B4-BE49-F238E27FC236}">
                <a16:creationId xmlns:a16="http://schemas.microsoft.com/office/drawing/2014/main" id="{8DF5E1DD-0857-4B34-82AA-E262AC7DBA26}"/>
              </a:ext>
            </a:extLst>
          </p:cNvPr>
          <p:cNvSpPr>
            <a:spLocks noGrp="1"/>
          </p:cNvSpPr>
          <p:nvPr>
            <p:ph type="body" sz="quarter" idx="19" hasCustomPrompt="1"/>
          </p:nvPr>
        </p:nvSpPr>
        <p:spPr>
          <a:xfrm>
            <a:off x="6742112" y="2106000"/>
            <a:ext cx="4586574" cy="3415935"/>
          </a:xfrm>
        </p:spPr>
        <p:txBody>
          <a:bodyPr wrap="square">
            <a:spAutoFit/>
          </a:bodyPr>
          <a:lstStyle>
            <a:lvl1pPr>
              <a:spcBef>
                <a:spcPts val="600"/>
              </a:spcBef>
              <a:spcAft>
                <a:spcPts val="600"/>
              </a:spcAft>
              <a:defRPr baseline="0"/>
            </a:lvl1pPr>
            <a:lvl2pPr>
              <a:spcBef>
                <a:spcPts val="0"/>
              </a:spcBef>
              <a:defRPr/>
            </a:lvl2pPr>
            <a:lvl3pPr marL="268288" indent="-268288">
              <a:defRPr/>
            </a:lvl3pPr>
            <a:lvl4pPr marL="536575" indent="-268288">
              <a:defRPr/>
            </a:lvl4pPr>
            <a:lvl5pPr marL="804863" indent="-268288">
              <a:defRPr/>
            </a:lvl5pPr>
            <a:lvl6pPr marL="1076325" indent="-271463">
              <a:defRPr/>
            </a:lvl6pPr>
            <a:lvl7pPr marL="1344613" indent="-268288">
              <a:defRPr/>
            </a:lvl7pPr>
            <a:lvl8pPr marL="1612900" indent="-268288">
              <a:defRPr/>
            </a:lvl8pPr>
            <a:lvl9pPr marL="1881188" indent="-268288">
              <a:defRPr/>
            </a:lvl9pPr>
          </a:lstStyle>
          <a:p>
            <a:pPr lvl="0"/>
            <a:r>
              <a:rPr lang="en-US"/>
              <a:t>Add Subtitle</a:t>
            </a:r>
          </a:p>
          <a:p>
            <a:pPr lvl="1"/>
            <a:r>
              <a:rPr lang="en-US"/>
              <a:t>Second level </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p>
        </p:txBody>
      </p:sp>
      <p:sp>
        <p:nvSpPr>
          <p:cNvPr id="10" name="Textplatzhalter 2">
            <a:extLst>
              <a:ext uri="{FF2B5EF4-FFF2-40B4-BE49-F238E27FC236}">
                <a16:creationId xmlns:a16="http://schemas.microsoft.com/office/drawing/2014/main" id="{1B8133A8-4E6D-4168-92EC-8F87176D67F8}"/>
              </a:ext>
            </a:extLst>
          </p:cNvPr>
          <p:cNvSpPr>
            <a:spLocks noGrp="1"/>
          </p:cNvSpPr>
          <p:nvPr>
            <p:ph type="body" sz="quarter" idx="20" hasCustomPrompt="1"/>
          </p:nvPr>
        </p:nvSpPr>
        <p:spPr>
          <a:xfrm>
            <a:off x="6742112" y="5940000"/>
            <a:ext cx="4586574" cy="315664"/>
          </a:xfrm>
        </p:spPr>
        <p:txBody>
          <a:bodyPr anchor="b" anchorCtr="0"/>
          <a:lstStyle>
            <a:lvl1pPr>
              <a:lnSpc>
                <a:spcPct val="100000"/>
              </a:lnSpc>
              <a:spcBef>
                <a:spcPts val="0"/>
              </a:spcBef>
              <a:spcAft>
                <a:spcPts val="0"/>
              </a:spcAft>
              <a:defRPr sz="2000"/>
            </a:lvl1pPr>
          </a:lstStyle>
          <a:p>
            <a:pPr lvl="0"/>
            <a:r>
              <a:rPr lang="de-DE"/>
              <a:t>Add </a:t>
            </a:r>
            <a:r>
              <a:rPr lang="de-DE" err="1"/>
              <a:t>Conclusion</a:t>
            </a:r>
            <a:endParaRPr lang="de-DE"/>
          </a:p>
        </p:txBody>
      </p:sp>
    </p:spTree>
    <p:extLst>
      <p:ext uri="{BB962C8B-B14F-4D97-AF65-F5344CB8AC3E}">
        <p14:creationId xmlns:p14="http://schemas.microsoft.com/office/powerpoint/2010/main" val="196410878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One Content">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9381E912-C342-4B5A-B0D7-4F51EFB6085E}"/>
              </a:ext>
            </a:extLst>
          </p:cNvPr>
          <p:cNvSpPr>
            <a:spLocks noGrp="1"/>
          </p:cNvSpPr>
          <p:nvPr>
            <p:ph type="title" hasCustomPrompt="1"/>
          </p:nvPr>
        </p:nvSpPr>
        <p:spPr>
          <a:xfrm>
            <a:off x="864000" y="576000"/>
            <a:ext cx="9186909" cy="580019"/>
          </a:xfrm>
          <a:prstGeom prst="rect">
            <a:avLst/>
          </a:prstGeom>
          <a:ln w="31750" cap="rnd">
            <a:noFill/>
          </a:ln>
        </p:spPr>
        <p:txBody>
          <a:bodyPr vert="horz" wrap="square" lIns="0" tIns="0" rIns="0" bIns="0" rtlCol="0" anchor="t">
            <a:noAutofit/>
          </a:bodyPr>
          <a:lstStyle>
            <a:lvl1pPr>
              <a:defRPr/>
            </a:lvl1pPr>
          </a:lstStyle>
          <a:p>
            <a:pPr marL="0" lvl="0"/>
            <a:r>
              <a:rPr lang="en-US"/>
              <a:t>Add Title</a:t>
            </a:r>
          </a:p>
        </p:txBody>
      </p:sp>
      <p:sp>
        <p:nvSpPr>
          <p:cNvPr id="7" name="Inhaltsplatzhalter 6">
            <a:extLst>
              <a:ext uri="{FF2B5EF4-FFF2-40B4-BE49-F238E27FC236}">
                <a16:creationId xmlns:a16="http://schemas.microsoft.com/office/drawing/2014/main" id="{E17971FF-EE95-4780-BD22-A24673B8B02C}"/>
              </a:ext>
            </a:extLst>
          </p:cNvPr>
          <p:cNvSpPr>
            <a:spLocks noGrp="1"/>
          </p:cNvSpPr>
          <p:nvPr>
            <p:ph sz="quarter" idx="10" hasCustomPrompt="1"/>
          </p:nvPr>
        </p:nvSpPr>
        <p:spPr>
          <a:xfrm>
            <a:off x="863600" y="2103438"/>
            <a:ext cx="10464800" cy="3569823"/>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a:t>Add Subtitle </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p>
        </p:txBody>
      </p:sp>
      <p:sp>
        <p:nvSpPr>
          <p:cNvPr id="5" name="Textplatzhalter 6">
            <a:extLst>
              <a:ext uri="{FF2B5EF4-FFF2-40B4-BE49-F238E27FC236}">
                <a16:creationId xmlns:a16="http://schemas.microsoft.com/office/drawing/2014/main" id="{3AD6AB5B-7E60-4A48-974C-EEFD9BAA3DE7}"/>
              </a:ext>
            </a:extLst>
          </p:cNvPr>
          <p:cNvSpPr>
            <a:spLocks noGrp="1"/>
          </p:cNvSpPr>
          <p:nvPr>
            <p:ph type="body" sz="quarter" idx="15" hasCustomPrompt="1"/>
          </p:nvPr>
        </p:nvSpPr>
        <p:spPr>
          <a:xfrm>
            <a:off x="864000" y="6007100"/>
            <a:ext cx="10464400" cy="274900"/>
          </a:xfrm>
        </p:spPr>
        <p:txBody>
          <a:bodyPr anchor="t"/>
          <a:lstStyle>
            <a:lvl1pPr marL="88900" indent="-88900">
              <a:buClr>
                <a:schemeClr val="tx1"/>
              </a:buClr>
              <a:buSzPct val="100000"/>
              <a:buFont typeface="+mj-lt"/>
              <a:buAutoNum type="arabicPeriod"/>
              <a:defRPr sz="800" b="0">
                <a:solidFill>
                  <a:schemeClr val="tx1"/>
                </a:solidFill>
              </a:defRPr>
            </a:lvl1pPr>
          </a:lstStyle>
          <a:p>
            <a:pPr lvl="0"/>
            <a:r>
              <a:rPr lang="de-DE"/>
              <a:t>Foot Note</a:t>
            </a:r>
          </a:p>
        </p:txBody>
      </p:sp>
    </p:spTree>
    <p:extLst>
      <p:ext uri="{BB962C8B-B14F-4D97-AF65-F5344CB8AC3E}">
        <p14:creationId xmlns:p14="http://schemas.microsoft.com/office/powerpoint/2010/main" val="219466828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Two Contents">
    <p:spTree>
      <p:nvGrpSpPr>
        <p:cNvPr id="1" name=""/>
        <p:cNvGrpSpPr/>
        <p:nvPr/>
      </p:nvGrpSpPr>
      <p:grpSpPr>
        <a:xfrm>
          <a:off x="0" y="0"/>
          <a:ext cx="0" cy="0"/>
          <a:chOff x="0" y="0"/>
          <a:chExt cx="0" cy="0"/>
        </a:xfrm>
      </p:grpSpPr>
      <p:sp>
        <p:nvSpPr>
          <p:cNvPr id="7" name="Inhaltsplatzhalter 7">
            <a:extLst>
              <a:ext uri="{FF2B5EF4-FFF2-40B4-BE49-F238E27FC236}">
                <a16:creationId xmlns:a16="http://schemas.microsoft.com/office/drawing/2014/main" id="{53E48161-B0E9-4E4F-98F2-9D3DACFB5741}"/>
              </a:ext>
            </a:extLst>
          </p:cNvPr>
          <p:cNvSpPr>
            <a:spLocks noGrp="1"/>
          </p:cNvSpPr>
          <p:nvPr>
            <p:ph sz="quarter" idx="10" hasCustomPrompt="1"/>
          </p:nvPr>
        </p:nvSpPr>
        <p:spPr>
          <a:xfrm>
            <a:off x="863601" y="2112435"/>
            <a:ext cx="5016500" cy="3492879"/>
          </a:xfrm>
          <a:prstGeom prst="rect">
            <a:avLst/>
          </a:prstGeo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a:t>Add Subtitle</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p>
        </p:txBody>
      </p:sp>
      <p:sp>
        <p:nvSpPr>
          <p:cNvPr id="8" name="Inhaltsplatzhalter 7">
            <a:extLst>
              <a:ext uri="{FF2B5EF4-FFF2-40B4-BE49-F238E27FC236}">
                <a16:creationId xmlns:a16="http://schemas.microsoft.com/office/drawing/2014/main" id="{4977EB8E-90A3-40E2-B951-395A1FC0136C}"/>
              </a:ext>
            </a:extLst>
          </p:cNvPr>
          <p:cNvSpPr>
            <a:spLocks noGrp="1"/>
          </p:cNvSpPr>
          <p:nvPr>
            <p:ph sz="quarter" idx="11" hasCustomPrompt="1"/>
          </p:nvPr>
        </p:nvSpPr>
        <p:spPr>
          <a:xfrm>
            <a:off x="6311903" y="2112435"/>
            <a:ext cx="5016500" cy="3492879"/>
          </a:xfrm>
          <a:prstGeom prst="rect">
            <a:avLst/>
          </a:prstGeo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a:t>Add Subtitle</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p>
        </p:txBody>
      </p:sp>
      <p:sp>
        <p:nvSpPr>
          <p:cNvPr id="6" name="Title Placeholder 1">
            <a:extLst>
              <a:ext uri="{FF2B5EF4-FFF2-40B4-BE49-F238E27FC236}">
                <a16:creationId xmlns:a16="http://schemas.microsoft.com/office/drawing/2014/main" id="{C3D2C274-11C6-435A-B7E9-3B791F0AFADA}"/>
              </a:ext>
            </a:extLst>
          </p:cNvPr>
          <p:cNvSpPr>
            <a:spLocks noGrp="1"/>
          </p:cNvSpPr>
          <p:nvPr>
            <p:ph type="title" hasCustomPrompt="1"/>
          </p:nvPr>
        </p:nvSpPr>
        <p:spPr>
          <a:xfrm>
            <a:off x="864000" y="576000"/>
            <a:ext cx="9186909" cy="580019"/>
          </a:xfrm>
          <a:prstGeom prst="rect">
            <a:avLst/>
          </a:prstGeom>
          <a:ln w="31750" cap="rnd">
            <a:noFill/>
          </a:ln>
        </p:spPr>
        <p:txBody>
          <a:bodyPr vert="horz" wrap="square" lIns="0" tIns="0" rIns="0" bIns="0" rtlCol="0" anchor="t">
            <a:noAutofit/>
          </a:bodyPr>
          <a:lstStyle>
            <a:lvl1pPr>
              <a:defRPr/>
            </a:lvl1pPr>
          </a:lstStyle>
          <a:p>
            <a:pPr marL="0" lvl="0"/>
            <a:r>
              <a:rPr lang="en-US"/>
              <a:t>Add Title</a:t>
            </a:r>
          </a:p>
        </p:txBody>
      </p:sp>
      <p:sp>
        <p:nvSpPr>
          <p:cNvPr id="5" name="Textplatzhalter 6">
            <a:extLst>
              <a:ext uri="{FF2B5EF4-FFF2-40B4-BE49-F238E27FC236}">
                <a16:creationId xmlns:a16="http://schemas.microsoft.com/office/drawing/2014/main" id="{9FDB8322-7A36-4340-90E9-8D40B1B22E02}"/>
              </a:ext>
            </a:extLst>
          </p:cNvPr>
          <p:cNvSpPr>
            <a:spLocks noGrp="1"/>
          </p:cNvSpPr>
          <p:nvPr>
            <p:ph type="body" sz="quarter" idx="15" hasCustomPrompt="1"/>
          </p:nvPr>
        </p:nvSpPr>
        <p:spPr>
          <a:xfrm>
            <a:off x="864000" y="6007100"/>
            <a:ext cx="10464400" cy="274900"/>
          </a:xfrm>
        </p:spPr>
        <p:txBody>
          <a:bodyPr anchor="t"/>
          <a:lstStyle>
            <a:lvl1pPr marL="88900" indent="-88900">
              <a:buClr>
                <a:schemeClr val="tx1"/>
              </a:buClr>
              <a:buSzPct val="100000"/>
              <a:buFont typeface="+mj-lt"/>
              <a:buAutoNum type="arabicPeriod"/>
              <a:defRPr sz="800" b="0">
                <a:solidFill>
                  <a:schemeClr val="tx1"/>
                </a:solidFill>
              </a:defRPr>
            </a:lvl1pPr>
          </a:lstStyle>
          <a:p>
            <a:pPr lvl="0"/>
            <a:r>
              <a:rPr lang="de-DE"/>
              <a:t>Foot Note</a:t>
            </a:r>
          </a:p>
        </p:txBody>
      </p:sp>
    </p:spTree>
    <p:extLst>
      <p:ext uri="{BB962C8B-B14F-4D97-AF65-F5344CB8AC3E}">
        <p14:creationId xmlns:p14="http://schemas.microsoft.com/office/powerpoint/2010/main" val="402661595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2 Textboxes blu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126DFB-7027-4FE0-9C48-1E6472424E91}"/>
              </a:ext>
            </a:extLst>
          </p:cNvPr>
          <p:cNvSpPr>
            <a:spLocks noGrp="1"/>
          </p:cNvSpPr>
          <p:nvPr>
            <p:ph type="title" hasCustomPrompt="1"/>
          </p:nvPr>
        </p:nvSpPr>
        <p:spPr/>
        <p:txBody>
          <a:bodyPr/>
          <a:lstStyle>
            <a:lvl1pPr>
              <a:defRPr/>
            </a:lvl1pPr>
          </a:lstStyle>
          <a:p>
            <a:r>
              <a:rPr lang="de-DE"/>
              <a:t>Add Title</a:t>
            </a:r>
          </a:p>
        </p:txBody>
      </p:sp>
      <p:sp>
        <p:nvSpPr>
          <p:cNvPr id="4" name="Textplatzhalter 3">
            <a:extLst>
              <a:ext uri="{FF2B5EF4-FFF2-40B4-BE49-F238E27FC236}">
                <a16:creationId xmlns:a16="http://schemas.microsoft.com/office/drawing/2014/main" id="{22C22C87-A5AE-4B4C-AB22-F5583423F825}"/>
              </a:ext>
            </a:extLst>
          </p:cNvPr>
          <p:cNvSpPr>
            <a:spLocks noGrp="1"/>
          </p:cNvSpPr>
          <p:nvPr>
            <p:ph type="body" sz="quarter" idx="10" hasCustomPrompt="1"/>
          </p:nvPr>
        </p:nvSpPr>
        <p:spPr>
          <a:xfrm>
            <a:off x="863999" y="3168000"/>
            <a:ext cx="5004000" cy="1889363"/>
          </a:xfrm>
        </p:spPr>
        <p:txBody>
          <a:bodyPr lIns="180000">
            <a:spAutoFit/>
          </a:bodyPr>
          <a:lstStyle>
            <a:lvl1pPr>
              <a:spcAft>
                <a:spcPts val="600"/>
              </a:spcAft>
              <a:defRPr sz="1800"/>
            </a:lvl1pPr>
            <a:lvl2pPr>
              <a:defRPr sz="1800"/>
            </a:lvl2pPr>
            <a:lvl3pPr>
              <a:defRPr sz="1800"/>
            </a:lvl3pPr>
            <a:lvl4pPr>
              <a:defRPr sz="1800"/>
            </a:lvl4pPr>
            <a:lvl5pPr>
              <a:defRPr sz="1800"/>
            </a:lvl5pPr>
          </a:lstStyle>
          <a:p>
            <a:pPr lvl="0"/>
            <a:r>
              <a:rPr lang="en-US"/>
              <a:t>Add Subtitle</a:t>
            </a:r>
          </a:p>
          <a:p>
            <a:pPr lvl="1"/>
            <a:r>
              <a:rPr lang="de-DE"/>
              <a:t>Second </a:t>
            </a:r>
            <a:r>
              <a:rPr lang="de-DE" err="1"/>
              <a:t>level</a:t>
            </a:r>
            <a:endParaRPr lang="de-DE"/>
          </a:p>
          <a:p>
            <a:pPr lvl="2"/>
            <a:r>
              <a:rPr lang="en-US"/>
              <a:t>Third level</a:t>
            </a:r>
          </a:p>
          <a:p>
            <a:pPr lvl="3"/>
            <a:r>
              <a:rPr lang="de-DE" err="1"/>
              <a:t>Fourth</a:t>
            </a:r>
            <a:r>
              <a:rPr lang="de-DE"/>
              <a:t> Ebene</a:t>
            </a:r>
          </a:p>
          <a:p>
            <a:pPr lvl="4"/>
            <a:r>
              <a:rPr lang="de-DE" err="1"/>
              <a:t>Fifth</a:t>
            </a:r>
            <a:r>
              <a:rPr lang="de-DE"/>
              <a:t> Ebene</a:t>
            </a:r>
          </a:p>
        </p:txBody>
      </p:sp>
      <p:sp>
        <p:nvSpPr>
          <p:cNvPr id="7" name="Textplatzhalter 6">
            <a:extLst>
              <a:ext uri="{FF2B5EF4-FFF2-40B4-BE49-F238E27FC236}">
                <a16:creationId xmlns:a16="http://schemas.microsoft.com/office/drawing/2014/main" id="{D865D69A-1BA1-4405-A093-B8143CF62652}"/>
              </a:ext>
            </a:extLst>
          </p:cNvPr>
          <p:cNvSpPr>
            <a:spLocks noGrp="1"/>
          </p:cNvSpPr>
          <p:nvPr>
            <p:ph type="body" sz="quarter" idx="12" hasCustomPrompt="1"/>
          </p:nvPr>
        </p:nvSpPr>
        <p:spPr>
          <a:xfrm>
            <a:off x="863999" y="2113200"/>
            <a:ext cx="5017201" cy="684000"/>
          </a:xfrm>
          <a:solidFill>
            <a:schemeClr val="accent1">
              <a:alpha val="80000"/>
            </a:schemeClr>
          </a:solidFill>
        </p:spPr>
        <p:txBody>
          <a:bodyPr lIns="180000" anchor="ctr" anchorCtr="0">
            <a:noAutofit/>
          </a:bodyPr>
          <a:lstStyle>
            <a:lvl1pPr marL="0" marR="0" indent="0" algn="l" defTabSz="914377" rtl="0" eaLnBrk="1" fontAlgn="base" latinLnBrk="0" hangingPunct="1">
              <a:lnSpc>
                <a:spcPct val="90000"/>
              </a:lnSpc>
              <a:spcBef>
                <a:spcPts val="0"/>
              </a:spcBef>
              <a:spcAft>
                <a:spcPts val="0"/>
              </a:spcAft>
              <a:buClr>
                <a:schemeClr val="accent2"/>
              </a:buClr>
              <a:buSzTx/>
              <a:buFont typeface="Arial" panose="020B0604020202020204" pitchFamily="34" charset="0"/>
              <a:buNone/>
              <a:tabLst/>
              <a:defRPr sz="2000" b="1">
                <a:solidFill>
                  <a:schemeClr val="bg1"/>
                </a:solidFill>
              </a:defRPr>
            </a:lvl1pPr>
          </a:lstStyle>
          <a:p>
            <a:pPr lvl="0"/>
            <a:r>
              <a:rPr lang="en-US"/>
              <a:t>Add Subtitle</a:t>
            </a:r>
          </a:p>
        </p:txBody>
      </p:sp>
      <p:sp>
        <p:nvSpPr>
          <p:cNvPr id="8" name="Textplatzhalter 6">
            <a:extLst>
              <a:ext uri="{FF2B5EF4-FFF2-40B4-BE49-F238E27FC236}">
                <a16:creationId xmlns:a16="http://schemas.microsoft.com/office/drawing/2014/main" id="{AF973001-7DE9-42DA-ACA0-ED44E1EA9A64}"/>
              </a:ext>
            </a:extLst>
          </p:cNvPr>
          <p:cNvSpPr>
            <a:spLocks noGrp="1"/>
          </p:cNvSpPr>
          <p:nvPr>
            <p:ph type="body" sz="quarter" idx="13" hasCustomPrompt="1"/>
          </p:nvPr>
        </p:nvSpPr>
        <p:spPr>
          <a:xfrm>
            <a:off x="6310799" y="2117667"/>
            <a:ext cx="5017201" cy="684000"/>
          </a:xfrm>
          <a:solidFill>
            <a:schemeClr val="accent1">
              <a:alpha val="80000"/>
            </a:schemeClr>
          </a:solidFill>
        </p:spPr>
        <p:txBody>
          <a:bodyPr lIns="180000" anchor="ctr" anchorCtr="0">
            <a:noAutofit/>
          </a:bodyPr>
          <a:lstStyle>
            <a:lvl1pPr>
              <a:lnSpc>
                <a:spcPct val="90000"/>
              </a:lnSpc>
              <a:spcAft>
                <a:spcPts val="0"/>
              </a:spcAft>
              <a:defRPr sz="2000" b="1">
                <a:solidFill>
                  <a:schemeClr val="bg1"/>
                </a:solidFill>
              </a:defRPr>
            </a:lvl1pPr>
          </a:lstStyle>
          <a:p>
            <a:pPr lvl="0"/>
            <a:r>
              <a:rPr lang="en-US"/>
              <a:t>Add Subtitle</a:t>
            </a:r>
          </a:p>
        </p:txBody>
      </p:sp>
      <p:sp>
        <p:nvSpPr>
          <p:cNvPr id="11" name="Textplatzhalter 6">
            <a:extLst>
              <a:ext uri="{FF2B5EF4-FFF2-40B4-BE49-F238E27FC236}">
                <a16:creationId xmlns:a16="http://schemas.microsoft.com/office/drawing/2014/main" id="{1CA20E29-2B91-4E0E-B871-859AFBF720A7}"/>
              </a:ext>
            </a:extLst>
          </p:cNvPr>
          <p:cNvSpPr>
            <a:spLocks noGrp="1"/>
          </p:cNvSpPr>
          <p:nvPr>
            <p:ph type="body" sz="quarter" idx="15" hasCustomPrompt="1"/>
          </p:nvPr>
        </p:nvSpPr>
        <p:spPr>
          <a:xfrm>
            <a:off x="864000" y="6007100"/>
            <a:ext cx="10464400" cy="274900"/>
          </a:xfrm>
        </p:spPr>
        <p:txBody>
          <a:bodyPr anchor="t"/>
          <a:lstStyle>
            <a:lvl1pPr marL="88900" indent="-88900">
              <a:buClr>
                <a:schemeClr val="tx1"/>
              </a:buClr>
              <a:buSzPct val="100000"/>
              <a:buFont typeface="+mj-lt"/>
              <a:buAutoNum type="arabicPeriod"/>
              <a:defRPr sz="800" b="0">
                <a:solidFill>
                  <a:schemeClr val="tx1"/>
                </a:solidFill>
              </a:defRPr>
            </a:lvl1pPr>
          </a:lstStyle>
          <a:p>
            <a:pPr lvl="0"/>
            <a:r>
              <a:rPr lang="de-DE"/>
              <a:t>Foot Note</a:t>
            </a:r>
          </a:p>
        </p:txBody>
      </p:sp>
      <p:sp>
        <p:nvSpPr>
          <p:cNvPr id="12" name="Textplatzhalter 3">
            <a:extLst>
              <a:ext uri="{FF2B5EF4-FFF2-40B4-BE49-F238E27FC236}">
                <a16:creationId xmlns:a16="http://schemas.microsoft.com/office/drawing/2014/main" id="{C7724749-26F3-4D81-A93C-5229BEC5FA4E}"/>
              </a:ext>
            </a:extLst>
          </p:cNvPr>
          <p:cNvSpPr>
            <a:spLocks noGrp="1"/>
          </p:cNvSpPr>
          <p:nvPr>
            <p:ph type="body" sz="quarter" idx="16" hasCustomPrompt="1"/>
          </p:nvPr>
        </p:nvSpPr>
        <p:spPr>
          <a:xfrm>
            <a:off x="6311900" y="3168000"/>
            <a:ext cx="5004000" cy="1889363"/>
          </a:xfrm>
        </p:spPr>
        <p:txBody>
          <a:bodyPr lIns="180000">
            <a:spAutoFit/>
          </a:bodyPr>
          <a:lstStyle>
            <a:lvl1pPr>
              <a:spcAft>
                <a:spcPts val="600"/>
              </a:spcAft>
              <a:defRPr sz="1800"/>
            </a:lvl1pPr>
            <a:lvl2pPr>
              <a:defRPr sz="1800"/>
            </a:lvl2pPr>
            <a:lvl3pPr>
              <a:defRPr sz="1800"/>
            </a:lvl3pPr>
            <a:lvl4pPr>
              <a:defRPr sz="1800"/>
            </a:lvl4pPr>
            <a:lvl5pPr>
              <a:defRPr sz="1800"/>
            </a:lvl5pPr>
          </a:lstStyle>
          <a:p>
            <a:pPr lvl="0"/>
            <a:r>
              <a:rPr lang="en-US"/>
              <a:t>Add Subtitle</a:t>
            </a:r>
          </a:p>
          <a:p>
            <a:pPr lvl="1"/>
            <a:r>
              <a:rPr lang="de-DE"/>
              <a:t>Second </a:t>
            </a:r>
            <a:r>
              <a:rPr lang="de-DE" err="1"/>
              <a:t>level</a:t>
            </a:r>
            <a:endParaRPr lang="de-DE"/>
          </a:p>
          <a:p>
            <a:pPr lvl="2"/>
            <a:r>
              <a:rPr lang="en-US"/>
              <a:t>Third level</a:t>
            </a:r>
          </a:p>
          <a:p>
            <a:pPr lvl="3"/>
            <a:r>
              <a:rPr lang="de-DE" err="1"/>
              <a:t>Fourth</a:t>
            </a:r>
            <a:r>
              <a:rPr lang="de-DE"/>
              <a:t> Ebene</a:t>
            </a:r>
          </a:p>
          <a:p>
            <a:pPr lvl="4"/>
            <a:r>
              <a:rPr lang="de-DE" err="1"/>
              <a:t>Fifth</a:t>
            </a:r>
            <a:r>
              <a:rPr lang="de-DE"/>
              <a:t> Ebene</a:t>
            </a:r>
          </a:p>
        </p:txBody>
      </p:sp>
    </p:spTree>
    <p:extLst>
      <p:ext uri="{BB962C8B-B14F-4D97-AF65-F5344CB8AC3E}">
        <p14:creationId xmlns:p14="http://schemas.microsoft.com/office/powerpoint/2010/main" val="354307023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2 Textboxes re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126DFB-7027-4FE0-9C48-1E6472424E91}"/>
              </a:ext>
            </a:extLst>
          </p:cNvPr>
          <p:cNvSpPr>
            <a:spLocks noGrp="1"/>
          </p:cNvSpPr>
          <p:nvPr>
            <p:ph type="title" hasCustomPrompt="1"/>
          </p:nvPr>
        </p:nvSpPr>
        <p:spPr/>
        <p:txBody>
          <a:bodyPr/>
          <a:lstStyle>
            <a:lvl1pPr>
              <a:defRPr/>
            </a:lvl1pPr>
          </a:lstStyle>
          <a:p>
            <a:r>
              <a:rPr lang="de-DE"/>
              <a:t>Add Title</a:t>
            </a:r>
          </a:p>
        </p:txBody>
      </p:sp>
      <p:sp>
        <p:nvSpPr>
          <p:cNvPr id="4" name="Textplatzhalter 3">
            <a:extLst>
              <a:ext uri="{FF2B5EF4-FFF2-40B4-BE49-F238E27FC236}">
                <a16:creationId xmlns:a16="http://schemas.microsoft.com/office/drawing/2014/main" id="{22C22C87-A5AE-4B4C-AB22-F5583423F825}"/>
              </a:ext>
            </a:extLst>
          </p:cNvPr>
          <p:cNvSpPr>
            <a:spLocks noGrp="1"/>
          </p:cNvSpPr>
          <p:nvPr>
            <p:ph type="body" sz="quarter" idx="10" hasCustomPrompt="1"/>
          </p:nvPr>
        </p:nvSpPr>
        <p:spPr>
          <a:xfrm>
            <a:off x="863999" y="3168000"/>
            <a:ext cx="5004000" cy="1889363"/>
          </a:xfrm>
        </p:spPr>
        <p:txBody>
          <a:bodyPr lIns="180000">
            <a:spAutoFit/>
          </a:bodyPr>
          <a:lstStyle>
            <a:lvl1pPr>
              <a:spcAft>
                <a:spcPts val="600"/>
              </a:spcAft>
              <a:defRPr sz="1800"/>
            </a:lvl1pPr>
            <a:lvl2pPr>
              <a:defRPr sz="1800"/>
            </a:lvl2pPr>
            <a:lvl3pPr>
              <a:defRPr sz="1800"/>
            </a:lvl3pPr>
            <a:lvl4pPr>
              <a:defRPr sz="1800"/>
            </a:lvl4pPr>
            <a:lvl5pPr>
              <a:defRPr sz="1800"/>
            </a:lvl5pPr>
          </a:lstStyle>
          <a:p>
            <a:pPr lvl="0"/>
            <a:r>
              <a:rPr lang="en-US"/>
              <a:t>Add Subtitle</a:t>
            </a:r>
          </a:p>
          <a:p>
            <a:pPr lvl="1"/>
            <a:r>
              <a:rPr lang="de-DE"/>
              <a:t>Second </a:t>
            </a:r>
            <a:r>
              <a:rPr lang="de-DE" err="1"/>
              <a:t>level</a:t>
            </a:r>
            <a:endParaRPr lang="de-DE"/>
          </a:p>
          <a:p>
            <a:pPr lvl="2"/>
            <a:r>
              <a:rPr lang="en-US"/>
              <a:t>Third level</a:t>
            </a:r>
          </a:p>
          <a:p>
            <a:pPr lvl="3"/>
            <a:r>
              <a:rPr lang="de-DE" err="1"/>
              <a:t>Fourth</a:t>
            </a:r>
            <a:r>
              <a:rPr lang="de-DE"/>
              <a:t> Ebene</a:t>
            </a:r>
          </a:p>
          <a:p>
            <a:pPr lvl="4"/>
            <a:r>
              <a:rPr lang="de-DE" err="1"/>
              <a:t>Fifth</a:t>
            </a:r>
            <a:r>
              <a:rPr lang="de-DE"/>
              <a:t> Ebene</a:t>
            </a:r>
          </a:p>
        </p:txBody>
      </p:sp>
      <p:sp>
        <p:nvSpPr>
          <p:cNvPr id="5" name="Textplatzhalter 3">
            <a:extLst>
              <a:ext uri="{FF2B5EF4-FFF2-40B4-BE49-F238E27FC236}">
                <a16:creationId xmlns:a16="http://schemas.microsoft.com/office/drawing/2014/main" id="{DEA041B2-DCA2-442D-8014-D2325881E2F4}"/>
              </a:ext>
            </a:extLst>
          </p:cNvPr>
          <p:cNvSpPr>
            <a:spLocks noGrp="1"/>
          </p:cNvSpPr>
          <p:nvPr>
            <p:ph type="body" sz="quarter" idx="11" hasCustomPrompt="1"/>
          </p:nvPr>
        </p:nvSpPr>
        <p:spPr>
          <a:xfrm>
            <a:off x="6310800" y="3168000"/>
            <a:ext cx="5004000" cy="1889363"/>
          </a:xfrm>
        </p:spPr>
        <p:txBody>
          <a:bodyPr lIns="180000">
            <a:spAutoFit/>
          </a:bodyPr>
          <a:lstStyle>
            <a:lvl1pPr>
              <a:spcAft>
                <a:spcPts val="600"/>
              </a:spcAft>
              <a:defRPr sz="1800"/>
            </a:lvl1pPr>
            <a:lvl2pPr>
              <a:defRPr sz="1800"/>
            </a:lvl2pPr>
            <a:lvl3pPr>
              <a:defRPr sz="1800"/>
            </a:lvl3pPr>
            <a:lvl4pPr>
              <a:defRPr sz="1800"/>
            </a:lvl4pPr>
            <a:lvl5pPr>
              <a:defRPr sz="1800"/>
            </a:lvl5pPr>
          </a:lstStyle>
          <a:p>
            <a:pPr lvl="0"/>
            <a:r>
              <a:rPr lang="en-US"/>
              <a:t>Add Subtitle</a:t>
            </a:r>
          </a:p>
          <a:p>
            <a:pPr lvl="1"/>
            <a:r>
              <a:rPr lang="de-DE"/>
              <a:t>Second </a:t>
            </a:r>
            <a:r>
              <a:rPr lang="de-DE" err="1"/>
              <a:t>level</a:t>
            </a:r>
            <a:endParaRPr lang="de-DE"/>
          </a:p>
          <a:p>
            <a:pPr lvl="2"/>
            <a:r>
              <a:rPr lang="en-US"/>
              <a:t>Third level</a:t>
            </a:r>
          </a:p>
          <a:p>
            <a:pPr lvl="3"/>
            <a:r>
              <a:rPr lang="de-DE" err="1"/>
              <a:t>Fourth</a:t>
            </a:r>
            <a:r>
              <a:rPr lang="de-DE"/>
              <a:t> Ebene</a:t>
            </a:r>
          </a:p>
          <a:p>
            <a:pPr lvl="4"/>
            <a:r>
              <a:rPr lang="de-DE" err="1"/>
              <a:t>Fifth</a:t>
            </a:r>
            <a:r>
              <a:rPr lang="de-DE"/>
              <a:t> Ebene</a:t>
            </a:r>
          </a:p>
        </p:txBody>
      </p:sp>
      <p:sp>
        <p:nvSpPr>
          <p:cNvPr id="7" name="Textplatzhalter 6">
            <a:extLst>
              <a:ext uri="{FF2B5EF4-FFF2-40B4-BE49-F238E27FC236}">
                <a16:creationId xmlns:a16="http://schemas.microsoft.com/office/drawing/2014/main" id="{D865D69A-1BA1-4405-A093-B8143CF62652}"/>
              </a:ext>
            </a:extLst>
          </p:cNvPr>
          <p:cNvSpPr>
            <a:spLocks noGrp="1"/>
          </p:cNvSpPr>
          <p:nvPr>
            <p:ph type="body" sz="quarter" idx="12" hasCustomPrompt="1"/>
          </p:nvPr>
        </p:nvSpPr>
        <p:spPr>
          <a:xfrm>
            <a:off x="864000" y="2113200"/>
            <a:ext cx="5017600" cy="684000"/>
          </a:xfrm>
          <a:solidFill>
            <a:schemeClr val="accent2">
              <a:alpha val="80000"/>
            </a:schemeClr>
          </a:solidFill>
        </p:spPr>
        <p:txBody>
          <a:bodyPr lIns="180000" anchor="ctr" anchorCtr="0">
            <a:noAutofit/>
          </a:bodyPr>
          <a:lstStyle>
            <a:lvl1pPr marL="0" marR="0" indent="0" algn="l" defTabSz="914377" rtl="0" eaLnBrk="1" fontAlgn="base" latinLnBrk="0" hangingPunct="1">
              <a:lnSpc>
                <a:spcPct val="90000"/>
              </a:lnSpc>
              <a:spcBef>
                <a:spcPts val="0"/>
              </a:spcBef>
              <a:spcAft>
                <a:spcPts val="0"/>
              </a:spcAft>
              <a:buClr>
                <a:schemeClr val="accent2"/>
              </a:buClr>
              <a:buSzTx/>
              <a:buFont typeface="Arial" panose="020B0604020202020204" pitchFamily="34" charset="0"/>
              <a:buNone/>
              <a:tabLst/>
              <a:defRPr sz="2000" b="1">
                <a:solidFill>
                  <a:schemeClr val="bg1"/>
                </a:solidFill>
              </a:defRPr>
            </a:lvl1pPr>
          </a:lstStyle>
          <a:p>
            <a:pPr lvl="0"/>
            <a:r>
              <a:rPr lang="en-US"/>
              <a:t>Add Subtitle</a:t>
            </a:r>
          </a:p>
        </p:txBody>
      </p:sp>
      <p:sp>
        <p:nvSpPr>
          <p:cNvPr id="8" name="Textplatzhalter 6">
            <a:extLst>
              <a:ext uri="{FF2B5EF4-FFF2-40B4-BE49-F238E27FC236}">
                <a16:creationId xmlns:a16="http://schemas.microsoft.com/office/drawing/2014/main" id="{AF973001-7DE9-42DA-ACA0-ED44E1EA9A64}"/>
              </a:ext>
            </a:extLst>
          </p:cNvPr>
          <p:cNvSpPr>
            <a:spLocks noGrp="1"/>
          </p:cNvSpPr>
          <p:nvPr>
            <p:ph type="body" sz="quarter" idx="13" hasCustomPrompt="1"/>
          </p:nvPr>
        </p:nvSpPr>
        <p:spPr>
          <a:xfrm>
            <a:off x="6310800" y="2117667"/>
            <a:ext cx="5017600" cy="684000"/>
          </a:xfrm>
          <a:solidFill>
            <a:schemeClr val="accent2">
              <a:alpha val="80000"/>
            </a:schemeClr>
          </a:solidFill>
        </p:spPr>
        <p:txBody>
          <a:bodyPr lIns="180000" anchor="ctr" anchorCtr="0">
            <a:noAutofit/>
          </a:bodyPr>
          <a:lstStyle>
            <a:lvl1pPr>
              <a:lnSpc>
                <a:spcPct val="90000"/>
              </a:lnSpc>
              <a:spcAft>
                <a:spcPts val="0"/>
              </a:spcAft>
              <a:defRPr sz="2000" b="1">
                <a:solidFill>
                  <a:schemeClr val="bg1"/>
                </a:solidFill>
              </a:defRPr>
            </a:lvl1pPr>
          </a:lstStyle>
          <a:p>
            <a:pPr lvl="0"/>
            <a:r>
              <a:rPr lang="en-US"/>
              <a:t>Add Subtitle</a:t>
            </a:r>
          </a:p>
        </p:txBody>
      </p:sp>
      <p:sp>
        <p:nvSpPr>
          <p:cNvPr id="11" name="Textplatzhalter 6">
            <a:extLst>
              <a:ext uri="{FF2B5EF4-FFF2-40B4-BE49-F238E27FC236}">
                <a16:creationId xmlns:a16="http://schemas.microsoft.com/office/drawing/2014/main" id="{0505B668-0815-4479-AD01-7AB5B8D146F2}"/>
              </a:ext>
            </a:extLst>
          </p:cNvPr>
          <p:cNvSpPr>
            <a:spLocks noGrp="1"/>
          </p:cNvSpPr>
          <p:nvPr>
            <p:ph type="body" sz="quarter" idx="15" hasCustomPrompt="1"/>
          </p:nvPr>
        </p:nvSpPr>
        <p:spPr>
          <a:xfrm>
            <a:off x="864000" y="6007100"/>
            <a:ext cx="10464400" cy="274900"/>
          </a:xfrm>
        </p:spPr>
        <p:txBody>
          <a:bodyPr anchor="t"/>
          <a:lstStyle>
            <a:lvl1pPr marL="88900" indent="-88900">
              <a:buClr>
                <a:schemeClr val="tx1"/>
              </a:buClr>
              <a:buSzPct val="100000"/>
              <a:buFont typeface="+mj-lt"/>
              <a:buAutoNum type="arabicPeriod"/>
              <a:defRPr sz="800" b="0">
                <a:solidFill>
                  <a:schemeClr val="tx1"/>
                </a:solidFill>
              </a:defRPr>
            </a:lvl1pPr>
          </a:lstStyle>
          <a:p>
            <a:pPr lvl="0"/>
            <a:r>
              <a:rPr lang="de-DE"/>
              <a:t>Foot Note</a:t>
            </a:r>
          </a:p>
        </p:txBody>
      </p:sp>
    </p:spTree>
    <p:extLst>
      <p:ext uri="{BB962C8B-B14F-4D97-AF65-F5344CB8AC3E}">
        <p14:creationId xmlns:p14="http://schemas.microsoft.com/office/powerpoint/2010/main" val="65523993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2 Textboxes grey">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126DFB-7027-4FE0-9C48-1E6472424E91}"/>
              </a:ext>
            </a:extLst>
          </p:cNvPr>
          <p:cNvSpPr>
            <a:spLocks noGrp="1"/>
          </p:cNvSpPr>
          <p:nvPr>
            <p:ph type="title" hasCustomPrompt="1"/>
          </p:nvPr>
        </p:nvSpPr>
        <p:spPr/>
        <p:txBody>
          <a:bodyPr/>
          <a:lstStyle>
            <a:lvl1pPr>
              <a:defRPr/>
            </a:lvl1pPr>
          </a:lstStyle>
          <a:p>
            <a:r>
              <a:rPr lang="de-DE"/>
              <a:t>Add Title</a:t>
            </a:r>
          </a:p>
        </p:txBody>
      </p:sp>
      <p:sp>
        <p:nvSpPr>
          <p:cNvPr id="4" name="Textplatzhalter 3">
            <a:extLst>
              <a:ext uri="{FF2B5EF4-FFF2-40B4-BE49-F238E27FC236}">
                <a16:creationId xmlns:a16="http://schemas.microsoft.com/office/drawing/2014/main" id="{22C22C87-A5AE-4B4C-AB22-F5583423F825}"/>
              </a:ext>
            </a:extLst>
          </p:cNvPr>
          <p:cNvSpPr>
            <a:spLocks noGrp="1"/>
          </p:cNvSpPr>
          <p:nvPr>
            <p:ph type="body" sz="quarter" idx="10" hasCustomPrompt="1"/>
          </p:nvPr>
        </p:nvSpPr>
        <p:spPr>
          <a:xfrm>
            <a:off x="863999" y="3168000"/>
            <a:ext cx="5004000" cy="1889363"/>
          </a:xfrm>
        </p:spPr>
        <p:txBody>
          <a:bodyPr lIns="180000">
            <a:spAutoFit/>
          </a:bodyPr>
          <a:lstStyle>
            <a:lvl1pPr>
              <a:spcAft>
                <a:spcPts val="600"/>
              </a:spcAft>
              <a:defRPr sz="1800"/>
            </a:lvl1pPr>
            <a:lvl2pPr>
              <a:defRPr sz="1800"/>
            </a:lvl2pPr>
            <a:lvl3pPr>
              <a:defRPr sz="1800"/>
            </a:lvl3pPr>
            <a:lvl4pPr>
              <a:defRPr sz="1800"/>
            </a:lvl4pPr>
            <a:lvl5pPr>
              <a:defRPr sz="1800"/>
            </a:lvl5pPr>
          </a:lstStyle>
          <a:p>
            <a:pPr lvl="0"/>
            <a:r>
              <a:rPr lang="en-US"/>
              <a:t>Add Subtitle</a:t>
            </a:r>
          </a:p>
          <a:p>
            <a:pPr lvl="1"/>
            <a:r>
              <a:rPr lang="de-DE"/>
              <a:t>Second </a:t>
            </a:r>
            <a:r>
              <a:rPr lang="de-DE" err="1"/>
              <a:t>level</a:t>
            </a:r>
            <a:endParaRPr lang="de-DE"/>
          </a:p>
          <a:p>
            <a:pPr lvl="2"/>
            <a:r>
              <a:rPr lang="en-US"/>
              <a:t>Third level</a:t>
            </a:r>
          </a:p>
          <a:p>
            <a:pPr lvl="3"/>
            <a:r>
              <a:rPr lang="de-DE" err="1"/>
              <a:t>Fourth</a:t>
            </a:r>
            <a:r>
              <a:rPr lang="de-DE"/>
              <a:t> Ebene</a:t>
            </a:r>
          </a:p>
          <a:p>
            <a:pPr lvl="4"/>
            <a:r>
              <a:rPr lang="de-DE" err="1"/>
              <a:t>Fifth</a:t>
            </a:r>
            <a:r>
              <a:rPr lang="de-DE"/>
              <a:t> Ebene</a:t>
            </a:r>
          </a:p>
        </p:txBody>
      </p:sp>
      <p:sp>
        <p:nvSpPr>
          <p:cNvPr id="5" name="Textplatzhalter 3">
            <a:extLst>
              <a:ext uri="{FF2B5EF4-FFF2-40B4-BE49-F238E27FC236}">
                <a16:creationId xmlns:a16="http://schemas.microsoft.com/office/drawing/2014/main" id="{DEA041B2-DCA2-442D-8014-D2325881E2F4}"/>
              </a:ext>
            </a:extLst>
          </p:cNvPr>
          <p:cNvSpPr>
            <a:spLocks noGrp="1"/>
          </p:cNvSpPr>
          <p:nvPr>
            <p:ph type="body" sz="quarter" idx="11" hasCustomPrompt="1"/>
          </p:nvPr>
        </p:nvSpPr>
        <p:spPr>
          <a:xfrm>
            <a:off x="6310800" y="3168000"/>
            <a:ext cx="5004000" cy="1889363"/>
          </a:xfrm>
        </p:spPr>
        <p:txBody>
          <a:bodyPr lIns="180000">
            <a:spAutoFit/>
          </a:bodyPr>
          <a:lstStyle>
            <a:lvl1pPr>
              <a:spcAft>
                <a:spcPts val="600"/>
              </a:spcAft>
              <a:defRPr sz="1800"/>
            </a:lvl1pPr>
            <a:lvl2pPr>
              <a:defRPr sz="1800"/>
            </a:lvl2pPr>
            <a:lvl3pPr>
              <a:defRPr sz="1800"/>
            </a:lvl3pPr>
            <a:lvl4pPr>
              <a:defRPr sz="1800"/>
            </a:lvl4pPr>
            <a:lvl5pPr>
              <a:defRPr sz="1800"/>
            </a:lvl5pPr>
          </a:lstStyle>
          <a:p>
            <a:pPr lvl="0"/>
            <a:r>
              <a:rPr lang="en-US"/>
              <a:t>Add Subtitle</a:t>
            </a:r>
          </a:p>
          <a:p>
            <a:pPr lvl="1"/>
            <a:r>
              <a:rPr lang="de-DE"/>
              <a:t>Second </a:t>
            </a:r>
            <a:r>
              <a:rPr lang="de-DE" err="1"/>
              <a:t>level</a:t>
            </a:r>
            <a:endParaRPr lang="de-DE"/>
          </a:p>
          <a:p>
            <a:pPr lvl="2"/>
            <a:r>
              <a:rPr lang="en-US"/>
              <a:t>Third level</a:t>
            </a:r>
          </a:p>
          <a:p>
            <a:pPr lvl="3"/>
            <a:r>
              <a:rPr lang="de-DE" err="1"/>
              <a:t>Fourth</a:t>
            </a:r>
            <a:r>
              <a:rPr lang="de-DE"/>
              <a:t> Ebene</a:t>
            </a:r>
          </a:p>
          <a:p>
            <a:pPr lvl="4"/>
            <a:r>
              <a:rPr lang="de-DE" err="1"/>
              <a:t>Fifth</a:t>
            </a:r>
            <a:r>
              <a:rPr lang="de-DE"/>
              <a:t> Ebene</a:t>
            </a:r>
          </a:p>
        </p:txBody>
      </p:sp>
      <p:sp>
        <p:nvSpPr>
          <p:cNvPr id="7" name="Textplatzhalter 6">
            <a:extLst>
              <a:ext uri="{FF2B5EF4-FFF2-40B4-BE49-F238E27FC236}">
                <a16:creationId xmlns:a16="http://schemas.microsoft.com/office/drawing/2014/main" id="{D865D69A-1BA1-4405-A093-B8143CF62652}"/>
              </a:ext>
            </a:extLst>
          </p:cNvPr>
          <p:cNvSpPr>
            <a:spLocks noGrp="1"/>
          </p:cNvSpPr>
          <p:nvPr>
            <p:ph type="body" sz="quarter" idx="12" hasCustomPrompt="1"/>
          </p:nvPr>
        </p:nvSpPr>
        <p:spPr>
          <a:xfrm>
            <a:off x="863999" y="2113200"/>
            <a:ext cx="5003999" cy="684000"/>
          </a:xfrm>
          <a:solidFill>
            <a:schemeClr val="accent6">
              <a:alpha val="80000"/>
            </a:schemeClr>
          </a:solidFill>
        </p:spPr>
        <p:txBody>
          <a:bodyPr lIns="180000" anchor="ctr" anchorCtr="0">
            <a:noAutofit/>
          </a:bodyPr>
          <a:lstStyle>
            <a:lvl1pPr marL="0" marR="0" indent="0" algn="l" defTabSz="914377" rtl="0" eaLnBrk="1" fontAlgn="base" latinLnBrk="0" hangingPunct="1">
              <a:lnSpc>
                <a:spcPct val="90000"/>
              </a:lnSpc>
              <a:spcBef>
                <a:spcPts val="0"/>
              </a:spcBef>
              <a:spcAft>
                <a:spcPts val="0"/>
              </a:spcAft>
              <a:buClr>
                <a:schemeClr val="accent2"/>
              </a:buClr>
              <a:buSzTx/>
              <a:buFont typeface="Arial" panose="020B0604020202020204" pitchFamily="34" charset="0"/>
              <a:buNone/>
              <a:tabLst/>
              <a:defRPr sz="2000" b="1">
                <a:solidFill>
                  <a:schemeClr val="tx1"/>
                </a:solidFill>
              </a:defRPr>
            </a:lvl1pPr>
          </a:lstStyle>
          <a:p>
            <a:pPr lvl="0"/>
            <a:r>
              <a:rPr lang="en-US"/>
              <a:t>Add Subtitle</a:t>
            </a:r>
          </a:p>
        </p:txBody>
      </p:sp>
      <p:sp>
        <p:nvSpPr>
          <p:cNvPr id="8" name="Textplatzhalter 6">
            <a:extLst>
              <a:ext uri="{FF2B5EF4-FFF2-40B4-BE49-F238E27FC236}">
                <a16:creationId xmlns:a16="http://schemas.microsoft.com/office/drawing/2014/main" id="{AF973001-7DE9-42DA-ACA0-ED44E1EA9A64}"/>
              </a:ext>
            </a:extLst>
          </p:cNvPr>
          <p:cNvSpPr>
            <a:spLocks noGrp="1"/>
          </p:cNvSpPr>
          <p:nvPr>
            <p:ph type="body" sz="quarter" idx="13" hasCustomPrompt="1"/>
          </p:nvPr>
        </p:nvSpPr>
        <p:spPr>
          <a:xfrm>
            <a:off x="6310799" y="2117667"/>
            <a:ext cx="5003999" cy="684000"/>
          </a:xfrm>
          <a:solidFill>
            <a:schemeClr val="accent6">
              <a:alpha val="80000"/>
            </a:schemeClr>
          </a:solidFill>
        </p:spPr>
        <p:txBody>
          <a:bodyPr lIns="180000" anchor="ctr" anchorCtr="0">
            <a:noAutofit/>
          </a:bodyPr>
          <a:lstStyle>
            <a:lvl1pPr>
              <a:lnSpc>
                <a:spcPct val="90000"/>
              </a:lnSpc>
              <a:spcAft>
                <a:spcPts val="0"/>
              </a:spcAft>
              <a:defRPr sz="2000" b="1">
                <a:solidFill>
                  <a:schemeClr val="tx1"/>
                </a:solidFill>
              </a:defRPr>
            </a:lvl1pPr>
          </a:lstStyle>
          <a:p>
            <a:pPr lvl="0"/>
            <a:r>
              <a:rPr lang="en-US"/>
              <a:t>Add Subtitle</a:t>
            </a:r>
          </a:p>
        </p:txBody>
      </p:sp>
      <p:sp>
        <p:nvSpPr>
          <p:cNvPr id="11" name="Textplatzhalter 6">
            <a:extLst>
              <a:ext uri="{FF2B5EF4-FFF2-40B4-BE49-F238E27FC236}">
                <a16:creationId xmlns:a16="http://schemas.microsoft.com/office/drawing/2014/main" id="{0505B668-0815-4479-AD01-7AB5B8D146F2}"/>
              </a:ext>
            </a:extLst>
          </p:cNvPr>
          <p:cNvSpPr>
            <a:spLocks noGrp="1"/>
          </p:cNvSpPr>
          <p:nvPr>
            <p:ph type="body" sz="quarter" idx="15" hasCustomPrompt="1"/>
          </p:nvPr>
        </p:nvSpPr>
        <p:spPr>
          <a:xfrm>
            <a:off x="864000" y="6007100"/>
            <a:ext cx="10464400" cy="274900"/>
          </a:xfrm>
        </p:spPr>
        <p:txBody>
          <a:bodyPr anchor="t"/>
          <a:lstStyle>
            <a:lvl1pPr marL="88900" indent="-88900">
              <a:buClr>
                <a:schemeClr val="tx1"/>
              </a:buClr>
              <a:buSzPct val="100000"/>
              <a:buFont typeface="+mj-lt"/>
              <a:buAutoNum type="arabicPeriod"/>
              <a:defRPr sz="800" b="0">
                <a:solidFill>
                  <a:schemeClr val="tx1"/>
                </a:solidFill>
              </a:defRPr>
            </a:lvl1pPr>
          </a:lstStyle>
          <a:p>
            <a:pPr lvl="0"/>
            <a:r>
              <a:rPr lang="de-DE"/>
              <a:t>Foot Note</a:t>
            </a:r>
          </a:p>
        </p:txBody>
      </p:sp>
    </p:spTree>
    <p:extLst>
      <p:ext uri="{BB962C8B-B14F-4D97-AF65-F5344CB8AC3E}">
        <p14:creationId xmlns:p14="http://schemas.microsoft.com/office/powerpoint/2010/main" val="361682139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3 Textboxes blu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126DFB-7027-4FE0-9C48-1E6472424E91}"/>
              </a:ext>
            </a:extLst>
          </p:cNvPr>
          <p:cNvSpPr>
            <a:spLocks noGrp="1"/>
          </p:cNvSpPr>
          <p:nvPr>
            <p:ph type="title" hasCustomPrompt="1"/>
          </p:nvPr>
        </p:nvSpPr>
        <p:spPr/>
        <p:txBody>
          <a:bodyPr/>
          <a:lstStyle>
            <a:lvl1pPr>
              <a:defRPr/>
            </a:lvl1pPr>
          </a:lstStyle>
          <a:p>
            <a:r>
              <a:rPr lang="de-DE"/>
              <a:t>Add Title</a:t>
            </a:r>
          </a:p>
        </p:txBody>
      </p:sp>
      <p:sp>
        <p:nvSpPr>
          <p:cNvPr id="4" name="Textplatzhalter 3">
            <a:extLst>
              <a:ext uri="{FF2B5EF4-FFF2-40B4-BE49-F238E27FC236}">
                <a16:creationId xmlns:a16="http://schemas.microsoft.com/office/drawing/2014/main" id="{22C22C87-A5AE-4B4C-AB22-F5583423F825}"/>
              </a:ext>
            </a:extLst>
          </p:cNvPr>
          <p:cNvSpPr>
            <a:spLocks noGrp="1"/>
          </p:cNvSpPr>
          <p:nvPr>
            <p:ph type="body" sz="quarter" idx="10" hasCustomPrompt="1"/>
          </p:nvPr>
        </p:nvSpPr>
        <p:spPr>
          <a:xfrm>
            <a:off x="863999" y="3168000"/>
            <a:ext cx="3204000" cy="1645259"/>
          </a:xfrm>
        </p:spPr>
        <p:txBody>
          <a:bodyPr lIns="180000">
            <a:spAutoFit/>
          </a:bodyPr>
          <a:lstStyle>
            <a:lvl1pPr>
              <a:spcAft>
                <a:spcPts val="600"/>
              </a:spcAft>
              <a:defRPr sz="1600"/>
            </a:lvl1pPr>
            <a:lvl2pPr>
              <a:defRPr sz="1600"/>
            </a:lvl2pPr>
            <a:lvl3pPr>
              <a:defRPr sz="1600"/>
            </a:lvl3pPr>
            <a:lvl4pPr>
              <a:defRPr sz="1600"/>
            </a:lvl4pPr>
            <a:lvl5pPr>
              <a:defRPr sz="1600"/>
            </a:lvl5pPr>
          </a:lstStyle>
          <a:p>
            <a:pPr lvl="0"/>
            <a:r>
              <a:rPr lang="en-US"/>
              <a:t>Add Subtitle</a:t>
            </a:r>
          </a:p>
          <a:p>
            <a:pPr lvl="1"/>
            <a:r>
              <a:rPr lang="de-DE"/>
              <a:t>Second </a:t>
            </a:r>
            <a:r>
              <a:rPr lang="de-DE" err="1"/>
              <a:t>level</a:t>
            </a:r>
            <a:endParaRPr lang="de-DE"/>
          </a:p>
          <a:p>
            <a:pPr lvl="2"/>
            <a:r>
              <a:rPr lang="en-US"/>
              <a:t>Third level</a:t>
            </a:r>
          </a:p>
          <a:p>
            <a:pPr lvl="3"/>
            <a:r>
              <a:rPr lang="de-DE" err="1"/>
              <a:t>Fourth</a:t>
            </a:r>
            <a:r>
              <a:rPr lang="de-DE"/>
              <a:t> Ebene</a:t>
            </a:r>
          </a:p>
          <a:p>
            <a:pPr lvl="4"/>
            <a:r>
              <a:rPr lang="de-DE" err="1"/>
              <a:t>Fifth</a:t>
            </a:r>
            <a:r>
              <a:rPr lang="de-DE"/>
              <a:t> Ebene</a:t>
            </a:r>
          </a:p>
        </p:txBody>
      </p:sp>
      <p:sp>
        <p:nvSpPr>
          <p:cNvPr id="5" name="Textplatzhalter 3">
            <a:extLst>
              <a:ext uri="{FF2B5EF4-FFF2-40B4-BE49-F238E27FC236}">
                <a16:creationId xmlns:a16="http://schemas.microsoft.com/office/drawing/2014/main" id="{DEA041B2-DCA2-442D-8014-D2325881E2F4}"/>
              </a:ext>
            </a:extLst>
          </p:cNvPr>
          <p:cNvSpPr>
            <a:spLocks noGrp="1"/>
          </p:cNvSpPr>
          <p:nvPr>
            <p:ph type="body" sz="quarter" idx="11" hasCustomPrompt="1"/>
          </p:nvPr>
        </p:nvSpPr>
        <p:spPr>
          <a:xfrm>
            <a:off x="4496400" y="3168000"/>
            <a:ext cx="3204000" cy="1645259"/>
          </a:xfrm>
        </p:spPr>
        <p:txBody>
          <a:bodyPr lIns="180000">
            <a:spAutoFit/>
          </a:bodyPr>
          <a:lstStyle>
            <a:lvl1pPr>
              <a:spcAft>
                <a:spcPts val="600"/>
              </a:spcAft>
              <a:defRPr sz="1600"/>
            </a:lvl1pPr>
            <a:lvl2pPr>
              <a:defRPr sz="1600"/>
            </a:lvl2pPr>
            <a:lvl3pPr>
              <a:defRPr sz="1600"/>
            </a:lvl3pPr>
            <a:lvl4pPr>
              <a:defRPr sz="1600"/>
            </a:lvl4pPr>
            <a:lvl5pPr>
              <a:defRPr sz="1600"/>
            </a:lvl5pPr>
          </a:lstStyle>
          <a:p>
            <a:pPr lvl="0"/>
            <a:r>
              <a:rPr lang="en-US"/>
              <a:t>Add Subtitle</a:t>
            </a:r>
          </a:p>
          <a:p>
            <a:pPr lvl="1"/>
            <a:r>
              <a:rPr lang="de-DE"/>
              <a:t>Second </a:t>
            </a:r>
            <a:r>
              <a:rPr lang="de-DE" err="1"/>
              <a:t>level</a:t>
            </a:r>
            <a:endParaRPr lang="de-DE"/>
          </a:p>
          <a:p>
            <a:pPr lvl="2"/>
            <a:r>
              <a:rPr lang="en-US"/>
              <a:t>Third level</a:t>
            </a:r>
          </a:p>
          <a:p>
            <a:pPr lvl="3"/>
            <a:r>
              <a:rPr lang="de-DE" err="1"/>
              <a:t>Fourth</a:t>
            </a:r>
            <a:r>
              <a:rPr lang="de-DE"/>
              <a:t> Ebene</a:t>
            </a:r>
          </a:p>
          <a:p>
            <a:pPr lvl="4"/>
            <a:r>
              <a:rPr lang="de-DE" err="1"/>
              <a:t>Fifth</a:t>
            </a:r>
            <a:r>
              <a:rPr lang="de-DE"/>
              <a:t> Ebene</a:t>
            </a:r>
          </a:p>
        </p:txBody>
      </p:sp>
      <p:sp>
        <p:nvSpPr>
          <p:cNvPr id="7" name="Textplatzhalter 6">
            <a:extLst>
              <a:ext uri="{FF2B5EF4-FFF2-40B4-BE49-F238E27FC236}">
                <a16:creationId xmlns:a16="http://schemas.microsoft.com/office/drawing/2014/main" id="{D865D69A-1BA1-4405-A093-B8143CF62652}"/>
              </a:ext>
            </a:extLst>
          </p:cNvPr>
          <p:cNvSpPr>
            <a:spLocks noGrp="1"/>
          </p:cNvSpPr>
          <p:nvPr>
            <p:ph type="body" sz="quarter" idx="12" hasCustomPrompt="1"/>
          </p:nvPr>
        </p:nvSpPr>
        <p:spPr>
          <a:xfrm>
            <a:off x="864000" y="2113200"/>
            <a:ext cx="3200000" cy="684000"/>
          </a:xfrm>
          <a:solidFill>
            <a:schemeClr val="accent1">
              <a:alpha val="80000"/>
            </a:schemeClr>
          </a:solidFill>
        </p:spPr>
        <p:txBody>
          <a:bodyPr lIns="180000" anchor="ctr" anchorCtr="0">
            <a:noAutofit/>
          </a:bodyPr>
          <a:lstStyle>
            <a:lvl1pPr marL="0" marR="0" indent="0" algn="l" defTabSz="914377" rtl="0" eaLnBrk="1" fontAlgn="base" latinLnBrk="0" hangingPunct="1">
              <a:lnSpc>
                <a:spcPct val="90000"/>
              </a:lnSpc>
              <a:spcBef>
                <a:spcPts val="0"/>
              </a:spcBef>
              <a:spcAft>
                <a:spcPts val="0"/>
              </a:spcAft>
              <a:buClr>
                <a:schemeClr val="accent2"/>
              </a:buClr>
              <a:buSzTx/>
              <a:buFont typeface="Arial" panose="020B0604020202020204" pitchFamily="34" charset="0"/>
              <a:buNone/>
              <a:tabLst/>
              <a:defRPr sz="2000" b="1">
                <a:solidFill>
                  <a:schemeClr val="bg1"/>
                </a:solidFill>
              </a:defRPr>
            </a:lvl1pPr>
          </a:lstStyle>
          <a:p>
            <a:pPr lvl="0"/>
            <a:r>
              <a:rPr lang="en-US"/>
              <a:t>Add Subtitle</a:t>
            </a:r>
          </a:p>
        </p:txBody>
      </p:sp>
      <p:sp>
        <p:nvSpPr>
          <p:cNvPr id="8" name="Textplatzhalter 6">
            <a:extLst>
              <a:ext uri="{FF2B5EF4-FFF2-40B4-BE49-F238E27FC236}">
                <a16:creationId xmlns:a16="http://schemas.microsoft.com/office/drawing/2014/main" id="{AF973001-7DE9-42DA-ACA0-ED44E1EA9A64}"/>
              </a:ext>
            </a:extLst>
          </p:cNvPr>
          <p:cNvSpPr>
            <a:spLocks noGrp="1"/>
          </p:cNvSpPr>
          <p:nvPr>
            <p:ph type="body" sz="quarter" idx="13" hasCustomPrompt="1"/>
          </p:nvPr>
        </p:nvSpPr>
        <p:spPr>
          <a:xfrm>
            <a:off x="4496400" y="2113200"/>
            <a:ext cx="3204000" cy="684000"/>
          </a:xfrm>
          <a:solidFill>
            <a:schemeClr val="accent1">
              <a:alpha val="80000"/>
            </a:schemeClr>
          </a:solidFill>
        </p:spPr>
        <p:txBody>
          <a:bodyPr lIns="180000" anchor="ctr" anchorCtr="0">
            <a:noAutofit/>
          </a:bodyPr>
          <a:lstStyle>
            <a:lvl1pPr>
              <a:lnSpc>
                <a:spcPct val="90000"/>
              </a:lnSpc>
              <a:spcAft>
                <a:spcPts val="0"/>
              </a:spcAft>
              <a:defRPr sz="2000" b="1">
                <a:solidFill>
                  <a:schemeClr val="bg1"/>
                </a:solidFill>
              </a:defRPr>
            </a:lvl1pPr>
          </a:lstStyle>
          <a:p>
            <a:pPr lvl="0"/>
            <a:r>
              <a:rPr lang="en-US"/>
              <a:t>Add Subtitle</a:t>
            </a:r>
          </a:p>
        </p:txBody>
      </p:sp>
      <p:sp>
        <p:nvSpPr>
          <p:cNvPr id="12" name="Textplatzhalter 3">
            <a:extLst>
              <a:ext uri="{FF2B5EF4-FFF2-40B4-BE49-F238E27FC236}">
                <a16:creationId xmlns:a16="http://schemas.microsoft.com/office/drawing/2014/main" id="{E8386F40-AFD3-46F1-8BCA-2EFD050B059D}"/>
              </a:ext>
            </a:extLst>
          </p:cNvPr>
          <p:cNvSpPr>
            <a:spLocks noGrp="1"/>
          </p:cNvSpPr>
          <p:nvPr>
            <p:ph type="body" sz="quarter" idx="14" hasCustomPrompt="1"/>
          </p:nvPr>
        </p:nvSpPr>
        <p:spPr>
          <a:xfrm>
            <a:off x="8128800" y="3168000"/>
            <a:ext cx="3204000" cy="1645259"/>
          </a:xfrm>
        </p:spPr>
        <p:txBody>
          <a:bodyPr lIns="180000">
            <a:spAutoFit/>
          </a:bodyPr>
          <a:lstStyle>
            <a:lvl1pPr>
              <a:spcAft>
                <a:spcPts val="600"/>
              </a:spcAft>
              <a:defRPr sz="1600"/>
            </a:lvl1pPr>
            <a:lvl2pPr>
              <a:defRPr sz="1600"/>
            </a:lvl2pPr>
            <a:lvl3pPr>
              <a:defRPr sz="1600"/>
            </a:lvl3pPr>
            <a:lvl4pPr>
              <a:defRPr sz="1600"/>
            </a:lvl4pPr>
            <a:lvl5pPr>
              <a:defRPr sz="1600"/>
            </a:lvl5pPr>
          </a:lstStyle>
          <a:p>
            <a:pPr lvl="0"/>
            <a:r>
              <a:rPr lang="en-US"/>
              <a:t>Add Subtitle</a:t>
            </a:r>
          </a:p>
          <a:p>
            <a:pPr lvl="1"/>
            <a:r>
              <a:rPr lang="de-DE"/>
              <a:t>Second </a:t>
            </a:r>
            <a:r>
              <a:rPr lang="de-DE" err="1"/>
              <a:t>level</a:t>
            </a:r>
            <a:endParaRPr lang="de-DE"/>
          </a:p>
          <a:p>
            <a:pPr lvl="2"/>
            <a:r>
              <a:rPr lang="en-US"/>
              <a:t>Third level</a:t>
            </a:r>
          </a:p>
          <a:p>
            <a:pPr lvl="3"/>
            <a:r>
              <a:rPr lang="de-DE" err="1"/>
              <a:t>Fourth</a:t>
            </a:r>
            <a:r>
              <a:rPr lang="de-DE"/>
              <a:t> Ebene</a:t>
            </a:r>
          </a:p>
          <a:p>
            <a:pPr lvl="4"/>
            <a:r>
              <a:rPr lang="de-DE" err="1"/>
              <a:t>Fifth</a:t>
            </a:r>
            <a:r>
              <a:rPr lang="de-DE"/>
              <a:t> Ebene</a:t>
            </a:r>
          </a:p>
        </p:txBody>
      </p:sp>
      <p:sp>
        <p:nvSpPr>
          <p:cNvPr id="13" name="Textplatzhalter 6">
            <a:extLst>
              <a:ext uri="{FF2B5EF4-FFF2-40B4-BE49-F238E27FC236}">
                <a16:creationId xmlns:a16="http://schemas.microsoft.com/office/drawing/2014/main" id="{FA263F0D-5802-4B6F-B744-D5C1B2B068DE}"/>
              </a:ext>
            </a:extLst>
          </p:cNvPr>
          <p:cNvSpPr>
            <a:spLocks noGrp="1"/>
          </p:cNvSpPr>
          <p:nvPr>
            <p:ph type="body" sz="quarter" idx="15" hasCustomPrompt="1"/>
          </p:nvPr>
        </p:nvSpPr>
        <p:spPr>
          <a:xfrm>
            <a:off x="8128800" y="2113200"/>
            <a:ext cx="3204000" cy="684000"/>
          </a:xfrm>
          <a:solidFill>
            <a:schemeClr val="accent1">
              <a:alpha val="80000"/>
            </a:schemeClr>
          </a:solidFill>
        </p:spPr>
        <p:txBody>
          <a:bodyPr lIns="180000" anchor="ctr" anchorCtr="0">
            <a:noAutofit/>
          </a:bodyPr>
          <a:lstStyle>
            <a:lvl1pPr>
              <a:lnSpc>
                <a:spcPct val="90000"/>
              </a:lnSpc>
              <a:spcAft>
                <a:spcPts val="0"/>
              </a:spcAft>
              <a:defRPr sz="2000" b="1">
                <a:solidFill>
                  <a:schemeClr val="bg1"/>
                </a:solidFill>
              </a:defRPr>
            </a:lvl1pPr>
          </a:lstStyle>
          <a:p>
            <a:pPr lvl="0"/>
            <a:r>
              <a:rPr lang="en-US"/>
              <a:t>Add Subtitle</a:t>
            </a:r>
          </a:p>
        </p:txBody>
      </p:sp>
      <p:sp>
        <p:nvSpPr>
          <p:cNvPr id="14" name="Textplatzhalter 6">
            <a:extLst>
              <a:ext uri="{FF2B5EF4-FFF2-40B4-BE49-F238E27FC236}">
                <a16:creationId xmlns:a16="http://schemas.microsoft.com/office/drawing/2014/main" id="{F1919F47-CF4B-4215-A38B-7CE3A51AE2C5}"/>
              </a:ext>
            </a:extLst>
          </p:cNvPr>
          <p:cNvSpPr>
            <a:spLocks noGrp="1"/>
          </p:cNvSpPr>
          <p:nvPr>
            <p:ph type="body" sz="quarter" idx="16" hasCustomPrompt="1"/>
          </p:nvPr>
        </p:nvSpPr>
        <p:spPr>
          <a:xfrm>
            <a:off x="864000" y="6007100"/>
            <a:ext cx="10464400" cy="274900"/>
          </a:xfrm>
        </p:spPr>
        <p:txBody>
          <a:bodyPr anchor="t"/>
          <a:lstStyle>
            <a:lvl1pPr marL="88900" indent="-88900">
              <a:buClr>
                <a:schemeClr val="tx1"/>
              </a:buClr>
              <a:buSzPct val="100000"/>
              <a:buFont typeface="+mj-lt"/>
              <a:buAutoNum type="arabicPeriod"/>
              <a:defRPr sz="800" b="0">
                <a:solidFill>
                  <a:schemeClr val="tx1"/>
                </a:solidFill>
              </a:defRPr>
            </a:lvl1pPr>
          </a:lstStyle>
          <a:p>
            <a:pPr lvl="0"/>
            <a:r>
              <a:rPr lang="de-DE"/>
              <a:t>Foot Note</a:t>
            </a:r>
          </a:p>
        </p:txBody>
      </p:sp>
    </p:spTree>
    <p:extLst>
      <p:ext uri="{BB962C8B-B14F-4D97-AF65-F5344CB8AC3E}">
        <p14:creationId xmlns:p14="http://schemas.microsoft.com/office/powerpoint/2010/main" val="231097574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3 Textboxes re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126DFB-7027-4FE0-9C48-1E6472424E91}"/>
              </a:ext>
            </a:extLst>
          </p:cNvPr>
          <p:cNvSpPr>
            <a:spLocks noGrp="1"/>
          </p:cNvSpPr>
          <p:nvPr>
            <p:ph type="title" hasCustomPrompt="1"/>
          </p:nvPr>
        </p:nvSpPr>
        <p:spPr/>
        <p:txBody>
          <a:bodyPr/>
          <a:lstStyle>
            <a:lvl1pPr>
              <a:defRPr/>
            </a:lvl1pPr>
          </a:lstStyle>
          <a:p>
            <a:r>
              <a:rPr lang="de-DE"/>
              <a:t>Add Title</a:t>
            </a:r>
          </a:p>
        </p:txBody>
      </p:sp>
      <p:sp>
        <p:nvSpPr>
          <p:cNvPr id="4" name="Textplatzhalter 3">
            <a:extLst>
              <a:ext uri="{FF2B5EF4-FFF2-40B4-BE49-F238E27FC236}">
                <a16:creationId xmlns:a16="http://schemas.microsoft.com/office/drawing/2014/main" id="{22C22C87-A5AE-4B4C-AB22-F5583423F825}"/>
              </a:ext>
            </a:extLst>
          </p:cNvPr>
          <p:cNvSpPr>
            <a:spLocks noGrp="1"/>
          </p:cNvSpPr>
          <p:nvPr>
            <p:ph type="body" sz="quarter" idx="10" hasCustomPrompt="1"/>
          </p:nvPr>
        </p:nvSpPr>
        <p:spPr>
          <a:xfrm>
            <a:off x="863999" y="3168000"/>
            <a:ext cx="3204000" cy="1645259"/>
          </a:xfrm>
        </p:spPr>
        <p:txBody>
          <a:bodyPr lIns="180000">
            <a:spAutoFit/>
          </a:bodyPr>
          <a:lstStyle>
            <a:lvl1pPr>
              <a:spcAft>
                <a:spcPts val="600"/>
              </a:spcAft>
              <a:defRPr sz="1600"/>
            </a:lvl1pPr>
            <a:lvl2pPr>
              <a:defRPr sz="1600"/>
            </a:lvl2pPr>
            <a:lvl3pPr>
              <a:defRPr sz="1600"/>
            </a:lvl3pPr>
            <a:lvl4pPr>
              <a:defRPr sz="1600"/>
            </a:lvl4pPr>
            <a:lvl5pPr>
              <a:defRPr sz="1600"/>
            </a:lvl5pPr>
          </a:lstStyle>
          <a:p>
            <a:pPr lvl="0"/>
            <a:r>
              <a:rPr lang="en-US"/>
              <a:t>Add Subtitle</a:t>
            </a:r>
          </a:p>
          <a:p>
            <a:pPr lvl="1"/>
            <a:r>
              <a:rPr lang="de-DE"/>
              <a:t>Zweite Ebene</a:t>
            </a:r>
          </a:p>
          <a:p>
            <a:pPr lvl="2"/>
            <a:r>
              <a:rPr lang="de-DE"/>
              <a:t>Dritte Ebene</a:t>
            </a:r>
          </a:p>
          <a:p>
            <a:pPr lvl="3"/>
            <a:r>
              <a:rPr lang="de-DE"/>
              <a:t>Vierte Ebene</a:t>
            </a:r>
          </a:p>
          <a:p>
            <a:pPr lvl="4"/>
            <a:r>
              <a:rPr lang="de-DE"/>
              <a:t>Fünfte Ebene</a:t>
            </a:r>
          </a:p>
        </p:txBody>
      </p:sp>
      <p:sp>
        <p:nvSpPr>
          <p:cNvPr id="5" name="Textplatzhalter 3">
            <a:extLst>
              <a:ext uri="{FF2B5EF4-FFF2-40B4-BE49-F238E27FC236}">
                <a16:creationId xmlns:a16="http://schemas.microsoft.com/office/drawing/2014/main" id="{DEA041B2-DCA2-442D-8014-D2325881E2F4}"/>
              </a:ext>
            </a:extLst>
          </p:cNvPr>
          <p:cNvSpPr>
            <a:spLocks noGrp="1"/>
          </p:cNvSpPr>
          <p:nvPr>
            <p:ph type="body" sz="quarter" idx="11" hasCustomPrompt="1"/>
          </p:nvPr>
        </p:nvSpPr>
        <p:spPr>
          <a:xfrm>
            <a:off x="4496400" y="3168000"/>
            <a:ext cx="3204000" cy="1645259"/>
          </a:xfrm>
        </p:spPr>
        <p:txBody>
          <a:bodyPr lIns="180000">
            <a:spAutoFit/>
          </a:bodyPr>
          <a:lstStyle>
            <a:lvl1pPr>
              <a:spcAft>
                <a:spcPts val="600"/>
              </a:spcAft>
              <a:defRPr sz="1600"/>
            </a:lvl1pPr>
            <a:lvl2pPr>
              <a:defRPr sz="1600"/>
            </a:lvl2pPr>
            <a:lvl3pPr>
              <a:defRPr sz="1600"/>
            </a:lvl3pPr>
            <a:lvl4pPr>
              <a:defRPr sz="1600"/>
            </a:lvl4pPr>
            <a:lvl5pPr>
              <a:defRPr sz="1600"/>
            </a:lvl5pPr>
          </a:lstStyle>
          <a:p>
            <a:pPr lvl="0"/>
            <a:r>
              <a:rPr lang="en-US"/>
              <a:t>Add Subtitle</a:t>
            </a:r>
          </a:p>
          <a:p>
            <a:pPr lvl="1"/>
            <a:r>
              <a:rPr lang="de-DE"/>
              <a:t>Zweite Ebene</a:t>
            </a:r>
          </a:p>
          <a:p>
            <a:pPr lvl="2"/>
            <a:r>
              <a:rPr lang="de-DE"/>
              <a:t>Dritte Ebene</a:t>
            </a:r>
          </a:p>
          <a:p>
            <a:pPr lvl="3"/>
            <a:r>
              <a:rPr lang="de-DE"/>
              <a:t>Vierte Ebene</a:t>
            </a:r>
          </a:p>
          <a:p>
            <a:pPr lvl="4"/>
            <a:r>
              <a:rPr lang="de-DE"/>
              <a:t>Fünfte Ebene</a:t>
            </a:r>
          </a:p>
        </p:txBody>
      </p:sp>
      <p:sp>
        <p:nvSpPr>
          <p:cNvPr id="7" name="Textplatzhalter 6">
            <a:extLst>
              <a:ext uri="{FF2B5EF4-FFF2-40B4-BE49-F238E27FC236}">
                <a16:creationId xmlns:a16="http://schemas.microsoft.com/office/drawing/2014/main" id="{D865D69A-1BA1-4405-A093-B8143CF62652}"/>
              </a:ext>
            </a:extLst>
          </p:cNvPr>
          <p:cNvSpPr>
            <a:spLocks noGrp="1"/>
          </p:cNvSpPr>
          <p:nvPr>
            <p:ph type="body" sz="quarter" idx="12" hasCustomPrompt="1"/>
          </p:nvPr>
        </p:nvSpPr>
        <p:spPr>
          <a:xfrm>
            <a:off x="864000" y="2113200"/>
            <a:ext cx="3199600" cy="684000"/>
          </a:xfrm>
          <a:solidFill>
            <a:schemeClr val="accent2">
              <a:alpha val="80000"/>
            </a:schemeClr>
          </a:solidFill>
        </p:spPr>
        <p:txBody>
          <a:bodyPr lIns="180000" anchor="ctr" anchorCtr="0">
            <a:noAutofit/>
          </a:bodyPr>
          <a:lstStyle>
            <a:lvl1pPr marL="0" marR="0" indent="0" algn="l" defTabSz="914377" rtl="0" eaLnBrk="1" fontAlgn="base" latinLnBrk="0" hangingPunct="1">
              <a:lnSpc>
                <a:spcPct val="90000"/>
              </a:lnSpc>
              <a:spcBef>
                <a:spcPts val="0"/>
              </a:spcBef>
              <a:spcAft>
                <a:spcPts val="0"/>
              </a:spcAft>
              <a:buClr>
                <a:schemeClr val="accent2"/>
              </a:buClr>
              <a:buSzTx/>
              <a:buFont typeface="Arial" panose="020B0604020202020204" pitchFamily="34" charset="0"/>
              <a:buNone/>
              <a:tabLst/>
              <a:defRPr sz="2000" b="1">
                <a:solidFill>
                  <a:schemeClr val="bg1"/>
                </a:solidFill>
              </a:defRPr>
            </a:lvl1pPr>
          </a:lstStyle>
          <a:p>
            <a:pPr lvl="0"/>
            <a:r>
              <a:rPr lang="en-US"/>
              <a:t>Add Subtitle</a:t>
            </a:r>
          </a:p>
        </p:txBody>
      </p:sp>
      <p:sp>
        <p:nvSpPr>
          <p:cNvPr id="8" name="Textplatzhalter 6">
            <a:extLst>
              <a:ext uri="{FF2B5EF4-FFF2-40B4-BE49-F238E27FC236}">
                <a16:creationId xmlns:a16="http://schemas.microsoft.com/office/drawing/2014/main" id="{AF973001-7DE9-42DA-ACA0-ED44E1EA9A64}"/>
              </a:ext>
            </a:extLst>
          </p:cNvPr>
          <p:cNvSpPr>
            <a:spLocks noGrp="1"/>
          </p:cNvSpPr>
          <p:nvPr>
            <p:ph type="body" sz="quarter" idx="13" hasCustomPrompt="1"/>
          </p:nvPr>
        </p:nvSpPr>
        <p:spPr>
          <a:xfrm>
            <a:off x="4496400" y="2113200"/>
            <a:ext cx="3199600" cy="684000"/>
          </a:xfrm>
          <a:solidFill>
            <a:schemeClr val="accent2">
              <a:alpha val="80000"/>
            </a:schemeClr>
          </a:solidFill>
        </p:spPr>
        <p:txBody>
          <a:bodyPr lIns="180000" anchor="ctr" anchorCtr="0">
            <a:noAutofit/>
          </a:bodyPr>
          <a:lstStyle>
            <a:lvl1pPr>
              <a:lnSpc>
                <a:spcPct val="90000"/>
              </a:lnSpc>
              <a:spcAft>
                <a:spcPts val="0"/>
              </a:spcAft>
              <a:defRPr sz="2000" b="1">
                <a:solidFill>
                  <a:schemeClr val="bg1"/>
                </a:solidFill>
              </a:defRPr>
            </a:lvl1pPr>
          </a:lstStyle>
          <a:p>
            <a:pPr lvl="0"/>
            <a:r>
              <a:rPr lang="en-US"/>
              <a:t>Add Subtitle</a:t>
            </a:r>
          </a:p>
        </p:txBody>
      </p:sp>
      <p:sp>
        <p:nvSpPr>
          <p:cNvPr id="12" name="Textplatzhalter 3">
            <a:extLst>
              <a:ext uri="{FF2B5EF4-FFF2-40B4-BE49-F238E27FC236}">
                <a16:creationId xmlns:a16="http://schemas.microsoft.com/office/drawing/2014/main" id="{E8386F40-AFD3-46F1-8BCA-2EFD050B059D}"/>
              </a:ext>
            </a:extLst>
          </p:cNvPr>
          <p:cNvSpPr>
            <a:spLocks noGrp="1"/>
          </p:cNvSpPr>
          <p:nvPr>
            <p:ph type="body" sz="quarter" idx="14" hasCustomPrompt="1"/>
          </p:nvPr>
        </p:nvSpPr>
        <p:spPr>
          <a:xfrm>
            <a:off x="8128800" y="3168000"/>
            <a:ext cx="3204000" cy="1645259"/>
          </a:xfrm>
        </p:spPr>
        <p:txBody>
          <a:bodyPr lIns="180000">
            <a:spAutoFit/>
          </a:bodyPr>
          <a:lstStyle>
            <a:lvl1pPr>
              <a:spcAft>
                <a:spcPts val="600"/>
              </a:spcAft>
              <a:defRPr sz="1600"/>
            </a:lvl1pPr>
            <a:lvl2pPr>
              <a:defRPr sz="1600"/>
            </a:lvl2pPr>
            <a:lvl3pPr>
              <a:defRPr sz="1600"/>
            </a:lvl3pPr>
            <a:lvl4pPr>
              <a:defRPr sz="1600"/>
            </a:lvl4pPr>
            <a:lvl5pPr>
              <a:defRPr sz="1600"/>
            </a:lvl5pPr>
          </a:lstStyle>
          <a:p>
            <a:pPr lvl="0"/>
            <a:r>
              <a:rPr lang="en-US"/>
              <a:t>Add Subtitle</a:t>
            </a:r>
          </a:p>
          <a:p>
            <a:pPr lvl="1"/>
            <a:r>
              <a:rPr lang="de-DE"/>
              <a:t>Zweite Ebene</a:t>
            </a:r>
          </a:p>
          <a:p>
            <a:pPr lvl="2"/>
            <a:r>
              <a:rPr lang="de-DE"/>
              <a:t>Dritte Ebene</a:t>
            </a:r>
          </a:p>
          <a:p>
            <a:pPr lvl="3"/>
            <a:r>
              <a:rPr lang="de-DE"/>
              <a:t>Vierte Ebene</a:t>
            </a:r>
          </a:p>
          <a:p>
            <a:pPr lvl="4"/>
            <a:r>
              <a:rPr lang="de-DE"/>
              <a:t>Fünfte Ebene</a:t>
            </a:r>
          </a:p>
        </p:txBody>
      </p:sp>
      <p:sp>
        <p:nvSpPr>
          <p:cNvPr id="13" name="Textplatzhalter 6">
            <a:extLst>
              <a:ext uri="{FF2B5EF4-FFF2-40B4-BE49-F238E27FC236}">
                <a16:creationId xmlns:a16="http://schemas.microsoft.com/office/drawing/2014/main" id="{FA263F0D-5802-4B6F-B744-D5C1B2B068DE}"/>
              </a:ext>
            </a:extLst>
          </p:cNvPr>
          <p:cNvSpPr>
            <a:spLocks noGrp="1"/>
          </p:cNvSpPr>
          <p:nvPr>
            <p:ph type="body" sz="quarter" idx="15" hasCustomPrompt="1"/>
          </p:nvPr>
        </p:nvSpPr>
        <p:spPr>
          <a:xfrm>
            <a:off x="8128800" y="2113200"/>
            <a:ext cx="3199600" cy="684000"/>
          </a:xfrm>
          <a:solidFill>
            <a:schemeClr val="accent2">
              <a:alpha val="80000"/>
            </a:schemeClr>
          </a:solidFill>
        </p:spPr>
        <p:txBody>
          <a:bodyPr lIns="180000" anchor="ctr" anchorCtr="0">
            <a:noAutofit/>
          </a:bodyPr>
          <a:lstStyle>
            <a:lvl1pPr>
              <a:lnSpc>
                <a:spcPct val="90000"/>
              </a:lnSpc>
              <a:spcAft>
                <a:spcPts val="0"/>
              </a:spcAft>
              <a:defRPr sz="2000" b="1">
                <a:solidFill>
                  <a:schemeClr val="bg1"/>
                </a:solidFill>
              </a:defRPr>
            </a:lvl1pPr>
          </a:lstStyle>
          <a:p>
            <a:pPr lvl="0"/>
            <a:r>
              <a:rPr lang="en-US"/>
              <a:t>Add Subtitle</a:t>
            </a:r>
          </a:p>
        </p:txBody>
      </p:sp>
      <p:sp>
        <p:nvSpPr>
          <p:cNvPr id="14" name="Textplatzhalter 6">
            <a:extLst>
              <a:ext uri="{FF2B5EF4-FFF2-40B4-BE49-F238E27FC236}">
                <a16:creationId xmlns:a16="http://schemas.microsoft.com/office/drawing/2014/main" id="{373804CD-0AD6-4842-8CD7-8DD5C63E0B97}"/>
              </a:ext>
            </a:extLst>
          </p:cNvPr>
          <p:cNvSpPr>
            <a:spLocks noGrp="1"/>
          </p:cNvSpPr>
          <p:nvPr>
            <p:ph type="body" sz="quarter" idx="16" hasCustomPrompt="1"/>
          </p:nvPr>
        </p:nvSpPr>
        <p:spPr>
          <a:xfrm>
            <a:off x="864000" y="6007100"/>
            <a:ext cx="10464400" cy="274900"/>
          </a:xfrm>
        </p:spPr>
        <p:txBody>
          <a:bodyPr anchor="t"/>
          <a:lstStyle>
            <a:lvl1pPr marL="88900" indent="-88900">
              <a:buClr>
                <a:schemeClr val="tx1"/>
              </a:buClr>
              <a:buSzPct val="100000"/>
              <a:buFont typeface="+mj-lt"/>
              <a:buAutoNum type="arabicPeriod"/>
              <a:defRPr sz="800" b="0">
                <a:solidFill>
                  <a:schemeClr val="tx1"/>
                </a:solidFill>
              </a:defRPr>
            </a:lvl1pPr>
          </a:lstStyle>
          <a:p>
            <a:pPr lvl="0"/>
            <a:r>
              <a:rPr lang="de-DE"/>
              <a:t>Foot Note</a:t>
            </a:r>
          </a:p>
        </p:txBody>
      </p:sp>
    </p:spTree>
    <p:extLst>
      <p:ext uri="{BB962C8B-B14F-4D97-AF65-F5344CB8AC3E}">
        <p14:creationId xmlns:p14="http://schemas.microsoft.com/office/powerpoint/2010/main" val="201014250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3 Textboxes grey">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126DFB-7027-4FE0-9C48-1E6472424E91}"/>
              </a:ext>
            </a:extLst>
          </p:cNvPr>
          <p:cNvSpPr>
            <a:spLocks noGrp="1"/>
          </p:cNvSpPr>
          <p:nvPr>
            <p:ph type="title" hasCustomPrompt="1"/>
          </p:nvPr>
        </p:nvSpPr>
        <p:spPr/>
        <p:txBody>
          <a:bodyPr/>
          <a:lstStyle>
            <a:lvl1pPr>
              <a:defRPr/>
            </a:lvl1pPr>
          </a:lstStyle>
          <a:p>
            <a:r>
              <a:rPr lang="de-DE"/>
              <a:t>Add Title</a:t>
            </a:r>
          </a:p>
        </p:txBody>
      </p:sp>
      <p:sp>
        <p:nvSpPr>
          <p:cNvPr id="4" name="Textplatzhalter 3">
            <a:extLst>
              <a:ext uri="{FF2B5EF4-FFF2-40B4-BE49-F238E27FC236}">
                <a16:creationId xmlns:a16="http://schemas.microsoft.com/office/drawing/2014/main" id="{22C22C87-A5AE-4B4C-AB22-F5583423F825}"/>
              </a:ext>
            </a:extLst>
          </p:cNvPr>
          <p:cNvSpPr>
            <a:spLocks noGrp="1"/>
          </p:cNvSpPr>
          <p:nvPr>
            <p:ph type="body" sz="quarter" idx="10" hasCustomPrompt="1"/>
          </p:nvPr>
        </p:nvSpPr>
        <p:spPr>
          <a:xfrm>
            <a:off x="863999" y="3168000"/>
            <a:ext cx="3204000" cy="1645259"/>
          </a:xfrm>
        </p:spPr>
        <p:txBody>
          <a:bodyPr lIns="180000">
            <a:spAutoFit/>
          </a:bodyPr>
          <a:lstStyle>
            <a:lvl1pPr>
              <a:spcAft>
                <a:spcPts val="600"/>
              </a:spcAft>
              <a:defRPr sz="1600"/>
            </a:lvl1pPr>
            <a:lvl2pPr>
              <a:defRPr sz="1600"/>
            </a:lvl2pPr>
            <a:lvl3pPr>
              <a:defRPr sz="1600"/>
            </a:lvl3pPr>
            <a:lvl4pPr>
              <a:defRPr sz="1600"/>
            </a:lvl4pPr>
            <a:lvl5pPr>
              <a:defRPr sz="1600"/>
            </a:lvl5pPr>
          </a:lstStyle>
          <a:p>
            <a:pPr lvl="0"/>
            <a:r>
              <a:rPr lang="en-US"/>
              <a:t>Add Subtitle</a:t>
            </a:r>
          </a:p>
          <a:p>
            <a:pPr lvl="1"/>
            <a:r>
              <a:rPr lang="de-DE"/>
              <a:t>Zweite Ebene</a:t>
            </a:r>
          </a:p>
          <a:p>
            <a:pPr lvl="2"/>
            <a:r>
              <a:rPr lang="de-DE"/>
              <a:t>Dritte Ebene</a:t>
            </a:r>
          </a:p>
          <a:p>
            <a:pPr lvl="3"/>
            <a:r>
              <a:rPr lang="de-DE"/>
              <a:t>Vierte Ebene</a:t>
            </a:r>
          </a:p>
          <a:p>
            <a:pPr lvl="4"/>
            <a:r>
              <a:rPr lang="de-DE"/>
              <a:t>Fünfte Ebene</a:t>
            </a:r>
          </a:p>
        </p:txBody>
      </p:sp>
      <p:sp>
        <p:nvSpPr>
          <p:cNvPr id="5" name="Textplatzhalter 3">
            <a:extLst>
              <a:ext uri="{FF2B5EF4-FFF2-40B4-BE49-F238E27FC236}">
                <a16:creationId xmlns:a16="http://schemas.microsoft.com/office/drawing/2014/main" id="{DEA041B2-DCA2-442D-8014-D2325881E2F4}"/>
              </a:ext>
            </a:extLst>
          </p:cNvPr>
          <p:cNvSpPr>
            <a:spLocks noGrp="1"/>
          </p:cNvSpPr>
          <p:nvPr>
            <p:ph type="body" sz="quarter" idx="11" hasCustomPrompt="1"/>
          </p:nvPr>
        </p:nvSpPr>
        <p:spPr>
          <a:xfrm>
            <a:off x="4496400" y="3168000"/>
            <a:ext cx="3204000" cy="1645259"/>
          </a:xfrm>
        </p:spPr>
        <p:txBody>
          <a:bodyPr lIns="180000">
            <a:spAutoFit/>
          </a:bodyPr>
          <a:lstStyle>
            <a:lvl1pPr>
              <a:spcAft>
                <a:spcPts val="600"/>
              </a:spcAft>
              <a:defRPr sz="1600"/>
            </a:lvl1pPr>
            <a:lvl2pPr>
              <a:defRPr sz="1600"/>
            </a:lvl2pPr>
            <a:lvl3pPr>
              <a:defRPr sz="1600"/>
            </a:lvl3pPr>
            <a:lvl4pPr>
              <a:defRPr sz="1600"/>
            </a:lvl4pPr>
            <a:lvl5pPr>
              <a:defRPr sz="1600"/>
            </a:lvl5pPr>
          </a:lstStyle>
          <a:p>
            <a:pPr lvl="0"/>
            <a:r>
              <a:rPr lang="en-US"/>
              <a:t>Add Subtitle</a:t>
            </a:r>
          </a:p>
          <a:p>
            <a:pPr lvl="1"/>
            <a:r>
              <a:rPr lang="de-DE"/>
              <a:t>Zweite Ebene</a:t>
            </a:r>
          </a:p>
          <a:p>
            <a:pPr lvl="2"/>
            <a:r>
              <a:rPr lang="de-DE"/>
              <a:t>Dritte Ebene</a:t>
            </a:r>
          </a:p>
          <a:p>
            <a:pPr lvl="3"/>
            <a:r>
              <a:rPr lang="de-DE"/>
              <a:t>Vierte Ebene</a:t>
            </a:r>
          </a:p>
          <a:p>
            <a:pPr lvl="4"/>
            <a:r>
              <a:rPr lang="de-DE"/>
              <a:t>Fünfte Ebene</a:t>
            </a:r>
          </a:p>
        </p:txBody>
      </p:sp>
      <p:sp>
        <p:nvSpPr>
          <p:cNvPr id="7" name="Textplatzhalter 6">
            <a:extLst>
              <a:ext uri="{FF2B5EF4-FFF2-40B4-BE49-F238E27FC236}">
                <a16:creationId xmlns:a16="http://schemas.microsoft.com/office/drawing/2014/main" id="{D865D69A-1BA1-4405-A093-B8143CF62652}"/>
              </a:ext>
            </a:extLst>
          </p:cNvPr>
          <p:cNvSpPr>
            <a:spLocks noGrp="1"/>
          </p:cNvSpPr>
          <p:nvPr>
            <p:ph type="body" sz="quarter" idx="12" hasCustomPrompt="1"/>
          </p:nvPr>
        </p:nvSpPr>
        <p:spPr>
          <a:xfrm>
            <a:off x="864000" y="2113200"/>
            <a:ext cx="3199600" cy="684000"/>
          </a:xfrm>
          <a:solidFill>
            <a:schemeClr val="accent6">
              <a:alpha val="80000"/>
            </a:schemeClr>
          </a:solidFill>
        </p:spPr>
        <p:txBody>
          <a:bodyPr lIns="180000" anchor="ctr" anchorCtr="0">
            <a:noAutofit/>
          </a:bodyPr>
          <a:lstStyle>
            <a:lvl1pPr marL="0" marR="0" indent="0" algn="l" defTabSz="914377" rtl="0" eaLnBrk="1" fontAlgn="base" latinLnBrk="0" hangingPunct="1">
              <a:lnSpc>
                <a:spcPct val="90000"/>
              </a:lnSpc>
              <a:spcBef>
                <a:spcPts val="0"/>
              </a:spcBef>
              <a:spcAft>
                <a:spcPts val="0"/>
              </a:spcAft>
              <a:buClr>
                <a:schemeClr val="accent2"/>
              </a:buClr>
              <a:buSzTx/>
              <a:buFont typeface="Arial" panose="020B0604020202020204" pitchFamily="34" charset="0"/>
              <a:buNone/>
              <a:tabLst/>
              <a:defRPr sz="2000" b="1">
                <a:solidFill>
                  <a:schemeClr val="tx1"/>
                </a:solidFill>
              </a:defRPr>
            </a:lvl1pPr>
          </a:lstStyle>
          <a:p>
            <a:pPr lvl="0"/>
            <a:r>
              <a:rPr lang="en-US"/>
              <a:t>Add Subtitle</a:t>
            </a:r>
          </a:p>
        </p:txBody>
      </p:sp>
      <p:sp>
        <p:nvSpPr>
          <p:cNvPr id="8" name="Textplatzhalter 6">
            <a:extLst>
              <a:ext uri="{FF2B5EF4-FFF2-40B4-BE49-F238E27FC236}">
                <a16:creationId xmlns:a16="http://schemas.microsoft.com/office/drawing/2014/main" id="{AF973001-7DE9-42DA-ACA0-ED44E1EA9A64}"/>
              </a:ext>
            </a:extLst>
          </p:cNvPr>
          <p:cNvSpPr>
            <a:spLocks noGrp="1"/>
          </p:cNvSpPr>
          <p:nvPr>
            <p:ph type="body" sz="quarter" idx="13" hasCustomPrompt="1"/>
          </p:nvPr>
        </p:nvSpPr>
        <p:spPr>
          <a:xfrm>
            <a:off x="4496400" y="2113200"/>
            <a:ext cx="3199600" cy="684000"/>
          </a:xfrm>
          <a:solidFill>
            <a:schemeClr val="accent6">
              <a:alpha val="80000"/>
            </a:schemeClr>
          </a:solidFill>
        </p:spPr>
        <p:txBody>
          <a:bodyPr lIns="180000" anchor="ctr" anchorCtr="0">
            <a:noAutofit/>
          </a:bodyPr>
          <a:lstStyle>
            <a:lvl1pPr>
              <a:lnSpc>
                <a:spcPct val="90000"/>
              </a:lnSpc>
              <a:spcAft>
                <a:spcPts val="0"/>
              </a:spcAft>
              <a:defRPr sz="2000" b="1">
                <a:solidFill>
                  <a:schemeClr val="tx1"/>
                </a:solidFill>
              </a:defRPr>
            </a:lvl1pPr>
          </a:lstStyle>
          <a:p>
            <a:pPr lvl="0"/>
            <a:r>
              <a:rPr lang="en-US"/>
              <a:t>Add Subtitle</a:t>
            </a:r>
          </a:p>
        </p:txBody>
      </p:sp>
      <p:sp>
        <p:nvSpPr>
          <p:cNvPr id="12" name="Textplatzhalter 3">
            <a:extLst>
              <a:ext uri="{FF2B5EF4-FFF2-40B4-BE49-F238E27FC236}">
                <a16:creationId xmlns:a16="http://schemas.microsoft.com/office/drawing/2014/main" id="{E8386F40-AFD3-46F1-8BCA-2EFD050B059D}"/>
              </a:ext>
            </a:extLst>
          </p:cNvPr>
          <p:cNvSpPr>
            <a:spLocks noGrp="1"/>
          </p:cNvSpPr>
          <p:nvPr>
            <p:ph type="body" sz="quarter" idx="14" hasCustomPrompt="1"/>
          </p:nvPr>
        </p:nvSpPr>
        <p:spPr>
          <a:xfrm>
            <a:off x="8128800" y="3168000"/>
            <a:ext cx="3204000" cy="1645259"/>
          </a:xfrm>
        </p:spPr>
        <p:txBody>
          <a:bodyPr lIns="180000">
            <a:spAutoFit/>
          </a:bodyPr>
          <a:lstStyle>
            <a:lvl1pPr>
              <a:spcAft>
                <a:spcPts val="600"/>
              </a:spcAft>
              <a:defRPr sz="1600"/>
            </a:lvl1pPr>
            <a:lvl2pPr>
              <a:defRPr sz="1600"/>
            </a:lvl2pPr>
            <a:lvl3pPr>
              <a:defRPr sz="1600"/>
            </a:lvl3pPr>
            <a:lvl4pPr>
              <a:defRPr sz="1600"/>
            </a:lvl4pPr>
            <a:lvl5pPr>
              <a:defRPr sz="1600"/>
            </a:lvl5pPr>
          </a:lstStyle>
          <a:p>
            <a:pPr lvl="0"/>
            <a:r>
              <a:rPr lang="en-US"/>
              <a:t>Add Subtitle</a:t>
            </a:r>
          </a:p>
          <a:p>
            <a:pPr lvl="1"/>
            <a:r>
              <a:rPr lang="de-DE"/>
              <a:t>Zweite Ebene</a:t>
            </a:r>
          </a:p>
          <a:p>
            <a:pPr lvl="2"/>
            <a:r>
              <a:rPr lang="de-DE"/>
              <a:t>Dritte Ebene</a:t>
            </a:r>
          </a:p>
          <a:p>
            <a:pPr lvl="3"/>
            <a:r>
              <a:rPr lang="de-DE"/>
              <a:t>Vierte Ebene</a:t>
            </a:r>
          </a:p>
          <a:p>
            <a:pPr lvl="4"/>
            <a:r>
              <a:rPr lang="de-DE"/>
              <a:t>Fünfte Ebene</a:t>
            </a:r>
          </a:p>
        </p:txBody>
      </p:sp>
      <p:sp>
        <p:nvSpPr>
          <p:cNvPr id="13" name="Textplatzhalter 6">
            <a:extLst>
              <a:ext uri="{FF2B5EF4-FFF2-40B4-BE49-F238E27FC236}">
                <a16:creationId xmlns:a16="http://schemas.microsoft.com/office/drawing/2014/main" id="{FA263F0D-5802-4B6F-B744-D5C1B2B068DE}"/>
              </a:ext>
            </a:extLst>
          </p:cNvPr>
          <p:cNvSpPr>
            <a:spLocks noGrp="1"/>
          </p:cNvSpPr>
          <p:nvPr>
            <p:ph type="body" sz="quarter" idx="15" hasCustomPrompt="1"/>
          </p:nvPr>
        </p:nvSpPr>
        <p:spPr>
          <a:xfrm>
            <a:off x="8128800" y="2113200"/>
            <a:ext cx="3199600" cy="684000"/>
          </a:xfrm>
          <a:solidFill>
            <a:schemeClr val="accent6">
              <a:alpha val="80000"/>
            </a:schemeClr>
          </a:solidFill>
        </p:spPr>
        <p:txBody>
          <a:bodyPr lIns="180000" anchor="ctr" anchorCtr="0">
            <a:noAutofit/>
          </a:bodyPr>
          <a:lstStyle>
            <a:lvl1pPr>
              <a:lnSpc>
                <a:spcPct val="90000"/>
              </a:lnSpc>
              <a:spcAft>
                <a:spcPts val="0"/>
              </a:spcAft>
              <a:defRPr sz="2000" b="1">
                <a:solidFill>
                  <a:schemeClr val="tx1"/>
                </a:solidFill>
              </a:defRPr>
            </a:lvl1pPr>
          </a:lstStyle>
          <a:p>
            <a:pPr lvl="0"/>
            <a:r>
              <a:rPr lang="en-US"/>
              <a:t>Add Subtitle</a:t>
            </a:r>
          </a:p>
        </p:txBody>
      </p:sp>
      <p:sp>
        <p:nvSpPr>
          <p:cNvPr id="14" name="Textplatzhalter 6">
            <a:extLst>
              <a:ext uri="{FF2B5EF4-FFF2-40B4-BE49-F238E27FC236}">
                <a16:creationId xmlns:a16="http://schemas.microsoft.com/office/drawing/2014/main" id="{373804CD-0AD6-4842-8CD7-8DD5C63E0B97}"/>
              </a:ext>
            </a:extLst>
          </p:cNvPr>
          <p:cNvSpPr>
            <a:spLocks noGrp="1"/>
          </p:cNvSpPr>
          <p:nvPr>
            <p:ph type="body" sz="quarter" idx="16" hasCustomPrompt="1"/>
          </p:nvPr>
        </p:nvSpPr>
        <p:spPr>
          <a:xfrm>
            <a:off x="864000" y="6007100"/>
            <a:ext cx="10464400" cy="274900"/>
          </a:xfrm>
        </p:spPr>
        <p:txBody>
          <a:bodyPr anchor="t"/>
          <a:lstStyle>
            <a:lvl1pPr marL="88900" indent="-88900">
              <a:buClr>
                <a:schemeClr val="tx1"/>
              </a:buClr>
              <a:buSzPct val="100000"/>
              <a:buFont typeface="+mj-lt"/>
              <a:buAutoNum type="arabicPeriod"/>
              <a:defRPr sz="800" b="0">
                <a:solidFill>
                  <a:schemeClr val="tx1"/>
                </a:solidFill>
              </a:defRPr>
            </a:lvl1pPr>
          </a:lstStyle>
          <a:p>
            <a:pPr lvl="0"/>
            <a:r>
              <a:rPr lang="de-DE"/>
              <a:t>Foot Note</a:t>
            </a:r>
          </a:p>
        </p:txBody>
      </p:sp>
    </p:spTree>
    <p:extLst>
      <p:ext uri="{BB962C8B-B14F-4D97-AF65-F5344CB8AC3E}">
        <p14:creationId xmlns:p14="http://schemas.microsoft.com/office/powerpoint/2010/main" val="3111368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I">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05D24721-7B82-4AF7-900D-EEFE2702BA53}"/>
              </a:ext>
            </a:extLst>
          </p:cNvPr>
          <p:cNvSpPr>
            <a:spLocks noGrp="1"/>
          </p:cNvSpPr>
          <p:nvPr>
            <p:ph type="title" hasCustomPrompt="1"/>
          </p:nvPr>
        </p:nvSpPr>
        <p:spPr>
          <a:xfrm>
            <a:off x="864000" y="576000"/>
            <a:ext cx="9186909" cy="580019"/>
          </a:xfrm>
          <a:prstGeom prst="rect">
            <a:avLst/>
          </a:prstGeom>
          <a:ln w="31750" cap="rnd">
            <a:noFill/>
          </a:ln>
        </p:spPr>
        <p:txBody>
          <a:bodyPr vert="horz" wrap="square" lIns="0" tIns="0" rIns="0" bIns="0" rtlCol="0" anchor="t">
            <a:noAutofit/>
          </a:bodyPr>
          <a:lstStyle>
            <a:lvl1pPr>
              <a:defRPr/>
            </a:lvl1pPr>
          </a:lstStyle>
          <a:p>
            <a:pPr marL="0" lvl="0"/>
            <a:r>
              <a:rPr lang="en-US"/>
              <a:t>Add Title</a:t>
            </a:r>
          </a:p>
        </p:txBody>
      </p:sp>
      <p:sp>
        <p:nvSpPr>
          <p:cNvPr id="3" name="Bildplatzhalter 2">
            <a:extLst>
              <a:ext uri="{FF2B5EF4-FFF2-40B4-BE49-F238E27FC236}">
                <a16:creationId xmlns:a16="http://schemas.microsoft.com/office/drawing/2014/main" id="{5B80BAE8-342E-4C95-A2BC-CE3B985D7F76}"/>
              </a:ext>
            </a:extLst>
          </p:cNvPr>
          <p:cNvSpPr>
            <a:spLocks noGrp="1"/>
          </p:cNvSpPr>
          <p:nvPr>
            <p:ph type="pic" sz="quarter" idx="16" hasCustomPrompt="1"/>
          </p:nvPr>
        </p:nvSpPr>
        <p:spPr>
          <a:xfrm>
            <a:off x="0" y="2113200"/>
            <a:ext cx="5880100" cy="4078800"/>
          </a:xfrm>
          <a:solidFill>
            <a:schemeClr val="tx1">
              <a:alpha val="3000"/>
            </a:schemeClr>
          </a:solidFill>
        </p:spPr>
        <p:txBody>
          <a:bodyPr lIns="144000" tIns="144000">
            <a:noAutofit/>
          </a:bodyPr>
          <a:lstStyle>
            <a:lvl1pPr>
              <a:defRPr b="0"/>
            </a:lvl1pPr>
          </a:lstStyle>
          <a:p>
            <a:r>
              <a:rPr lang="de-DE"/>
              <a:t>Add Picture</a:t>
            </a:r>
          </a:p>
        </p:txBody>
      </p:sp>
      <p:sp>
        <p:nvSpPr>
          <p:cNvPr id="7" name="Textplatzhalter 6">
            <a:extLst>
              <a:ext uri="{FF2B5EF4-FFF2-40B4-BE49-F238E27FC236}">
                <a16:creationId xmlns:a16="http://schemas.microsoft.com/office/drawing/2014/main" id="{B6ABBCA5-B318-4A31-9445-660F83CE0541}"/>
              </a:ext>
            </a:extLst>
          </p:cNvPr>
          <p:cNvSpPr>
            <a:spLocks noGrp="1"/>
          </p:cNvSpPr>
          <p:nvPr>
            <p:ph type="body" sz="quarter" idx="17" hasCustomPrompt="1"/>
          </p:nvPr>
        </p:nvSpPr>
        <p:spPr>
          <a:xfrm>
            <a:off x="6047707" y="2094143"/>
            <a:ext cx="720000" cy="830997"/>
          </a:xfrm>
        </p:spPr>
        <p:txBody>
          <a:bodyPr anchor="ctr" anchorCtr="0">
            <a:spAutoFit/>
          </a:bodyPr>
          <a:lstStyle>
            <a:lvl1pPr algn="ctr">
              <a:lnSpc>
                <a:spcPct val="100000"/>
              </a:lnSpc>
              <a:spcAft>
                <a:spcPts val="0"/>
              </a:spcAft>
              <a:defRPr sz="5400" b="1">
                <a:solidFill>
                  <a:schemeClr val="bg1">
                    <a:lumMod val="75000"/>
                  </a:schemeClr>
                </a:solidFill>
              </a:defRPr>
            </a:lvl1pPr>
          </a:lstStyle>
          <a:p>
            <a:pPr lvl="0"/>
            <a:r>
              <a:rPr lang="de-DE"/>
              <a:t>#</a:t>
            </a:r>
          </a:p>
        </p:txBody>
      </p:sp>
      <p:sp>
        <p:nvSpPr>
          <p:cNvPr id="8" name="Textplatzhalter 6">
            <a:extLst>
              <a:ext uri="{FF2B5EF4-FFF2-40B4-BE49-F238E27FC236}">
                <a16:creationId xmlns:a16="http://schemas.microsoft.com/office/drawing/2014/main" id="{290465B4-00CF-4228-8AF4-48F888F66646}"/>
              </a:ext>
            </a:extLst>
          </p:cNvPr>
          <p:cNvSpPr>
            <a:spLocks noGrp="1"/>
          </p:cNvSpPr>
          <p:nvPr>
            <p:ph type="body" sz="quarter" idx="18" hasCustomPrompt="1"/>
          </p:nvPr>
        </p:nvSpPr>
        <p:spPr>
          <a:xfrm>
            <a:off x="6047707" y="2886143"/>
            <a:ext cx="720000" cy="830997"/>
          </a:xfrm>
        </p:spPr>
        <p:txBody>
          <a:bodyPr>
            <a:spAutoFit/>
          </a:bodyPr>
          <a:lstStyle>
            <a:lvl1pPr algn="ctr">
              <a:lnSpc>
                <a:spcPct val="100000"/>
              </a:lnSpc>
              <a:spcAft>
                <a:spcPts val="0"/>
              </a:spcAft>
              <a:defRPr sz="5400" b="1">
                <a:solidFill>
                  <a:schemeClr val="bg1">
                    <a:lumMod val="75000"/>
                  </a:schemeClr>
                </a:solidFill>
              </a:defRPr>
            </a:lvl1pPr>
          </a:lstStyle>
          <a:p>
            <a:pPr lvl="0"/>
            <a:r>
              <a:rPr lang="de-DE"/>
              <a:t>#</a:t>
            </a:r>
          </a:p>
        </p:txBody>
      </p:sp>
      <p:sp>
        <p:nvSpPr>
          <p:cNvPr id="9" name="Textplatzhalter 6">
            <a:extLst>
              <a:ext uri="{FF2B5EF4-FFF2-40B4-BE49-F238E27FC236}">
                <a16:creationId xmlns:a16="http://schemas.microsoft.com/office/drawing/2014/main" id="{17402F30-06D2-4072-A2A9-8ED5E6D5D1CF}"/>
              </a:ext>
            </a:extLst>
          </p:cNvPr>
          <p:cNvSpPr>
            <a:spLocks noGrp="1"/>
          </p:cNvSpPr>
          <p:nvPr>
            <p:ph type="body" sz="quarter" idx="19" hasCustomPrompt="1"/>
          </p:nvPr>
        </p:nvSpPr>
        <p:spPr>
          <a:xfrm>
            <a:off x="6047707" y="3678143"/>
            <a:ext cx="720000" cy="830997"/>
          </a:xfrm>
        </p:spPr>
        <p:txBody>
          <a:bodyPr anchor="ctr" anchorCtr="0">
            <a:spAutoFit/>
          </a:bodyPr>
          <a:lstStyle>
            <a:lvl1pPr algn="ctr">
              <a:lnSpc>
                <a:spcPct val="100000"/>
              </a:lnSpc>
              <a:spcAft>
                <a:spcPts val="0"/>
              </a:spcAft>
              <a:defRPr sz="5400" b="1">
                <a:solidFill>
                  <a:schemeClr val="bg1">
                    <a:lumMod val="75000"/>
                  </a:schemeClr>
                </a:solidFill>
              </a:defRPr>
            </a:lvl1pPr>
          </a:lstStyle>
          <a:p>
            <a:pPr lvl="0"/>
            <a:r>
              <a:rPr lang="de-DE"/>
              <a:t>#</a:t>
            </a:r>
          </a:p>
        </p:txBody>
      </p:sp>
      <p:sp>
        <p:nvSpPr>
          <p:cNvPr id="10" name="Textplatzhalter 6">
            <a:extLst>
              <a:ext uri="{FF2B5EF4-FFF2-40B4-BE49-F238E27FC236}">
                <a16:creationId xmlns:a16="http://schemas.microsoft.com/office/drawing/2014/main" id="{31591042-A734-4F23-B2CD-5338FF581E21}"/>
              </a:ext>
            </a:extLst>
          </p:cNvPr>
          <p:cNvSpPr>
            <a:spLocks noGrp="1"/>
          </p:cNvSpPr>
          <p:nvPr>
            <p:ph type="body" sz="quarter" idx="20" hasCustomPrompt="1"/>
          </p:nvPr>
        </p:nvSpPr>
        <p:spPr>
          <a:xfrm>
            <a:off x="6047707" y="4470143"/>
            <a:ext cx="720000" cy="830997"/>
          </a:xfrm>
        </p:spPr>
        <p:txBody>
          <a:bodyPr>
            <a:spAutoFit/>
          </a:bodyPr>
          <a:lstStyle>
            <a:lvl1pPr algn="ctr">
              <a:lnSpc>
                <a:spcPct val="100000"/>
              </a:lnSpc>
              <a:spcAft>
                <a:spcPts val="0"/>
              </a:spcAft>
              <a:defRPr sz="5400" b="1">
                <a:solidFill>
                  <a:schemeClr val="bg1">
                    <a:lumMod val="75000"/>
                  </a:schemeClr>
                </a:solidFill>
              </a:defRPr>
            </a:lvl1pPr>
          </a:lstStyle>
          <a:p>
            <a:pPr lvl="0"/>
            <a:r>
              <a:rPr lang="de-DE"/>
              <a:t>#</a:t>
            </a:r>
          </a:p>
        </p:txBody>
      </p:sp>
      <p:sp>
        <p:nvSpPr>
          <p:cNvPr id="11" name="Textplatzhalter 6">
            <a:extLst>
              <a:ext uri="{FF2B5EF4-FFF2-40B4-BE49-F238E27FC236}">
                <a16:creationId xmlns:a16="http://schemas.microsoft.com/office/drawing/2014/main" id="{4D0CEDAE-73D9-46C0-ADC2-60CED5E4AB17}"/>
              </a:ext>
            </a:extLst>
          </p:cNvPr>
          <p:cNvSpPr>
            <a:spLocks noGrp="1"/>
          </p:cNvSpPr>
          <p:nvPr>
            <p:ph type="body" sz="quarter" idx="21" hasCustomPrompt="1"/>
          </p:nvPr>
        </p:nvSpPr>
        <p:spPr>
          <a:xfrm>
            <a:off x="6047707" y="5262143"/>
            <a:ext cx="720000" cy="830997"/>
          </a:xfrm>
        </p:spPr>
        <p:txBody>
          <a:bodyPr anchor="ctr" anchorCtr="0">
            <a:spAutoFit/>
          </a:bodyPr>
          <a:lstStyle>
            <a:lvl1pPr algn="ctr">
              <a:lnSpc>
                <a:spcPct val="100000"/>
              </a:lnSpc>
              <a:spcAft>
                <a:spcPts val="0"/>
              </a:spcAft>
              <a:defRPr sz="5400" b="1">
                <a:solidFill>
                  <a:schemeClr val="bg1">
                    <a:lumMod val="75000"/>
                  </a:schemeClr>
                </a:solidFill>
              </a:defRPr>
            </a:lvl1pPr>
          </a:lstStyle>
          <a:p>
            <a:pPr lvl="0"/>
            <a:r>
              <a:rPr lang="de-DE"/>
              <a:t>#</a:t>
            </a:r>
          </a:p>
        </p:txBody>
      </p:sp>
      <p:sp>
        <p:nvSpPr>
          <p:cNvPr id="13" name="Textplatzhalter 14">
            <a:extLst>
              <a:ext uri="{FF2B5EF4-FFF2-40B4-BE49-F238E27FC236}">
                <a16:creationId xmlns:a16="http://schemas.microsoft.com/office/drawing/2014/main" id="{E93E4791-95C8-4899-BFF5-E22E80F9E608}"/>
              </a:ext>
            </a:extLst>
          </p:cNvPr>
          <p:cNvSpPr>
            <a:spLocks noGrp="1"/>
          </p:cNvSpPr>
          <p:nvPr>
            <p:ph type="body" sz="quarter" idx="23"/>
          </p:nvPr>
        </p:nvSpPr>
        <p:spPr>
          <a:xfrm>
            <a:off x="6767999" y="2286000"/>
            <a:ext cx="3282909" cy="492443"/>
          </a:xfrm>
        </p:spPr>
        <p:txBody>
          <a:bodyPr wrap="square">
            <a:spAutoFit/>
          </a:bodyPr>
          <a:lstStyle>
            <a:lvl1pPr>
              <a:lnSpc>
                <a:spcPct val="100000"/>
              </a:lnSpc>
              <a:spcAft>
                <a:spcPts val="0"/>
              </a:spcAft>
              <a:defRPr sz="1600" b="1"/>
            </a:lvl1pPr>
            <a:lvl2pPr>
              <a:lnSpc>
                <a:spcPct val="100000"/>
              </a:lnSpc>
              <a:spcAft>
                <a:spcPts val="0"/>
              </a:spcAft>
              <a:defRPr sz="1600" b="0"/>
            </a:lvl2pPr>
            <a:lvl3pPr>
              <a:defRPr sz="1400"/>
            </a:lvl3pPr>
            <a:lvl4pPr>
              <a:defRPr sz="1400"/>
            </a:lvl4pPr>
            <a:lvl5pPr>
              <a:defRPr sz="1400"/>
            </a:lvl5pPr>
          </a:lstStyle>
          <a:p>
            <a:pPr lvl="0"/>
            <a:r>
              <a:rPr lang="de-DE"/>
              <a:t>Mastertextformat bearbeiten</a:t>
            </a:r>
          </a:p>
          <a:p>
            <a:pPr lvl="1"/>
            <a:r>
              <a:rPr lang="de-DE"/>
              <a:t>Zweite Ebene</a:t>
            </a:r>
          </a:p>
        </p:txBody>
      </p:sp>
      <p:sp>
        <p:nvSpPr>
          <p:cNvPr id="15" name="Textplatzhalter 14">
            <a:extLst>
              <a:ext uri="{FF2B5EF4-FFF2-40B4-BE49-F238E27FC236}">
                <a16:creationId xmlns:a16="http://schemas.microsoft.com/office/drawing/2014/main" id="{E73DFDA9-0C82-4C5F-BF96-B77A33FA2DDD}"/>
              </a:ext>
            </a:extLst>
          </p:cNvPr>
          <p:cNvSpPr>
            <a:spLocks noGrp="1"/>
          </p:cNvSpPr>
          <p:nvPr>
            <p:ph type="body" sz="quarter" idx="24" hasCustomPrompt="1"/>
          </p:nvPr>
        </p:nvSpPr>
        <p:spPr>
          <a:xfrm>
            <a:off x="10346400" y="2286000"/>
            <a:ext cx="982000" cy="246221"/>
          </a:xfrm>
        </p:spPr>
        <p:txBody>
          <a:bodyPr wrap="square">
            <a:spAutoFit/>
          </a:bodyPr>
          <a:lstStyle>
            <a:lvl1pPr algn="r">
              <a:lnSpc>
                <a:spcPct val="100000"/>
              </a:lnSpc>
              <a:spcAft>
                <a:spcPts val="0"/>
              </a:spcAft>
              <a:defRPr sz="1600"/>
            </a:lvl1pPr>
          </a:lstStyle>
          <a:p>
            <a:pPr lvl="0"/>
            <a:r>
              <a:rPr lang="de-DE"/>
              <a:t>Duration</a:t>
            </a:r>
          </a:p>
        </p:txBody>
      </p:sp>
      <p:sp>
        <p:nvSpPr>
          <p:cNvPr id="16" name="Textplatzhalter 14">
            <a:extLst>
              <a:ext uri="{FF2B5EF4-FFF2-40B4-BE49-F238E27FC236}">
                <a16:creationId xmlns:a16="http://schemas.microsoft.com/office/drawing/2014/main" id="{6E8A1C6F-3730-4D10-AAF7-4CB72BF353E1}"/>
              </a:ext>
            </a:extLst>
          </p:cNvPr>
          <p:cNvSpPr>
            <a:spLocks noGrp="1"/>
          </p:cNvSpPr>
          <p:nvPr>
            <p:ph type="body" sz="quarter" idx="25"/>
          </p:nvPr>
        </p:nvSpPr>
        <p:spPr>
          <a:xfrm>
            <a:off x="6768000" y="3078000"/>
            <a:ext cx="3282909" cy="492443"/>
          </a:xfrm>
        </p:spPr>
        <p:txBody>
          <a:bodyPr wrap="square">
            <a:spAutoFit/>
          </a:bodyPr>
          <a:lstStyle>
            <a:lvl1pPr>
              <a:lnSpc>
                <a:spcPct val="100000"/>
              </a:lnSpc>
              <a:spcAft>
                <a:spcPts val="0"/>
              </a:spcAft>
              <a:defRPr sz="1600" b="1"/>
            </a:lvl1pPr>
            <a:lvl2pPr>
              <a:lnSpc>
                <a:spcPct val="100000"/>
              </a:lnSpc>
              <a:spcAft>
                <a:spcPts val="0"/>
              </a:spcAft>
              <a:defRPr sz="1600" b="0"/>
            </a:lvl2pPr>
            <a:lvl3pPr>
              <a:defRPr sz="1400"/>
            </a:lvl3pPr>
            <a:lvl4pPr>
              <a:defRPr sz="1400"/>
            </a:lvl4pPr>
            <a:lvl5pPr>
              <a:defRPr sz="1400"/>
            </a:lvl5pPr>
          </a:lstStyle>
          <a:p>
            <a:pPr lvl="0"/>
            <a:r>
              <a:rPr lang="de-DE"/>
              <a:t>Mastertextformat bearbeiten</a:t>
            </a:r>
          </a:p>
          <a:p>
            <a:pPr lvl="1"/>
            <a:r>
              <a:rPr lang="de-DE"/>
              <a:t>Zweite Ebene</a:t>
            </a:r>
          </a:p>
        </p:txBody>
      </p:sp>
      <p:sp>
        <p:nvSpPr>
          <p:cNvPr id="17" name="Textplatzhalter 14">
            <a:extLst>
              <a:ext uri="{FF2B5EF4-FFF2-40B4-BE49-F238E27FC236}">
                <a16:creationId xmlns:a16="http://schemas.microsoft.com/office/drawing/2014/main" id="{D4489884-47EF-4323-8408-581D11CB6B02}"/>
              </a:ext>
            </a:extLst>
          </p:cNvPr>
          <p:cNvSpPr>
            <a:spLocks noGrp="1"/>
          </p:cNvSpPr>
          <p:nvPr>
            <p:ph type="body" sz="quarter" idx="26" hasCustomPrompt="1"/>
          </p:nvPr>
        </p:nvSpPr>
        <p:spPr>
          <a:xfrm>
            <a:off x="10346401" y="3078000"/>
            <a:ext cx="982000" cy="246221"/>
          </a:xfrm>
        </p:spPr>
        <p:txBody>
          <a:bodyPr wrap="square">
            <a:spAutoFit/>
          </a:bodyPr>
          <a:lstStyle>
            <a:lvl1pPr algn="r">
              <a:lnSpc>
                <a:spcPct val="100000"/>
              </a:lnSpc>
              <a:spcAft>
                <a:spcPts val="0"/>
              </a:spcAft>
              <a:defRPr sz="1600"/>
            </a:lvl1pPr>
          </a:lstStyle>
          <a:p>
            <a:pPr lvl="0"/>
            <a:r>
              <a:rPr lang="de-DE"/>
              <a:t>Duration</a:t>
            </a:r>
          </a:p>
        </p:txBody>
      </p:sp>
      <p:sp>
        <p:nvSpPr>
          <p:cNvPr id="18" name="Textplatzhalter 14">
            <a:extLst>
              <a:ext uri="{FF2B5EF4-FFF2-40B4-BE49-F238E27FC236}">
                <a16:creationId xmlns:a16="http://schemas.microsoft.com/office/drawing/2014/main" id="{AC21F120-2F0F-48B6-917E-FC923167B74C}"/>
              </a:ext>
            </a:extLst>
          </p:cNvPr>
          <p:cNvSpPr>
            <a:spLocks noGrp="1"/>
          </p:cNvSpPr>
          <p:nvPr>
            <p:ph type="body" sz="quarter" idx="27"/>
          </p:nvPr>
        </p:nvSpPr>
        <p:spPr>
          <a:xfrm>
            <a:off x="6770398" y="3870000"/>
            <a:ext cx="3282909" cy="492443"/>
          </a:xfrm>
        </p:spPr>
        <p:txBody>
          <a:bodyPr wrap="square">
            <a:spAutoFit/>
          </a:bodyPr>
          <a:lstStyle>
            <a:lvl1pPr>
              <a:lnSpc>
                <a:spcPct val="100000"/>
              </a:lnSpc>
              <a:spcAft>
                <a:spcPts val="0"/>
              </a:spcAft>
              <a:defRPr sz="1600" b="1"/>
            </a:lvl1pPr>
            <a:lvl2pPr>
              <a:lnSpc>
                <a:spcPct val="100000"/>
              </a:lnSpc>
              <a:spcAft>
                <a:spcPts val="0"/>
              </a:spcAft>
              <a:defRPr sz="1600" b="0"/>
            </a:lvl2pPr>
            <a:lvl3pPr>
              <a:defRPr sz="1400"/>
            </a:lvl3pPr>
            <a:lvl4pPr>
              <a:defRPr sz="1400"/>
            </a:lvl4pPr>
            <a:lvl5pPr>
              <a:defRPr sz="1400"/>
            </a:lvl5pPr>
          </a:lstStyle>
          <a:p>
            <a:pPr lvl="0"/>
            <a:r>
              <a:rPr lang="de-DE"/>
              <a:t>Mastertextformat bearbeiten</a:t>
            </a:r>
          </a:p>
          <a:p>
            <a:pPr lvl="1"/>
            <a:r>
              <a:rPr lang="de-DE"/>
              <a:t>Zweite Ebene</a:t>
            </a:r>
          </a:p>
        </p:txBody>
      </p:sp>
      <p:sp>
        <p:nvSpPr>
          <p:cNvPr id="19" name="Textplatzhalter 14">
            <a:extLst>
              <a:ext uri="{FF2B5EF4-FFF2-40B4-BE49-F238E27FC236}">
                <a16:creationId xmlns:a16="http://schemas.microsoft.com/office/drawing/2014/main" id="{CD1A11CA-865A-4427-B754-B88EDC16E44C}"/>
              </a:ext>
            </a:extLst>
          </p:cNvPr>
          <p:cNvSpPr>
            <a:spLocks noGrp="1"/>
          </p:cNvSpPr>
          <p:nvPr>
            <p:ph type="body" sz="quarter" idx="28" hasCustomPrompt="1"/>
          </p:nvPr>
        </p:nvSpPr>
        <p:spPr>
          <a:xfrm>
            <a:off x="10348799" y="3870000"/>
            <a:ext cx="982000" cy="246221"/>
          </a:xfrm>
        </p:spPr>
        <p:txBody>
          <a:bodyPr wrap="square">
            <a:spAutoFit/>
          </a:bodyPr>
          <a:lstStyle>
            <a:lvl1pPr algn="r">
              <a:lnSpc>
                <a:spcPct val="100000"/>
              </a:lnSpc>
              <a:spcAft>
                <a:spcPts val="0"/>
              </a:spcAft>
              <a:defRPr sz="1600"/>
            </a:lvl1pPr>
          </a:lstStyle>
          <a:p>
            <a:pPr lvl="0"/>
            <a:r>
              <a:rPr lang="de-DE"/>
              <a:t>Duration</a:t>
            </a:r>
          </a:p>
        </p:txBody>
      </p:sp>
      <p:sp>
        <p:nvSpPr>
          <p:cNvPr id="20" name="Textplatzhalter 14">
            <a:extLst>
              <a:ext uri="{FF2B5EF4-FFF2-40B4-BE49-F238E27FC236}">
                <a16:creationId xmlns:a16="http://schemas.microsoft.com/office/drawing/2014/main" id="{FC671DF8-D7DF-41B3-9E4A-F2B3AF954969}"/>
              </a:ext>
            </a:extLst>
          </p:cNvPr>
          <p:cNvSpPr>
            <a:spLocks noGrp="1"/>
          </p:cNvSpPr>
          <p:nvPr>
            <p:ph type="body" sz="quarter" idx="29"/>
          </p:nvPr>
        </p:nvSpPr>
        <p:spPr>
          <a:xfrm>
            <a:off x="6770398" y="4662000"/>
            <a:ext cx="3282909" cy="492443"/>
          </a:xfrm>
        </p:spPr>
        <p:txBody>
          <a:bodyPr wrap="square">
            <a:spAutoFit/>
          </a:bodyPr>
          <a:lstStyle>
            <a:lvl1pPr>
              <a:lnSpc>
                <a:spcPct val="100000"/>
              </a:lnSpc>
              <a:spcAft>
                <a:spcPts val="0"/>
              </a:spcAft>
              <a:defRPr sz="1600" b="1"/>
            </a:lvl1pPr>
            <a:lvl2pPr>
              <a:lnSpc>
                <a:spcPct val="100000"/>
              </a:lnSpc>
              <a:spcAft>
                <a:spcPts val="0"/>
              </a:spcAft>
              <a:defRPr sz="1600" b="0"/>
            </a:lvl2pPr>
            <a:lvl3pPr>
              <a:defRPr sz="1400"/>
            </a:lvl3pPr>
            <a:lvl4pPr>
              <a:defRPr sz="1400"/>
            </a:lvl4pPr>
            <a:lvl5pPr>
              <a:defRPr sz="1400"/>
            </a:lvl5pPr>
          </a:lstStyle>
          <a:p>
            <a:pPr lvl="0"/>
            <a:r>
              <a:rPr lang="de-DE"/>
              <a:t>Mastertextformat bearbeiten</a:t>
            </a:r>
          </a:p>
          <a:p>
            <a:pPr lvl="1"/>
            <a:r>
              <a:rPr lang="de-DE"/>
              <a:t>Zweite Ebene</a:t>
            </a:r>
          </a:p>
        </p:txBody>
      </p:sp>
      <p:sp>
        <p:nvSpPr>
          <p:cNvPr id="21" name="Textplatzhalter 14">
            <a:extLst>
              <a:ext uri="{FF2B5EF4-FFF2-40B4-BE49-F238E27FC236}">
                <a16:creationId xmlns:a16="http://schemas.microsoft.com/office/drawing/2014/main" id="{549943B1-AC8B-468A-85F5-68E5D1AAEA7A}"/>
              </a:ext>
            </a:extLst>
          </p:cNvPr>
          <p:cNvSpPr>
            <a:spLocks noGrp="1"/>
          </p:cNvSpPr>
          <p:nvPr>
            <p:ph type="body" sz="quarter" idx="30" hasCustomPrompt="1"/>
          </p:nvPr>
        </p:nvSpPr>
        <p:spPr>
          <a:xfrm>
            <a:off x="10348799" y="4662000"/>
            <a:ext cx="982000" cy="246221"/>
          </a:xfrm>
        </p:spPr>
        <p:txBody>
          <a:bodyPr wrap="square">
            <a:spAutoFit/>
          </a:bodyPr>
          <a:lstStyle>
            <a:lvl1pPr algn="r">
              <a:lnSpc>
                <a:spcPct val="100000"/>
              </a:lnSpc>
              <a:spcAft>
                <a:spcPts val="0"/>
              </a:spcAft>
              <a:defRPr sz="1600"/>
            </a:lvl1pPr>
          </a:lstStyle>
          <a:p>
            <a:pPr lvl="0"/>
            <a:r>
              <a:rPr lang="de-DE"/>
              <a:t>Duration</a:t>
            </a:r>
          </a:p>
        </p:txBody>
      </p:sp>
      <p:sp>
        <p:nvSpPr>
          <p:cNvPr id="22" name="Textplatzhalter 14">
            <a:extLst>
              <a:ext uri="{FF2B5EF4-FFF2-40B4-BE49-F238E27FC236}">
                <a16:creationId xmlns:a16="http://schemas.microsoft.com/office/drawing/2014/main" id="{642A6056-DCF4-438A-8923-9A56A65AE32F}"/>
              </a:ext>
            </a:extLst>
          </p:cNvPr>
          <p:cNvSpPr>
            <a:spLocks noGrp="1"/>
          </p:cNvSpPr>
          <p:nvPr>
            <p:ph type="body" sz="quarter" idx="31"/>
          </p:nvPr>
        </p:nvSpPr>
        <p:spPr>
          <a:xfrm>
            <a:off x="6770398" y="5454000"/>
            <a:ext cx="3282909" cy="492443"/>
          </a:xfrm>
        </p:spPr>
        <p:txBody>
          <a:bodyPr wrap="square">
            <a:spAutoFit/>
          </a:bodyPr>
          <a:lstStyle>
            <a:lvl1pPr>
              <a:lnSpc>
                <a:spcPct val="100000"/>
              </a:lnSpc>
              <a:spcAft>
                <a:spcPts val="0"/>
              </a:spcAft>
              <a:defRPr sz="1600" b="1"/>
            </a:lvl1pPr>
            <a:lvl2pPr>
              <a:lnSpc>
                <a:spcPct val="100000"/>
              </a:lnSpc>
              <a:spcAft>
                <a:spcPts val="0"/>
              </a:spcAft>
              <a:defRPr sz="1600" b="0"/>
            </a:lvl2pPr>
            <a:lvl3pPr>
              <a:defRPr sz="1400"/>
            </a:lvl3pPr>
            <a:lvl4pPr>
              <a:defRPr sz="1400"/>
            </a:lvl4pPr>
            <a:lvl5pPr>
              <a:defRPr sz="1400"/>
            </a:lvl5pPr>
          </a:lstStyle>
          <a:p>
            <a:pPr lvl="0"/>
            <a:r>
              <a:rPr lang="de-DE"/>
              <a:t>Mastertextformat bearbeiten</a:t>
            </a:r>
          </a:p>
          <a:p>
            <a:pPr lvl="1"/>
            <a:r>
              <a:rPr lang="de-DE"/>
              <a:t>Zweite Ebene</a:t>
            </a:r>
          </a:p>
        </p:txBody>
      </p:sp>
      <p:sp>
        <p:nvSpPr>
          <p:cNvPr id="23" name="Textplatzhalter 14">
            <a:extLst>
              <a:ext uri="{FF2B5EF4-FFF2-40B4-BE49-F238E27FC236}">
                <a16:creationId xmlns:a16="http://schemas.microsoft.com/office/drawing/2014/main" id="{143BC07A-6559-4402-B64B-1E83F3436A11}"/>
              </a:ext>
            </a:extLst>
          </p:cNvPr>
          <p:cNvSpPr>
            <a:spLocks noGrp="1"/>
          </p:cNvSpPr>
          <p:nvPr>
            <p:ph type="body" sz="quarter" idx="32" hasCustomPrompt="1"/>
          </p:nvPr>
        </p:nvSpPr>
        <p:spPr>
          <a:xfrm>
            <a:off x="10348799" y="5454000"/>
            <a:ext cx="982000" cy="246221"/>
          </a:xfrm>
        </p:spPr>
        <p:txBody>
          <a:bodyPr wrap="square">
            <a:spAutoFit/>
          </a:bodyPr>
          <a:lstStyle>
            <a:lvl1pPr algn="r">
              <a:lnSpc>
                <a:spcPct val="100000"/>
              </a:lnSpc>
              <a:spcAft>
                <a:spcPts val="0"/>
              </a:spcAft>
              <a:defRPr sz="1600"/>
            </a:lvl1pPr>
          </a:lstStyle>
          <a:p>
            <a:pPr lvl="0"/>
            <a:r>
              <a:rPr lang="de-DE"/>
              <a:t>Duration</a:t>
            </a:r>
          </a:p>
        </p:txBody>
      </p:sp>
    </p:spTree>
    <p:extLst>
      <p:ext uri="{BB962C8B-B14F-4D97-AF65-F5344CB8AC3E}">
        <p14:creationId xmlns:p14="http://schemas.microsoft.com/office/powerpoint/2010/main" val="287549340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4 Textboxes ">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126DFB-7027-4FE0-9C48-1E6472424E91}"/>
              </a:ext>
            </a:extLst>
          </p:cNvPr>
          <p:cNvSpPr>
            <a:spLocks noGrp="1"/>
          </p:cNvSpPr>
          <p:nvPr>
            <p:ph type="title" hasCustomPrompt="1"/>
          </p:nvPr>
        </p:nvSpPr>
        <p:spPr/>
        <p:txBody>
          <a:bodyPr/>
          <a:lstStyle>
            <a:lvl1pPr>
              <a:defRPr/>
            </a:lvl1pPr>
          </a:lstStyle>
          <a:p>
            <a:r>
              <a:rPr lang="de-DE"/>
              <a:t>Add Title</a:t>
            </a:r>
          </a:p>
        </p:txBody>
      </p:sp>
      <p:sp>
        <p:nvSpPr>
          <p:cNvPr id="4" name="Textplatzhalter 3">
            <a:extLst>
              <a:ext uri="{FF2B5EF4-FFF2-40B4-BE49-F238E27FC236}">
                <a16:creationId xmlns:a16="http://schemas.microsoft.com/office/drawing/2014/main" id="{22C22C87-A5AE-4B4C-AB22-F5583423F825}"/>
              </a:ext>
            </a:extLst>
          </p:cNvPr>
          <p:cNvSpPr>
            <a:spLocks noGrp="1"/>
          </p:cNvSpPr>
          <p:nvPr>
            <p:ph type="body" sz="quarter" idx="10" hasCustomPrompt="1"/>
          </p:nvPr>
        </p:nvSpPr>
        <p:spPr>
          <a:xfrm>
            <a:off x="863999" y="3168000"/>
            <a:ext cx="2484001" cy="1555041"/>
          </a:xfrm>
        </p:spPr>
        <p:txBody>
          <a:bodyPr wrap="square" lIns="180000">
            <a:spAutoFit/>
          </a:bodyPr>
          <a:lstStyle>
            <a:lvl1pPr>
              <a:spcAft>
                <a:spcPts val="600"/>
              </a:spcAft>
              <a:defRPr sz="1400"/>
            </a:lvl1pPr>
            <a:lvl2pPr>
              <a:defRPr sz="1400"/>
            </a:lvl2pPr>
            <a:lvl3pPr>
              <a:defRPr sz="1400"/>
            </a:lvl3pPr>
            <a:lvl4pPr>
              <a:defRPr sz="1400"/>
            </a:lvl4pPr>
            <a:lvl5pPr>
              <a:defRPr sz="1400"/>
            </a:lvl5pPr>
          </a:lstStyle>
          <a:p>
            <a:pPr lvl="0"/>
            <a:r>
              <a:rPr lang="en-US"/>
              <a:t>Add Subtitle</a:t>
            </a:r>
          </a:p>
          <a:p>
            <a:pPr lvl="1"/>
            <a:r>
              <a:rPr lang="de-DE"/>
              <a:t>Zweite Ebene</a:t>
            </a:r>
          </a:p>
          <a:p>
            <a:pPr lvl="2"/>
            <a:r>
              <a:rPr lang="de-DE"/>
              <a:t>Dritte Ebene</a:t>
            </a:r>
          </a:p>
          <a:p>
            <a:pPr lvl="3"/>
            <a:r>
              <a:rPr lang="de-DE"/>
              <a:t>Vierte Ebene</a:t>
            </a:r>
          </a:p>
          <a:p>
            <a:pPr lvl="4"/>
            <a:r>
              <a:rPr lang="de-DE"/>
              <a:t>Fünfte Ebene</a:t>
            </a:r>
          </a:p>
        </p:txBody>
      </p:sp>
      <p:sp>
        <p:nvSpPr>
          <p:cNvPr id="7" name="Textplatzhalter 6">
            <a:extLst>
              <a:ext uri="{FF2B5EF4-FFF2-40B4-BE49-F238E27FC236}">
                <a16:creationId xmlns:a16="http://schemas.microsoft.com/office/drawing/2014/main" id="{D865D69A-1BA1-4405-A093-B8143CF62652}"/>
              </a:ext>
            </a:extLst>
          </p:cNvPr>
          <p:cNvSpPr>
            <a:spLocks noGrp="1"/>
          </p:cNvSpPr>
          <p:nvPr>
            <p:ph type="body" sz="quarter" idx="12" hasCustomPrompt="1"/>
          </p:nvPr>
        </p:nvSpPr>
        <p:spPr>
          <a:xfrm>
            <a:off x="864000" y="2113200"/>
            <a:ext cx="2484000" cy="684000"/>
          </a:xfrm>
          <a:solidFill>
            <a:schemeClr val="accent1">
              <a:alpha val="80000"/>
            </a:schemeClr>
          </a:solidFill>
        </p:spPr>
        <p:txBody>
          <a:bodyPr lIns="180000" anchor="ctr" anchorCtr="0">
            <a:noAutofit/>
          </a:bodyPr>
          <a:lstStyle>
            <a:lvl1pPr marL="0" marR="0" indent="0" algn="l" defTabSz="914377" rtl="0" eaLnBrk="1" fontAlgn="base" latinLnBrk="0" hangingPunct="1">
              <a:lnSpc>
                <a:spcPct val="90000"/>
              </a:lnSpc>
              <a:spcBef>
                <a:spcPts val="0"/>
              </a:spcBef>
              <a:spcAft>
                <a:spcPts val="0"/>
              </a:spcAft>
              <a:buClr>
                <a:schemeClr val="accent2"/>
              </a:buClr>
              <a:buSzTx/>
              <a:buFont typeface="Arial" panose="020B0604020202020204" pitchFamily="34" charset="0"/>
              <a:buNone/>
              <a:tabLst/>
              <a:defRPr sz="2000" b="1">
                <a:solidFill>
                  <a:schemeClr val="bg1"/>
                </a:solidFill>
              </a:defRPr>
            </a:lvl1pPr>
          </a:lstStyle>
          <a:p>
            <a:pPr lvl="0"/>
            <a:r>
              <a:rPr lang="en-US"/>
              <a:t>Add Subtitle</a:t>
            </a:r>
          </a:p>
        </p:txBody>
      </p:sp>
      <p:sp>
        <p:nvSpPr>
          <p:cNvPr id="14" name="Textplatzhalter 6">
            <a:extLst>
              <a:ext uri="{FF2B5EF4-FFF2-40B4-BE49-F238E27FC236}">
                <a16:creationId xmlns:a16="http://schemas.microsoft.com/office/drawing/2014/main" id="{373804CD-0AD6-4842-8CD7-8DD5C63E0B97}"/>
              </a:ext>
            </a:extLst>
          </p:cNvPr>
          <p:cNvSpPr>
            <a:spLocks noGrp="1"/>
          </p:cNvSpPr>
          <p:nvPr>
            <p:ph type="body" sz="quarter" idx="16" hasCustomPrompt="1"/>
          </p:nvPr>
        </p:nvSpPr>
        <p:spPr>
          <a:xfrm>
            <a:off x="864000" y="6007100"/>
            <a:ext cx="10464400" cy="274900"/>
          </a:xfrm>
        </p:spPr>
        <p:txBody>
          <a:bodyPr anchor="t"/>
          <a:lstStyle>
            <a:lvl1pPr marL="88900" indent="-88900">
              <a:buClr>
                <a:schemeClr val="tx1"/>
              </a:buClr>
              <a:buSzPct val="100000"/>
              <a:buFont typeface="+mj-lt"/>
              <a:buAutoNum type="arabicPeriod"/>
              <a:defRPr sz="800" b="0">
                <a:solidFill>
                  <a:schemeClr val="tx1"/>
                </a:solidFill>
              </a:defRPr>
            </a:lvl1pPr>
          </a:lstStyle>
          <a:p>
            <a:pPr lvl="0"/>
            <a:r>
              <a:rPr lang="de-DE"/>
              <a:t>Foot Note</a:t>
            </a:r>
          </a:p>
        </p:txBody>
      </p:sp>
      <p:sp>
        <p:nvSpPr>
          <p:cNvPr id="15" name="Textplatzhalter 3">
            <a:extLst>
              <a:ext uri="{FF2B5EF4-FFF2-40B4-BE49-F238E27FC236}">
                <a16:creationId xmlns:a16="http://schemas.microsoft.com/office/drawing/2014/main" id="{52709FBA-DF76-4E1D-967F-BC203C4B5A10}"/>
              </a:ext>
            </a:extLst>
          </p:cNvPr>
          <p:cNvSpPr>
            <a:spLocks noGrp="1"/>
          </p:cNvSpPr>
          <p:nvPr>
            <p:ph type="body" sz="quarter" idx="17" hasCustomPrompt="1"/>
          </p:nvPr>
        </p:nvSpPr>
        <p:spPr>
          <a:xfrm>
            <a:off x="3523999" y="3168000"/>
            <a:ext cx="2484001" cy="1555041"/>
          </a:xfrm>
        </p:spPr>
        <p:txBody>
          <a:bodyPr wrap="square" lIns="180000">
            <a:spAutoFit/>
          </a:bodyPr>
          <a:lstStyle>
            <a:lvl1pPr>
              <a:spcAft>
                <a:spcPts val="600"/>
              </a:spcAft>
              <a:defRPr sz="1400"/>
            </a:lvl1pPr>
            <a:lvl2pPr>
              <a:defRPr sz="1400"/>
            </a:lvl2pPr>
            <a:lvl3pPr>
              <a:defRPr sz="1400"/>
            </a:lvl3pPr>
            <a:lvl4pPr>
              <a:defRPr sz="1400"/>
            </a:lvl4pPr>
            <a:lvl5pPr>
              <a:defRPr sz="1400"/>
            </a:lvl5pPr>
          </a:lstStyle>
          <a:p>
            <a:pPr lvl="0"/>
            <a:r>
              <a:rPr lang="en-US"/>
              <a:t>Add Subtitle</a:t>
            </a:r>
          </a:p>
          <a:p>
            <a:pPr lvl="1"/>
            <a:r>
              <a:rPr lang="de-DE"/>
              <a:t>Zweite Ebene</a:t>
            </a:r>
          </a:p>
          <a:p>
            <a:pPr lvl="2"/>
            <a:r>
              <a:rPr lang="de-DE"/>
              <a:t>Dritte Ebene</a:t>
            </a:r>
          </a:p>
          <a:p>
            <a:pPr lvl="3"/>
            <a:r>
              <a:rPr lang="de-DE"/>
              <a:t>Vierte Ebene</a:t>
            </a:r>
          </a:p>
          <a:p>
            <a:pPr lvl="4"/>
            <a:r>
              <a:rPr lang="de-DE"/>
              <a:t>Fünfte Ebene</a:t>
            </a:r>
          </a:p>
        </p:txBody>
      </p:sp>
      <p:sp>
        <p:nvSpPr>
          <p:cNvPr id="16" name="Textplatzhalter 3">
            <a:extLst>
              <a:ext uri="{FF2B5EF4-FFF2-40B4-BE49-F238E27FC236}">
                <a16:creationId xmlns:a16="http://schemas.microsoft.com/office/drawing/2014/main" id="{BE147501-4042-49BD-BAF1-920D1E482D83}"/>
              </a:ext>
            </a:extLst>
          </p:cNvPr>
          <p:cNvSpPr>
            <a:spLocks noGrp="1"/>
          </p:cNvSpPr>
          <p:nvPr>
            <p:ph type="body" sz="quarter" idx="18" hasCustomPrompt="1"/>
          </p:nvPr>
        </p:nvSpPr>
        <p:spPr>
          <a:xfrm>
            <a:off x="6183999" y="3168000"/>
            <a:ext cx="2484001" cy="1555041"/>
          </a:xfrm>
        </p:spPr>
        <p:txBody>
          <a:bodyPr wrap="square" lIns="180000">
            <a:spAutoFit/>
          </a:bodyPr>
          <a:lstStyle>
            <a:lvl1pPr>
              <a:spcAft>
                <a:spcPts val="600"/>
              </a:spcAft>
              <a:defRPr sz="1400"/>
            </a:lvl1pPr>
            <a:lvl2pPr>
              <a:defRPr sz="1400"/>
            </a:lvl2pPr>
            <a:lvl3pPr>
              <a:defRPr sz="1400"/>
            </a:lvl3pPr>
            <a:lvl4pPr>
              <a:defRPr sz="1400"/>
            </a:lvl4pPr>
            <a:lvl5pPr>
              <a:defRPr sz="1400"/>
            </a:lvl5pPr>
          </a:lstStyle>
          <a:p>
            <a:pPr lvl="0"/>
            <a:r>
              <a:rPr lang="en-US"/>
              <a:t>Add Subtitle</a:t>
            </a:r>
          </a:p>
          <a:p>
            <a:pPr lvl="1"/>
            <a:r>
              <a:rPr lang="de-DE"/>
              <a:t>Zweite Ebene</a:t>
            </a:r>
          </a:p>
          <a:p>
            <a:pPr lvl="2"/>
            <a:r>
              <a:rPr lang="de-DE"/>
              <a:t>Dritte Ebene</a:t>
            </a:r>
          </a:p>
          <a:p>
            <a:pPr lvl="3"/>
            <a:r>
              <a:rPr lang="de-DE"/>
              <a:t>Vierte Ebene</a:t>
            </a:r>
          </a:p>
          <a:p>
            <a:pPr lvl="4"/>
            <a:r>
              <a:rPr lang="de-DE"/>
              <a:t>Fünfte Ebene</a:t>
            </a:r>
          </a:p>
        </p:txBody>
      </p:sp>
      <p:sp>
        <p:nvSpPr>
          <p:cNvPr id="17" name="Textplatzhalter 3">
            <a:extLst>
              <a:ext uri="{FF2B5EF4-FFF2-40B4-BE49-F238E27FC236}">
                <a16:creationId xmlns:a16="http://schemas.microsoft.com/office/drawing/2014/main" id="{EABF5E54-188D-41DA-BABC-D0E2AD0EC28A}"/>
              </a:ext>
            </a:extLst>
          </p:cNvPr>
          <p:cNvSpPr>
            <a:spLocks noGrp="1"/>
          </p:cNvSpPr>
          <p:nvPr>
            <p:ph type="body" sz="quarter" idx="19" hasCustomPrompt="1"/>
          </p:nvPr>
        </p:nvSpPr>
        <p:spPr>
          <a:xfrm>
            <a:off x="8844000" y="3168000"/>
            <a:ext cx="2484001" cy="1555041"/>
          </a:xfrm>
        </p:spPr>
        <p:txBody>
          <a:bodyPr wrap="square" lIns="180000">
            <a:spAutoFit/>
          </a:bodyPr>
          <a:lstStyle>
            <a:lvl1pPr>
              <a:spcAft>
                <a:spcPts val="600"/>
              </a:spcAft>
              <a:defRPr sz="1400"/>
            </a:lvl1pPr>
            <a:lvl2pPr>
              <a:defRPr sz="1400"/>
            </a:lvl2pPr>
            <a:lvl3pPr>
              <a:defRPr sz="1400"/>
            </a:lvl3pPr>
            <a:lvl4pPr>
              <a:defRPr sz="1400"/>
            </a:lvl4pPr>
            <a:lvl5pPr>
              <a:defRPr sz="1400"/>
            </a:lvl5pPr>
          </a:lstStyle>
          <a:p>
            <a:pPr lvl="0"/>
            <a:r>
              <a:rPr lang="en-US"/>
              <a:t>Add Subtitle</a:t>
            </a:r>
          </a:p>
          <a:p>
            <a:pPr lvl="1"/>
            <a:r>
              <a:rPr lang="de-DE"/>
              <a:t>Zweite Ebene</a:t>
            </a:r>
          </a:p>
          <a:p>
            <a:pPr lvl="2"/>
            <a:r>
              <a:rPr lang="de-DE"/>
              <a:t>Dritte Ebene</a:t>
            </a:r>
          </a:p>
          <a:p>
            <a:pPr lvl="3"/>
            <a:r>
              <a:rPr lang="de-DE"/>
              <a:t>Vierte Ebene</a:t>
            </a:r>
          </a:p>
          <a:p>
            <a:pPr lvl="4"/>
            <a:r>
              <a:rPr lang="de-DE"/>
              <a:t>Fünfte Ebene</a:t>
            </a:r>
          </a:p>
        </p:txBody>
      </p:sp>
      <p:sp>
        <p:nvSpPr>
          <p:cNvPr id="19" name="Textplatzhalter 6">
            <a:extLst>
              <a:ext uri="{FF2B5EF4-FFF2-40B4-BE49-F238E27FC236}">
                <a16:creationId xmlns:a16="http://schemas.microsoft.com/office/drawing/2014/main" id="{977DEAFC-FCD4-4BEB-8A38-91903A36E993}"/>
              </a:ext>
            </a:extLst>
          </p:cNvPr>
          <p:cNvSpPr>
            <a:spLocks noGrp="1"/>
          </p:cNvSpPr>
          <p:nvPr>
            <p:ph type="body" sz="quarter" idx="20" hasCustomPrompt="1"/>
          </p:nvPr>
        </p:nvSpPr>
        <p:spPr>
          <a:xfrm>
            <a:off x="3524000" y="2113626"/>
            <a:ext cx="2484000" cy="684000"/>
          </a:xfrm>
          <a:solidFill>
            <a:schemeClr val="accent4">
              <a:alpha val="80000"/>
            </a:schemeClr>
          </a:solidFill>
        </p:spPr>
        <p:txBody>
          <a:bodyPr lIns="180000" anchor="ctr" anchorCtr="0">
            <a:noAutofit/>
          </a:bodyPr>
          <a:lstStyle>
            <a:lvl1pPr marL="0" marR="0" indent="0" algn="l" defTabSz="914377" rtl="0" eaLnBrk="1" fontAlgn="base" latinLnBrk="0" hangingPunct="1">
              <a:lnSpc>
                <a:spcPct val="90000"/>
              </a:lnSpc>
              <a:spcBef>
                <a:spcPts val="0"/>
              </a:spcBef>
              <a:spcAft>
                <a:spcPts val="0"/>
              </a:spcAft>
              <a:buClr>
                <a:schemeClr val="accent2"/>
              </a:buClr>
              <a:buSzTx/>
              <a:buFont typeface="Arial" panose="020B0604020202020204" pitchFamily="34" charset="0"/>
              <a:buNone/>
              <a:tabLst/>
              <a:defRPr sz="2000" b="1">
                <a:solidFill>
                  <a:schemeClr val="bg1"/>
                </a:solidFill>
              </a:defRPr>
            </a:lvl1pPr>
          </a:lstStyle>
          <a:p>
            <a:pPr lvl="0"/>
            <a:r>
              <a:rPr lang="en-US"/>
              <a:t>Add Subtitle</a:t>
            </a:r>
          </a:p>
        </p:txBody>
      </p:sp>
      <p:sp>
        <p:nvSpPr>
          <p:cNvPr id="21" name="Textplatzhalter 6">
            <a:extLst>
              <a:ext uri="{FF2B5EF4-FFF2-40B4-BE49-F238E27FC236}">
                <a16:creationId xmlns:a16="http://schemas.microsoft.com/office/drawing/2014/main" id="{04DC495C-C7EA-49A0-9390-9A52762659FF}"/>
              </a:ext>
            </a:extLst>
          </p:cNvPr>
          <p:cNvSpPr>
            <a:spLocks noGrp="1"/>
          </p:cNvSpPr>
          <p:nvPr>
            <p:ph type="body" sz="quarter" idx="21" hasCustomPrompt="1"/>
          </p:nvPr>
        </p:nvSpPr>
        <p:spPr>
          <a:xfrm>
            <a:off x="6183999" y="2113626"/>
            <a:ext cx="2484000" cy="684000"/>
          </a:xfrm>
          <a:solidFill>
            <a:schemeClr val="accent2">
              <a:alpha val="80000"/>
            </a:schemeClr>
          </a:solidFill>
        </p:spPr>
        <p:txBody>
          <a:bodyPr lIns="180000" anchor="ctr" anchorCtr="0">
            <a:noAutofit/>
          </a:bodyPr>
          <a:lstStyle>
            <a:lvl1pPr marL="0" marR="0" indent="0" algn="l" defTabSz="914377" rtl="0" eaLnBrk="1" fontAlgn="base" latinLnBrk="0" hangingPunct="1">
              <a:lnSpc>
                <a:spcPct val="90000"/>
              </a:lnSpc>
              <a:spcBef>
                <a:spcPts val="0"/>
              </a:spcBef>
              <a:spcAft>
                <a:spcPts val="0"/>
              </a:spcAft>
              <a:buClr>
                <a:schemeClr val="accent2"/>
              </a:buClr>
              <a:buSzTx/>
              <a:buFont typeface="Arial" panose="020B0604020202020204" pitchFamily="34" charset="0"/>
              <a:buNone/>
              <a:tabLst/>
              <a:defRPr sz="2000" b="1">
                <a:solidFill>
                  <a:schemeClr val="bg1"/>
                </a:solidFill>
              </a:defRPr>
            </a:lvl1pPr>
          </a:lstStyle>
          <a:p>
            <a:pPr lvl="0"/>
            <a:r>
              <a:rPr lang="en-US"/>
              <a:t>Add Subtitle</a:t>
            </a:r>
          </a:p>
        </p:txBody>
      </p:sp>
      <p:sp>
        <p:nvSpPr>
          <p:cNvPr id="23" name="Textplatzhalter 6">
            <a:extLst>
              <a:ext uri="{FF2B5EF4-FFF2-40B4-BE49-F238E27FC236}">
                <a16:creationId xmlns:a16="http://schemas.microsoft.com/office/drawing/2014/main" id="{A7C64C65-BCA7-431C-8E3D-7FCF80500E8F}"/>
              </a:ext>
            </a:extLst>
          </p:cNvPr>
          <p:cNvSpPr>
            <a:spLocks noGrp="1"/>
          </p:cNvSpPr>
          <p:nvPr>
            <p:ph type="body" sz="quarter" idx="22" hasCustomPrompt="1"/>
          </p:nvPr>
        </p:nvSpPr>
        <p:spPr>
          <a:xfrm>
            <a:off x="8844000" y="2116300"/>
            <a:ext cx="2484000" cy="684000"/>
          </a:xfrm>
          <a:solidFill>
            <a:schemeClr val="accent6">
              <a:alpha val="80000"/>
            </a:schemeClr>
          </a:solidFill>
        </p:spPr>
        <p:txBody>
          <a:bodyPr lIns="180000" anchor="ctr" anchorCtr="0">
            <a:noAutofit/>
          </a:bodyPr>
          <a:lstStyle>
            <a:lvl1pPr marL="0" marR="0" indent="0" algn="l" defTabSz="914377" rtl="0" eaLnBrk="1" fontAlgn="base" latinLnBrk="0" hangingPunct="1">
              <a:lnSpc>
                <a:spcPct val="90000"/>
              </a:lnSpc>
              <a:spcBef>
                <a:spcPts val="0"/>
              </a:spcBef>
              <a:spcAft>
                <a:spcPts val="0"/>
              </a:spcAft>
              <a:buClr>
                <a:schemeClr val="accent2"/>
              </a:buClr>
              <a:buSzTx/>
              <a:buFont typeface="Arial" panose="020B0604020202020204" pitchFamily="34" charset="0"/>
              <a:buNone/>
              <a:tabLst/>
              <a:defRPr sz="2000" b="1">
                <a:solidFill>
                  <a:schemeClr val="tx1"/>
                </a:solidFill>
              </a:defRPr>
            </a:lvl1pPr>
          </a:lstStyle>
          <a:p>
            <a:pPr lvl="0"/>
            <a:r>
              <a:rPr lang="en-US"/>
              <a:t>Add Subtitle</a:t>
            </a:r>
          </a:p>
        </p:txBody>
      </p:sp>
    </p:spTree>
    <p:extLst>
      <p:ext uri="{BB962C8B-B14F-4D97-AF65-F5344CB8AC3E}">
        <p14:creationId xmlns:p14="http://schemas.microsoft.com/office/powerpoint/2010/main" val="123925256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4 Textboxes grey">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126DFB-7027-4FE0-9C48-1E6472424E91}"/>
              </a:ext>
            </a:extLst>
          </p:cNvPr>
          <p:cNvSpPr>
            <a:spLocks noGrp="1"/>
          </p:cNvSpPr>
          <p:nvPr>
            <p:ph type="title" hasCustomPrompt="1"/>
          </p:nvPr>
        </p:nvSpPr>
        <p:spPr/>
        <p:txBody>
          <a:bodyPr/>
          <a:lstStyle>
            <a:lvl1pPr>
              <a:defRPr/>
            </a:lvl1pPr>
          </a:lstStyle>
          <a:p>
            <a:r>
              <a:rPr lang="de-DE"/>
              <a:t>Add Title</a:t>
            </a:r>
          </a:p>
        </p:txBody>
      </p:sp>
      <p:sp>
        <p:nvSpPr>
          <p:cNvPr id="4" name="Textplatzhalter 3">
            <a:extLst>
              <a:ext uri="{FF2B5EF4-FFF2-40B4-BE49-F238E27FC236}">
                <a16:creationId xmlns:a16="http://schemas.microsoft.com/office/drawing/2014/main" id="{22C22C87-A5AE-4B4C-AB22-F5583423F825}"/>
              </a:ext>
            </a:extLst>
          </p:cNvPr>
          <p:cNvSpPr>
            <a:spLocks noGrp="1"/>
          </p:cNvSpPr>
          <p:nvPr>
            <p:ph type="body" sz="quarter" idx="10" hasCustomPrompt="1"/>
          </p:nvPr>
        </p:nvSpPr>
        <p:spPr>
          <a:xfrm>
            <a:off x="863999" y="3168000"/>
            <a:ext cx="2484001" cy="1555041"/>
          </a:xfrm>
        </p:spPr>
        <p:txBody>
          <a:bodyPr wrap="square" lIns="180000">
            <a:spAutoFit/>
          </a:bodyPr>
          <a:lstStyle>
            <a:lvl1pPr>
              <a:spcAft>
                <a:spcPts val="600"/>
              </a:spcAft>
              <a:defRPr sz="1400"/>
            </a:lvl1pPr>
            <a:lvl2pPr>
              <a:defRPr sz="1400"/>
            </a:lvl2pPr>
            <a:lvl3pPr>
              <a:defRPr sz="1400"/>
            </a:lvl3pPr>
            <a:lvl4pPr>
              <a:defRPr sz="1400"/>
            </a:lvl4pPr>
            <a:lvl5pPr>
              <a:defRPr sz="1400"/>
            </a:lvl5pPr>
          </a:lstStyle>
          <a:p>
            <a:pPr lvl="0"/>
            <a:r>
              <a:rPr lang="en-US"/>
              <a:t>Add Subtitle</a:t>
            </a:r>
          </a:p>
          <a:p>
            <a:pPr lvl="1"/>
            <a:r>
              <a:rPr lang="de-DE"/>
              <a:t>Zweite Ebene</a:t>
            </a:r>
          </a:p>
          <a:p>
            <a:pPr lvl="2"/>
            <a:r>
              <a:rPr lang="de-DE"/>
              <a:t>Dritte Ebene</a:t>
            </a:r>
          </a:p>
          <a:p>
            <a:pPr lvl="3"/>
            <a:r>
              <a:rPr lang="de-DE"/>
              <a:t>Vierte Ebene</a:t>
            </a:r>
          </a:p>
          <a:p>
            <a:pPr lvl="4"/>
            <a:r>
              <a:rPr lang="de-DE"/>
              <a:t>Fünfte Ebene</a:t>
            </a:r>
          </a:p>
        </p:txBody>
      </p:sp>
      <p:sp>
        <p:nvSpPr>
          <p:cNvPr id="7" name="Textplatzhalter 6">
            <a:extLst>
              <a:ext uri="{FF2B5EF4-FFF2-40B4-BE49-F238E27FC236}">
                <a16:creationId xmlns:a16="http://schemas.microsoft.com/office/drawing/2014/main" id="{D865D69A-1BA1-4405-A093-B8143CF62652}"/>
              </a:ext>
            </a:extLst>
          </p:cNvPr>
          <p:cNvSpPr>
            <a:spLocks noGrp="1"/>
          </p:cNvSpPr>
          <p:nvPr>
            <p:ph type="body" sz="quarter" idx="12" hasCustomPrompt="1"/>
          </p:nvPr>
        </p:nvSpPr>
        <p:spPr>
          <a:xfrm>
            <a:off x="864000" y="2113200"/>
            <a:ext cx="2484000" cy="684000"/>
          </a:xfrm>
          <a:solidFill>
            <a:schemeClr val="accent6">
              <a:alpha val="80000"/>
            </a:schemeClr>
          </a:solidFill>
        </p:spPr>
        <p:txBody>
          <a:bodyPr lIns="180000" anchor="ctr" anchorCtr="0">
            <a:noAutofit/>
          </a:bodyPr>
          <a:lstStyle>
            <a:lvl1pPr marL="0" marR="0" indent="0" algn="l" defTabSz="914377" rtl="0" eaLnBrk="1" fontAlgn="base" latinLnBrk="0" hangingPunct="1">
              <a:lnSpc>
                <a:spcPct val="90000"/>
              </a:lnSpc>
              <a:spcBef>
                <a:spcPts val="0"/>
              </a:spcBef>
              <a:spcAft>
                <a:spcPts val="0"/>
              </a:spcAft>
              <a:buClr>
                <a:schemeClr val="accent2"/>
              </a:buClr>
              <a:buSzTx/>
              <a:buFont typeface="Arial" panose="020B0604020202020204" pitchFamily="34" charset="0"/>
              <a:buNone/>
              <a:tabLst/>
              <a:defRPr sz="2000" b="1">
                <a:solidFill>
                  <a:schemeClr val="tx1"/>
                </a:solidFill>
              </a:defRPr>
            </a:lvl1pPr>
          </a:lstStyle>
          <a:p>
            <a:pPr lvl="0"/>
            <a:r>
              <a:rPr lang="en-US"/>
              <a:t>Add Subtitle</a:t>
            </a:r>
          </a:p>
        </p:txBody>
      </p:sp>
      <p:sp>
        <p:nvSpPr>
          <p:cNvPr id="14" name="Textplatzhalter 6">
            <a:extLst>
              <a:ext uri="{FF2B5EF4-FFF2-40B4-BE49-F238E27FC236}">
                <a16:creationId xmlns:a16="http://schemas.microsoft.com/office/drawing/2014/main" id="{373804CD-0AD6-4842-8CD7-8DD5C63E0B97}"/>
              </a:ext>
            </a:extLst>
          </p:cNvPr>
          <p:cNvSpPr>
            <a:spLocks noGrp="1"/>
          </p:cNvSpPr>
          <p:nvPr>
            <p:ph type="body" sz="quarter" idx="16" hasCustomPrompt="1"/>
          </p:nvPr>
        </p:nvSpPr>
        <p:spPr>
          <a:xfrm>
            <a:off x="864000" y="6007100"/>
            <a:ext cx="10464400" cy="274900"/>
          </a:xfrm>
        </p:spPr>
        <p:txBody>
          <a:bodyPr anchor="t"/>
          <a:lstStyle>
            <a:lvl1pPr marL="88900" indent="-88900">
              <a:buClr>
                <a:schemeClr val="tx1"/>
              </a:buClr>
              <a:buSzPct val="100000"/>
              <a:buFont typeface="+mj-lt"/>
              <a:buAutoNum type="arabicPeriod"/>
              <a:defRPr sz="800" b="0">
                <a:solidFill>
                  <a:schemeClr val="tx1"/>
                </a:solidFill>
              </a:defRPr>
            </a:lvl1pPr>
          </a:lstStyle>
          <a:p>
            <a:pPr lvl="0"/>
            <a:r>
              <a:rPr lang="de-DE"/>
              <a:t>Foot Note</a:t>
            </a:r>
          </a:p>
        </p:txBody>
      </p:sp>
      <p:sp>
        <p:nvSpPr>
          <p:cNvPr id="15" name="Textplatzhalter 3">
            <a:extLst>
              <a:ext uri="{FF2B5EF4-FFF2-40B4-BE49-F238E27FC236}">
                <a16:creationId xmlns:a16="http://schemas.microsoft.com/office/drawing/2014/main" id="{52709FBA-DF76-4E1D-967F-BC203C4B5A10}"/>
              </a:ext>
            </a:extLst>
          </p:cNvPr>
          <p:cNvSpPr>
            <a:spLocks noGrp="1"/>
          </p:cNvSpPr>
          <p:nvPr>
            <p:ph type="body" sz="quarter" idx="17" hasCustomPrompt="1"/>
          </p:nvPr>
        </p:nvSpPr>
        <p:spPr>
          <a:xfrm>
            <a:off x="3523999" y="3168000"/>
            <a:ext cx="2484001" cy="1555041"/>
          </a:xfrm>
        </p:spPr>
        <p:txBody>
          <a:bodyPr wrap="square" lIns="180000">
            <a:spAutoFit/>
          </a:bodyPr>
          <a:lstStyle>
            <a:lvl1pPr marL="0" marR="0" indent="0" algn="l" defTabSz="914377" rtl="0" eaLnBrk="1" fontAlgn="base" latinLnBrk="0" hangingPunct="1">
              <a:lnSpc>
                <a:spcPct val="110000"/>
              </a:lnSpc>
              <a:spcBef>
                <a:spcPts val="600"/>
              </a:spcBef>
              <a:spcAft>
                <a:spcPts val="600"/>
              </a:spcAft>
              <a:buClr>
                <a:schemeClr val="accent2"/>
              </a:buClr>
              <a:buSzTx/>
              <a:buFont typeface="Arial" panose="020B0604020202020204" pitchFamily="34" charset="0"/>
              <a:buNone/>
              <a:tabLst/>
              <a:defRPr sz="1400"/>
            </a:lvl1pPr>
            <a:lvl2pPr>
              <a:defRPr sz="1400"/>
            </a:lvl2pPr>
            <a:lvl3pPr>
              <a:defRPr sz="1400"/>
            </a:lvl3pPr>
            <a:lvl4pPr>
              <a:defRPr sz="1400"/>
            </a:lvl4pPr>
            <a:lvl5pPr>
              <a:defRPr sz="1400"/>
            </a:lvl5pPr>
          </a:lstStyle>
          <a:p>
            <a:pPr marL="0" marR="0" lvl="0" indent="0" algn="l" defTabSz="914377" rtl="0" eaLnBrk="1" fontAlgn="base" latinLnBrk="0" hangingPunct="1">
              <a:lnSpc>
                <a:spcPct val="110000"/>
              </a:lnSpc>
              <a:spcBef>
                <a:spcPts val="600"/>
              </a:spcBef>
              <a:spcAft>
                <a:spcPts val="600"/>
              </a:spcAft>
              <a:buClr>
                <a:schemeClr val="accent2"/>
              </a:buClr>
              <a:buSzTx/>
              <a:buFont typeface="Arial" panose="020B0604020202020204" pitchFamily="34" charset="0"/>
              <a:buNone/>
              <a:tabLst/>
              <a:defRPr/>
            </a:pPr>
            <a:r>
              <a:rPr lang="en-US"/>
              <a:t>Add Subtitle</a:t>
            </a:r>
          </a:p>
          <a:p>
            <a:pPr lvl="1"/>
            <a:r>
              <a:rPr lang="de-DE"/>
              <a:t>Zweite Ebene</a:t>
            </a:r>
          </a:p>
          <a:p>
            <a:pPr lvl="2"/>
            <a:r>
              <a:rPr lang="de-DE"/>
              <a:t>Dritte Ebene</a:t>
            </a:r>
          </a:p>
          <a:p>
            <a:pPr lvl="3"/>
            <a:r>
              <a:rPr lang="de-DE"/>
              <a:t>Vierte Ebene</a:t>
            </a:r>
          </a:p>
          <a:p>
            <a:pPr lvl="4"/>
            <a:r>
              <a:rPr lang="de-DE"/>
              <a:t>Fünfte Ebene</a:t>
            </a:r>
          </a:p>
        </p:txBody>
      </p:sp>
      <p:sp>
        <p:nvSpPr>
          <p:cNvPr id="16" name="Textplatzhalter 3">
            <a:extLst>
              <a:ext uri="{FF2B5EF4-FFF2-40B4-BE49-F238E27FC236}">
                <a16:creationId xmlns:a16="http://schemas.microsoft.com/office/drawing/2014/main" id="{BE147501-4042-49BD-BAF1-920D1E482D83}"/>
              </a:ext>
            </a:extLst>
          </p:cNvPr>
          <p:cNvSpPr>
            <a:spLocks noGrp="1"/>
          </p:cNvSpPr>
          <p:nvPr>
            <p:ph type="body" sz="quarter" idx="18" hasCustomPrompt="1"/>
          </p:nvPr>
        </p:nvSpPr>
        <p:spPr>
          <a:xfrm>
            <a:off x="6183999" y="3168000"/>
            <a:ext cx="2484001" cy="1555041"/>
          </a:xfrm>
        </p:spPr>
        <p:txBody>
          <a:bodyPr wrap="square" lIns="180000">
            <a:spAutoFit/>
          </a:bodyPr>
          <a:lstStyle>
            <a:lvl1pPr>
              <a:spcAft>
                <a:spcPts val="600"/>
              </a:spcAft>
              <a:defRPr sz="1400"/>
            </a:lvl1pPr>
            <a:lvl2pPr>
              <a:defRPr sz="1400"/>
            </a:lvl2pPr>
            <a:lvl3pPr>
              <a:defRPr sz="1400"/>
            </a:lvl3pPr>
            <a:lvl4pPr>
              <a:defRPr sz="1400"/>
            </a:lvl4pPr>
            <a:lvl5pPr>
              <a:defRPr sz="1400"/>
            </a:lvl5pPr>
          </a:lstStyle>
          <a:p>
            <a:pPr lvl="0"/>
            <a:r>
              <a:rPr lang="en-US"/>
              <a:t>Add Subtitle</a:t>
            </a:r>
          </a:p>
          <a:p>
            <a:pPr lvl="1"/>
            <a:r>
              <a:rPr lang="de-DE"/>
              <a:t>Zweite Ebene</a:t>
            </a:r>
          </a:p>
          <a:p>
            <a:pPr lvl="2"/>
            <a:r>
              <a:rPr lang="de-DE"/>
              <a:t>Dritte Ebene</a:t>
            </a:r>
          </a:p>
          <a:p>
            <a:pPr lvl="3"/>
            <a:r>
              <a:rPr lang="de-DE"/>
              <a:t>Vierte Ebene</a:t>
            </a:r>
          </a:p>
          <a:p>
            <a:pPr lvl="4"/>
            <a:r>
              <a:rPr lang="de-DE"/>
              <a:t>Fünfte Ebene</a:t>
            </a:r>
          </a:p>
        </p:txBody>
      </p:sp>
      <p:sp>
        <p:nvSpPr>
          <p:cNvPr id="17" name="Textplatzhalter 3">
            <a:extLst>
              <a:ext uri="{FF2B5EF4-FFF2-40B4-BE49-F238E27FC236}">
                <a16:creationId xmlns:a16="http://schemas.microsoft.com/office/drawing/2014/main" id="{EABF5E54-188D-41DA-BABC-D0E2AD0EC28A}"/>
              </a:ext>
            </a:extLst>
          </p:cNvPr>
          <p:cNvSpPr>
            <a:spLocks noGrp="1"/>
          </p:cNvSpPr>
          <p:nvPr>
            <p:ph type="body" sz="quarter" idx="19" hasCustomPrompt="1"/>
          </p:nvPr>
        </p:nvSpPr>
        <p:spPr>
          <a:xfrm>
            <a:off x="8844000" y="3168000"/>
            <a:ext cx="2484001" cy="1555041"/>
          </a:xfrm>
        </p:spPr>
        <p:txBody>
          <a:bodyPr wrap="square" lIns="180000">
            <a:spAutoFit/>
          </a:bodyPr>
          <a:lstStyle>
            <a:lvl1pPr>
              <a:spcAft>
                <a:spcPts val="600"/>
              </a:spcAft>
              <a:defRPr sz="1400"/>
            </a:lvl1pPr>
            <a:lvl2pPr>
              <a:defRPr sz="1400"/>
            </a:lvl2pPr>
            <a:lvl3pPr>
              <a:defRPr sz="1400"/>
            </a:lvl3pPr>
            <a:lvl4pPr>
              <a:defRPr sz="1400"/>
            </a:lvl4pPr>
            <a:lvl5pPr>
              <a:defRPr sz="1400"/>
            </a:lvl5pPr>
          </a:lstStyle>
          <a:p>
            <a:pPr lvl="0"/>
            <a:r>
              <a:rPr lang="en-US"/>
              <a:t>Add Subtitle</a:t>
            </a:r>
          </a:p>
          <a:p>
            <a:pPr lvl="1"/>
            <a:r>
              <a:rPr lang="de-DE"/>
              <a:t>Zweite Ebene</a:t>
            </a:r>
          </a:p>
          <a:p>
            <a:pPr lvl="2"/>
            <a:r>
              <a:rPr lang="de-DE"/>
              <a:t>Dritte Ebene</a:t>
            </a:r>
          </a:p>
          <a:p>
            <a:pPr lvl="3"/>
            <a:r>
              <a:rPr lang="de-DE"/>
              <a:t>Vierte Ebene</a:t>
            </a:r>
          </a:p>
          <a:p>
            <a:pPr lvl="4"/>
            <a:r>
              <a:rPr lang="de-DE"/>
              <a:t>Fünfte Ebene</a:t>
            </a:r>
          </a:p>
        </p:txBody>
      </p:sp>
      <p:sp>
        <p:nvSpPr>
          <p:cNvPr id="19" name="Textplatzhalter 6">
            <a:extLst>
              <a:ext uri="{FF2B5EF4-FFF2-40B4-BE49-F238E27FC236}">
                <a16:creationId xmlns:a16="http://schemas.microsoft.com/office/drawing/2014/main" id="{977DEAFC-FCD4-4BEB-8A38-91903A36E993}"/>
              </a:ext>
            </a:extLst>
          </p:cNvPr>
          <p:cNvSpPr>
            <a:spLocks noGrp="1"/>
          </p:cNvSpPr>
          <p:nvPr>
            <p:ph type="body" sz="quarter" idx="20" hasCustomPrompt="1"/>
          </p:nvPr>
        </p:nvSpPr>
        <p:spPr>
          <a:xfrm>
            <a:off x="3524000" y="2113626"/>
            <a:ext cx="2484000" cy="684000"/>
          </a:xfrm>
          <a:solidFill>
            <a:schemeClr val="accent6">
              <a:alpha val="80000"/>
            </a:schemeClr>
          </a:solidFill>
        </p:spPr>
        <p:txBody>
          <a:bodyPr lIns="180000" anchor="ctr" anchorCtr="0">
            <a:noAutofit/>
          </a:bodyPr>
          <a:lstStyle>
            <a:lvl1pPr marL="0" marR="0" indent="0" algn="l" defTabSz="914377" rtl="0" eaLnBrk="1" fontAlgn="base" latinLnBrk="0" hangingPunct="1">
              <a:lnSpc>
                <a:spcPct val="90000"/>
              </a:lnSpc>
              <a:spcBef>
                <a:spcPts val="0"/>
              </a:spcBef>
              <a:spcAft>
                <a:spcPts val="0"/>
              </a:spcAft>
              <a:buClr>
                <a:schemeClr val="accent2"/>
              </a:buClr>
              <a:buSzTx/>
              <a:buFont typeface="Arial" panose="020B0604020202020204" pitchFamily="34" charset="0"/>
              <a:buNone/>
              <a:tabLst/>
              <a:defRPr sz="2000" b="1">
                <a:solidFill>
                  <a:schemeClr val="tx1"/>
                </a:solidFill>
              </a:defRPr>
            </a:lvl1pPr>
          </a:lstStyle>
          <a:p>
            <a:pPr lvl="0"/>
            <a:r>
              <a:rPr lang="en-US"/>
              <a:t>Add Subtitle</a:t>
            </a:r>
          </a:p>
        </p:txBody>
      </p:sp>
      <p:sp>
        <p:nvSpPr>
          <p:cNvPr id="21" name="Textplatzhalter 6">
            <a:extLst>
              <a:ext uri="{FF2B5EF4-FFF2-40B4-BE49-F238E27FC236}">
                <a16:creationId xmlns:a16="http://schemas.microsoft.com/office/drawing/2014/main" id="{04DC495C-C7EA-49A0-9390-9A52762659FF}"/>
              </a:ext>
            </a:extLst>
          </p:cNvPr>
          <p:cNvSpPr>
            <a:spLocks noGrp="1"/>
          </p:cNvSpPr>
          <p:nvPr>
            <p:ph type="body" sz="quarter" idx="21" hasCustomPrompt="1"/>
          </p:nvPr>
        </p:nvSpPr>
        <p:spPr>
          <a:xfrm>
            <a:off x="6183999" y="2113626"/>
            <a:ext cx="2484000" cy="684000"/>
          </a:xfrm>
          <a:solidFill>
            <a:schemeClr val="accent6">
              <a:alpha val="80000"/>
            </a:schemeClr>
          </a:solidFill>
        </p:spPr>
        <p:txBody>
          <a:bodyPr lIns="180000" anchor="ctr" anchorCtr="0">
            <a:noAutofit/>
          </a:bodyPr>
          <a:lstStyle>
            <a:lvl1pPr marL="0" marR="0" indent="0" algn="l" defTabSz="914377" rtl="0" eaLnBrk="1" fontAlgn="base" latinLnBrk="0" hangingPunct="1">
              <a:lnSpc>
                <a:spcPct val="90000"/>
              </a:lnSpc>
              <a:spcBef>
                <a:spcPts val="0"/>
              </a:spcBef>
              <a:spcAft>
                <a:spcPts val="0"/>
              </a:spcAft>
              <a:buClr>
                <a:schemeClr val="accent2"/>
              </a:buClr>
              <a:buSzTx/>
              <a:buFont typeface="Arial" panose="020B0604020202020204" pitchFamily="34" charset="0"/>
              <a:buNone/>
              <a:tabLst/>
              <a:defRPr sz="2000" b="1">
                <a:solidFill>
                  <a:schemeClr val="tx1"/>
                </a:solidFill>
              </a:defRPr>
            </a:lvl1pPr>
          </a:lstStyle>
          <a:p>
            <a:pPr lvl="0"/>
            <a:r>
              <a:rPr lang="en-US"/>
              <a:t>Add Subtitle</a:t>
            </a:r>
          </a:p>
        </p:txBody>
      </p:sp>
      <p:sp>
        <p:nvSpPr>
          <p:cNvPr id="23" name="Textplatzhalter 6">
            <a:extLst>
              <a:ext uri="{FF2B5EF4-FFF2-40B4-BE49-F238E27FC236}">
                <a16:creationId xmlns:a16="http://schemas.microsoft.com/office/drawing/2014/main" id="{A7C64C65-BCA7-431C-8E3D-7FCF80500E8F}"/>
              </a:ext>
            </a:extLst>
          </p:cNvPr>
          <p:cNvSpPr>
            <a:spLocks noGrp="1"/>
          </p:cNvSpPr>
          <p:nvPr>
            <p:ph type="body" sz="quarter" idx="22" hasCustomPrompt="1"/>
          </p:nvPr>
        </p:nvSpPr>
        <p:spPr>
          <a:xfrm>
            <a:off x="8844000" y="2116300"/>
            <a:ext cx="2484000" cy="684000"/>
          </a:xfrm>
          <a:solidFill>
            <a:schemeClr val="accent6">
              <a:alpha val="80000"/>
            </a:schemeClr>
          </a:solidFill>
        </p:spPr>
        <p:txBody>
          <a:bodyPr lIns="180000" anchor="ctr" anchorCtr="0">
            <a:noAutofit/>
          </a:bodyPr>
          <a:lstStyle>
            <a:lvl1pPr marL="0" marR="0" indent="0" algn="l" defTabSz="914377" rtl="0" eaLnBrk="1" fontAlgn="base" latinLnBrk="0" hangingPunct="1">
              <a:lnSpc>
                <a:spcPct val="90000"/>
              </a:lnSpc>
              <a:spcBef>
                <a:spcPts val="0"/>
              </a:spcBef>
              <a:spcAft>
                <a:spcPts val="0"/>
              </a:spcAft>
              <a:buClr>
                <a:schemeClr val="accent2"/>
              </a:buClr>
              <a:buSzTx/>
              <a:buFont typeface="Arial" panose="020B0604020202020204" pitchFamily="34" charset="0"/>
              <a:buNone/>
              <a:tabLst/>
              <a:defRPr sz="2000" b="1">
                <a:solidFill>
                  <a:schemeClr val="tx1"/>
                </a:solidFill>
              </a:defRPr>
            </a:lvl1pPr>
          </a:lstStyle>
          <a:p>
            <a:pPr lvl="0"/>
            <a:r>
              <a:rPr lang="en-US"/>
              <a:t>Add Subtitle</a:t>
            </a:r>
          </a:p>
        </p:txBody>
      </p:sp>
    </p:spTree>
    <p:extLst>
      <p:ext uri="{BB962C8B-B14F-4D97-AF65-F5344CB8AC3E}">
        <p14:creationId xmlns:p14="http://schemas.microsoft.com/office/powerpoint/2010/main" val="50895542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6F723C-55E5-4BDF-A866-3D2EAB54E756}"/>
              </a:ext>
            </a:extLst>
          </p:cNvPr>
          <p:cNvSpPr>
            <a:spLocks noGrp="1"/>
          </p:cNvSpPr>
          <p:nvPr>
            <p:ph type="title"/>
          </p:nvPr>
        </p:nvSpPr>
        <p:spPr/>
        <p:txBody>
          <a:bodyPr/>
          <a:lstStyle/>
          <a:p>
            <a:r>
              <a:rPr lang="de-DE"/>
              <a:t>Mastertitelformat bearbeiten</a:t>
            </a:r>
          </a:p>
        </p:txBody>
      </p:sp>
      <p:sp>
        <p:nvSpPr>
          <p:cNvPr id="3" name="Textplatzhalter 6">
            <a:extLst>
              <a:ext uri="{FF2B5EF4-FFF2-40B4-BE49-F238E27FC236}">
                <a16:creationId xmlns:a16="http://schemas.microsoft.com/office/drawing/2014/main" id="{E5C61912-0F5F-46A6-B269-F4408431929A}"/>
              </a:ext>
            </a:extLst>
          </p:cNvPr>
          <p:cNvSpPr>
            <a:spLocks noGrp="1"/>
          </p:cNvSpPr>
          <p:nvPr>
            <p:ph type="body" sz="quarter" idx="15" hasCustomPrompt="1"/>
          </p:nvPr>
        </p:nvSpPr>
        <p:spPr>
          <a:xfrm>
            <a:off x="864000" y="6007100"/>
            <a:ext cx="10464400" cy="274900"/>
          </a:xfrm>
        </p:spPr>
        <p:txBody>
          <a:bodyPr anchor="t"/>
          <a:lstStyle>
            <a:lvl1pPr marL="88900" indent="-88900">
              <a:buClr>
                <a:schemeClr val="tx1"/>
              </a:buClr>
              <a:buSzPct val="100000"/>
              <a:buFont typeface="+mj-lt"/>
              <a:buAutoNum type="arabicPeriod"/>
              <a:defRPr sz="800" b="0">
                <a:solidFill>
                  <a:schemeClr val="tx1"/>
                </a:solidFill>
              </a:defRPr>
            </a:lvl1pPr>
          </a:lstStyle>
          <a:p>
            <a:pPr lvl="0"/>
            <a:r>
              <a:rPr lang="de-DE"/>
              <a:t>Foot Note</a:t>
            </a:r>
          </a:p>
        </p:txBody>
      </p:sp>
    </p:spTree>
    <p:extLst>
      <p:ext uri="{BB962C8B-B14F-4D97-AF65-F5344CB8AC3E}">
        <p14:creationId xmlns:p14="http://schemas.microsoft.com/office/powerpoint/2010/main" val="133477547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Blanc">
    <p:spTree>
      <p:nvGrpSpPr>
        <p:cNvPr id="1" name=""/>
        <p:cNvGrpSpPr/>
        <p:nvPr/>
      </p:nvGrpSpPr>
      <p:grpSpPr>
        <a:xfrm>
          <a:off x="0" y="0"/>
          <a:ext cx="0" cy="0"/>
          <a:chOff x="0" y="0"/>
          <a:chExt cx="0" cy="0"/>
        </a:xfrm>
      </p:grpSpPr>
    </p:spTree>
    <p:extLst>
      <p:ext uri="{BB962C8B-B14F-4D97-AF65-F5344CB8AC3E}">
        <p14:creationId xmlns:p14="http://schemas.microsoft.com/office/powerpoint/2010/main" val="778113297"/>
      </p:ext>
    </p:extLst>
  </p:cSld>
  <p:clrMapOvr>
    <a:masterClrMapping/>
  </p:clrMapOvr>
  <p:hf hdr="0" ftr="0" dt="0"/>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Image and Quote I">
    <p:spTree>
      <p:nvGrpSpPr>
        <p:cNvPr id="1" name=""/>
        <p:cNvGrpSpPr/>
        <p:nvPr/>
      </p:nvGrpSpPr>
      <p:grpSpPr>
        <a:xfrm>
          <a:off x="0" y="0"/>
          <a:ext cx="0" cy="0"/>
          <a:chOff x="0" y="0"/>
          <a:chExt cx="0" cy="0"/>
        </a:xfrm>
      </p:grpSpPr>
      <p:sp>
        <p:nvSpPr>
          <p:cNvPr id="12" name="Textplatzhalter 11">
            <a:extLst>
              <a:ext uri="{FF2B5EF4-FFF2-40B4-BE49-F238E27FC236}">
                <a16:creationId xmlns:a16="http://schemas.microsoft.com/office/drawing/2014/main" id="{279C8AFA-288B-4DA6-AF45-01BFBB84FA8A}"/>
              </a:ext>
            </a:extLst>
          </p:cNvPr>
          <p:cNvSpPr>
            <a:spLocks noGrp="1"/>
          </p:cNvSpPr>
          <p:nvPr>
            <p:ph type="body" sz="quarter" idx="21" hasCustomPrompt="1"/>
          </p:nvPr>
        </p:nvSpPr>
        <p:spPr>
          <a:xfrm>
            <a:off x="4506205" y="2439000"/>
            <a:ext cx="3825000" cy="4419000"/>
          </a:xfrm>
          <a:prstGeom prst="parallelogram">
            <a:avLst>
              <a:gd name="adj" fmla="val 41885"/>
            </a:avLst>
          </a:prstGeom>
          <a:solidFill>
            <a:schemeClr val="accent1">
              <a:alpha val="15000"/>
            </a:schemeClr>
          </a:solidFill>
        </p:spPr>
        <p:txBody>
          <a:bodyPr>
            <a:noAutofit/>
          </a:bodyPr>
          <a:lstStyle>
            <a:lvl1pPr>
              <a:defRPr sz="500">
                <a:solidFill>
                  <a:srgbClr val="000000">
                    <a:alpha val="0"/>
                  </a:srgbClr>
                </a:solidFill>
              </a:defRPr>
            </a:lvl1pPr>
          </a:lstStyle>
          <a:p>
            <a:pPr lvl="0"/>
            <a:r>
              <a:rPr lang="de-DE"/>
              <a:t> q</a:t>
            </a:r>
          </a:p>
        </p:txBody>
      </p:sp>
      <p:sp>
        <p:nvSpPr>
          <p:cNvPr id="2" name="Titel 1">
            <a:extLst>
              <a:ext uri="{FF2B5EF4-FFF2-40B4-BE49-F238E27FC236}">
                <a16:creationId xmlns:a16="http://schemas.microsoft.com/office/drawing/2014/main" id="{D5FD31BD-B759-4464-8C7D-EF45CE4BE116}"/>
              </a:ext>
            </a:extLst>
          </p:cNvPr>
          <p:cNvSpPr>
            <a:spLocks noGrp="1"/>
          </p:cNvSpPr>
          <p:nvPr>
            <p:ph type="title" hasCustomPrompt="1"/>
          </p:nvPr>
        </p:nvSpPr>
        <p:spPr/>
        <p:txBody>
          <a:bodyPr/>
          <a:lstStyle>
            <a:lvl1pPr>
              <a:defRPr/>
            </a:lvl1pPr>
          </a:lstStyle>
          <a:p>
            <a:r>
              <a:rPr lang="en-US"/>
              <a:t>Add Title</a:t>
            </a:r>
            <a:endParaRPr lang="de-DE"/>
          </a:p>
        </p:txBody>
      </p:sp>
      <p:sp>
        <p:nvSpPr>
          <p:cNvPr id="3" name="Picture Placeholder 4">
            <a:extLst>
              <a:ext uri="{FF2B5EF4-FFF2-40B4-BE49-F238E27FC236}">
                <a16:creationId xmlns:a16="http://schemas.microsoft.com/office/drawing/2014/main" id="{DE4AEE59-1062-4642-90AF-AA5E21B5434D}"/>
              </a:ext>
            </a:extLst>
          </p:cNvPr>
          <p:cNvSpPr>
            <a:spLocks noGrp="1"/>
          </p:cNvSpPr>
          <p:nvPr>
            <p:ph type="pic" sz="quarter" idx="19" hasCustomPrompt="1"/>
          </p:nvPr>
        </p:nvSpPr>
        <p:spPr>
          <a:xfrm>
            <a:off x="1" y="2113200"/>
            <a:ext cx="6321000" cy="3456000"/>
          </a:xfrm>
          <a:prstGeom prst="rect">
            <a:avLst/>
          </a:prstGeom>
          <a:solidFill>
            <a:schemeClr val="tx1">
              <a:alpha val="3000"/>
            </a:schemeClr>
          </a:solidFill>
        </p:spPr>
        <p:txBody>
          <a:bodyPr lIns="864000" tIns="180000" anchor="t" anchorCtr="0">
            <a:noAutofit/>
          </a:bodyPr>
          <a:lstStyle>
            <a:lvl1pPr algn="l">
              <a:defRPr sz="1400" b="0"/>
            </a:lvl1pPr>
          </a:lstStyle>
          <a:p>
            <a:r>
              <a:rPr lang="en-US"/>
              <a:t>Add Picture and put into background</a:t>
            </a:r>
          </a:p>
        </p:txBody>
      </p:sp>
      <p:cxnSp>
        <p:nvCxnSpPr>
          <p:cNvPr id="8" name="Gerader Verbinder 7" hidden="1">
            <a:extLst>
              <a:ext uri="{FF2B5EF4-FFF2-40B4-BE49-F238E27FC236}">
                <a16:creationId xmlns:a16="http://schemas.microsoft.com/office/drawing/2014/main" id="{41081D78-9AFB-46D3-8FCB-48A939E2A1ED}"/>
              </a:ext>
            </a:extLst>
          </p:cNvPr>
          <p:cNvCxnSpPr>
            <a:cxnSpLocks/>
          </p:cNvCxnSpPr>
          <p:nvPr userDrawn="1"/>
        </p:nvCxnSpPr>
        <p:spPr>
          <a:xfrm rot="1200000" flipV="1">
            <a:off x="7082952" y="2983483"/>
            <a:ext cx="0" cy="2613600"/>
          </a:xfrm>
          <a:prstGeom prst="line">
            <a:avLst/>
          </a:prstGeom>
          <a:ln/>
        </p:spPr>
        <p:style>
          <a:lnRef idx="1">
            <a:schemeClr val="accent5"/>
          </a:lnRef>
          <a:fillRef idx="0">
            <a:schemeClr val="accent5"/>
          </a:fillRef>
          <a:effectRef idx="0">
            <a:schemeClr val="accent5"/>
          </a:effectRef>
          <a:fontRef idx="minor">
            <a:schemeClr val="tx1"/>
          </a:fontRef>
        </p:style>
      </p:cxnSp>
      <p:cxnSp>
        <p:nvCxnSpPr>
          <p:cNvPr id="13" name="Gerader Verbinder 12" hidden="1">
            <a:extLst>
              <a:ext uri="{FF2B5EF4-FFF2-40B4-BE49-F238E27FC236}">
                <a16:creationId xmlns:a16="http://schemas.microsoft.com/office/drawing/2014/main" id="{CCDD2617-A9DE-4783-8132-4B4045A15900}"/>
              </a:ext>
            </a:extLst>
          </p:cNvPr>
          <p:cNvCxnSpPr>
            <a:cxnSpLocks/>
          </p:cNvCxnSpPr>
          <p:nvPr userDrawn="1"/>
        </p:nvCxnSpPr>
        <p:spPr>
          <a:xfrm rot="1200000" flipV="1">
            <a:off x="5421397" y="3011083"/>
            <a:ext cx="0" cy="2613600"/>
          </a:xfrm>
          <a:prstGeom prst="line">
            <a:avLst/>
          </a:prstGeom>
          <a:ln/>
        </p:spPr>
        <p:style>
          <a:lnRef idx="1">
            <a:schemeClr val="accent5"/>
          </a:lnRef>
          <a:fillRef idx="0">
            <a:schemeClr val="accent5"/>
          </a:fillRef>
          <a:effectRef idx="0">
            <a:schemeClr val="accent5"/>
          </a:effectRef>
          <a:fontRef idx="minor">
            <a:schemeClr val="tx1"/>
          </a:fontRef>
        </p:style>
      </p:cxnSp>
      <p:sp>
        <p:nvSpPr>
          <p:cNvPr id="5" name="Textplatzhalter 4">
            <a:extLst>
              <a:ext uri="{FF2B5EF4-FFF2-40B4-BE49-F238E27FC236}">
                <a16:creationId xmlns:a16="http://schemas.microsoft.com/office/drawing/2014/main" id="{80441329-D124-4ACF-9259-12AA20A08F95}"/>
              </a:ext>
            </a:extLst>
          </p:cNvPr>
          <p:cNvSpPr>
            <a:spLocks noGrp="1"/>
          </p:cNvSpPr>
          <p:nvPr>
            <p:ph type="body" sz="quarter" idx="20" hasCustomPrompt="1"/>
          </p:nvPr>
        </p:nvSpPr>
        <p:spPr>
          <a:xfrm>
            <a:off x="7056000" y="2520000"/>
            <a:ext cx="4272400" cy="938975"/>
          </a:xfrm>
        </p:spPr>
        <p:txBody>
          <a:bodyPr anchor="t" anchorCtr="0"/>
          <a:lstStyle>
            <a:lvl1pPr>
              <a:spcAft>
                <a:spcPts val="1200"/>
              </a:spcAft>
              <a:defRPr sz="2400" b="0"/>
            </a:lvl1pPr>
            <a:lvl2pPr>
              <a:defRPr sz="2400" b="1"/>
            </a:lvl2pPr>
          </a:lstStyle>
          <a:p>
            <a:pPr lvl="0"/>
            <a:r>
              <a:rPr lang="en-US"/>
              <a:t>Add text</a:t>
            </a:r>
          </a:p>
          <a:p>
            <a:pPr lvl="1"/>
            <a:r>
              <a:rPr lang="de-DE"/>
              <a:t>Add </a:t>
            </a:r>
            <a:r>
              <a:rPr lang="de-DE" err="1"/>
              <a:t>Subtitle</a:t>
            </a:r>
            <a:r>
              <a:rPr lang="de-DE"/>
              <a:t>/</a:t>
            </a:r>
            <a:r>
              <a:rPr lang="de-DE" err="1"/>
              <a:t>Author</a:t>
            </a:r>
            <a:endParaRPr lang="de-DE"/>
          </a:p>
        </p:txBody>
      </p:sp>
    </p:spTree>
    <p:extLst>
      <p:ext uri="{BB962C8B-B14F-4D97-AF65-F5344CB8AC3E}">
        <p14:creationId xmlns:p14="http://schemas.microsoft.com/office/powerpoint/2010/main" val="52026343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Image and Quote II">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FD31BD-B759-4464-8C7D-EF45CE4BE116}"/>
              </a:ext>
            </a:extLst>
          </p:cNvPr>
          <p:cNvSpPr>
            <a:spLocks noGrp="1"/>
          </p:cNvSpPr>
          <p:nvPr>
            <p:ph type="title" hasCustomPrompt="1"/>
          </p:nvPr>
        </p:nvSpPr>
        <p:spPr/>
        <p:txBody>
          <a:bodyPr/>
          <a:lstStyle>
            <a:lvl1pPr>
              <a:defRPr/>
            </a:lvl1pPr>
          </a:lstStyle>
          <a:p>
            <a:r>
              <a:rPr lang="en-US"/>
              <a:t>Add Title</a:t>
            </a:r>
            <a:endParaRPr lang="de-DE"/>
          </a:p>
        </p:txBody>
      </p:sp>
      <p:sp>
        <p:nvSpPr>
          <p:cNvPr id="3" name="Picture Placeholder 4">
            <a:extLst>
              <a:ext uri="{FF2B5EF4-FFF2-40B4-BE49-F238E27FC236}">
                <a16:creationId xmlns:a16="http://schemas.microsoft.com/office/drawing/2014/main" id="{DE4AEE59-1062-4642-90AF-AA5E21B5434D}"/>
              </a:ext>
            </a:extLst>
          </p:cNvPr>
          <p:cNvSpPr>
            <a:spLocks noGrp="1"/>
          </p:cNvSpPr>
          <p:nvPr>
            <p:ph type="pic" sz="quarter" idx="19" hasCustomPrompt="1"/>
          </p:nvPr>
        </p:nvSpPr>
        <p:spPr>
          <a:xfrm>
            <a:off x="1" y="2113200"/>
            <a:ext cx="5285999" cy="3456000"/>
          </a:xfrm>
          <a:prstGeom prst="rect">
            <a:avLst/>
          </a:prstGeom>
          <a:solidFill>
            <a:schemeClr val="tx1">
              <a:alpha val="3000"/>
            </a:schemeClr>
          </a:solidFill>
        </p:spPr>
        <p:txBody>
          <a:bodyPr lIns="864000" anchor="ctr">
            <a:noAutofit/>
          </a:bodyPr>
          <a:lstStyle>
            <a:lvl1pPr algn="l">
              <a:defRPr sz="1400" b="0"/>
            </a:lvl1pPr>
          </a:lstStyle>
          <a:p>
            <a:r>
              <a:rPr lang="en-US"/>
              <a:t>Add Picture</a:t>
            </a:r>
          </a:p>
        </p:txBody>
      </p:sp>
      <p:cxnSp>
        <p:nvCxnSpPr>
          <p:cNvPr id="8" name="Gerader Verbinder 7" hidden="1">
            <a:extLst>
              <a:ext uri="{FF2B5EF4-FFF2-40B4-BE49-F238E27FC236}">
                <a16:creationId xmlns:a16="http://schemas.microsoft.com/office/drawing/2014/main" id="{41081D78-9AFB-46D3-8FCB-48A939E2A1ED}"/>
              </a:ext>
            </a:extLst>
          </p:cNvPr>
          <p:cNvCxnSpPr>
            <a:cxnSpLocks/>
          </p:cNvCxnSpPr>
          <p:nvPr userDrawn="1"/>
        </p:nvCxnSpPr>
        <p:spPr>
          <a:xfrm rot="1200000" flipV="1">
            <a:off x="7082952" y="2983483"/>
            <a:ext cx="0" cy="2613600"/>
          </a:xfrm>
          <a:prstGeom prst="line">
            <a:avLst/>
          </a:prstGeom>
          <a:ln/>
        </p:spPr>
        <p:style>
          <a:lnRef idx="1">
            <a:schemeClr val="accent5"/>
          </a:lnRef>
          <a:fillRef idx="0">
            <a:schemeClr val="accent5"/>
          </a:fillRef>
          <a:effectRef idx="0">
            <a:schemeClr val="accent5"/>
          </a:effectRef>
          <a:fontRef idx="minor">
            <a:schemeClr val="tx1"/>
          </a:fontRef>
        </p:style>
      </p:cxnSp>
      <p:cxnSp>
        <p:nvCxnSpPr>
          <p:cNvPr id="13" name="Gerader Verbinder 12" hidden="1">
            <a:extLst>
              <a:ext uri="{FF2B5EF4-FFF2-40B4-BE49-F238E27FC236}">
                <a16:creationId xmlns:a16="http://schemas.microsoft.com/office/drawing/2014/main" id="{CCDD2617-A9DE-4783-8132-4B4045A15900}"/>
              </a:ext>
            </a:extLst>
          </p:cNvPr>
          <p:cNvCxnSpPr>
            <a:cxnSpLocks/>
          </p:cNvCxnSpPr>
          <p:nvPr userDrawn="1"/>
        </p:nvCxnSpPr>
        <p:spPr>
          <a:xfrm rot="1200000" flipV="1">
            <a:off x="5421397" y="3011083"/>
            <a:ext cx="0" cy="2613600"/>
          </a:xfrm>
          <a:prstGeom prst="line">
            <a:avLst/>
          </a:prstGeom>
          <a:ln/>
        </p:spPr>
        <p:style>
          <a:lnRef idx="1">
            <a:schemeClr val="accent5"/>
          </a:lnRef>
          <a:fillRef idx="0">
            <a:schemeClr val="accent5"/>
          </a:fillRef>
          <a:effectRef idx="0">
            <a:schemeClr val="accent5"/>
          </a:effectRef>
          <a:fontRef idx="minor">
            <a:schemeClr val="tx1"/>
          </a:fontRef>
        </p:style>
      </p:cxnSp>
      <p:sp>
        <p:nvSpPr>
          <p:cNvPr id="5" name="Textplatzhalter 4">
            <a:extLst>
              <a:ext uri="{FF2B5EF4-FFF2-40B4-BE49-F238E27FC236}">
                <a16:creationId xmlns:a16="http://schemas.microsoft.com/office/drawing/2014/main" id="{80441329-D124-4ACF-9259-12AA20A08F95}"/>
              </a:ext>
            </a:extLst>
          </p:cNvPr>
          <p:cNvSpPr>
            <a:spLocks noGrp="1"/>
          </p:cNvSpPr>
          <p:nvPr>
            <p:ph type="body" sz="quarter" idx="20" hasCustomPrompt="1"/>
          </p:nvPr>
        </p:nvSpPr>
        <p:spPr>
          <a:xfrm>
            <a:off x="7307999" y="3420148"/>
            <a:ext cx="4021200" cy="845809"/>
          </a:xfrm>
        </p:spPr>
        <p:txBody>
          <a:bodyPr anchor="ctr" anchorCtr="0">
            <a:spAutoFit/>
          </a:bodyPr>
          <a:lstStyle>
            <a:lvl1pPr marL="0" marR="0" indent="0" algn="l" defTabSz="914377" rtl="0" eaLnBrk="1" fontAlgn="base" latinLnBrk="0" hangingPunct="1">
              <a:lnSpc>
                <a:spcPct val="110000"/>
              </a:lnSpc>
              <a:spcBef>
                <a:spcPts val="0"/>
              </a:spcBef>
              <a:spcAft>
                <a:spcPts val="1200"/>
              </a:spcAft>
              <a:buClr>
                <a:schemeClr val="accent2"/>
              </a:buClr>
              <a:buSzTx/>
              <a:buFont typeface="Arial" panose="020B0604020202020204" pitchFamily="34" charset="0"/>
              <a:buNone/>
              <a:tabLst/>
              <a:defRPr sz="2000" b="0"/>
            </a:lvl1pPr>
            <a:lvl2pPr>
              <a:lnSpc>
                <a:spcPct val="110000"/>
              </a:lnSpc>
              <a:defRPr sz="2000" b="1"/>
            </a:lvl2pPr>
          </a:lstStyle>
          <a:p>
            <a:pPr marL="0" marR="0" lvl="0" indent="0" algn="l" defTabSz="914377" rtl="0" eaLnBrk="1" fontAlgn="base" latinLnBrk="0" hangingPunct="1">
              <a:lnSpc>
                <a:spcPct val="117000"/>
              </a:lnSpc>
              <a:spcBef>
                <a:spcPts val="0"/>
              </a:spcBef>
              <a:spcAft>
                <a:spcPts val="1200"/>
              </a:spcAft>
              <a:buClr>
                <a:schemeClr val="accent2"/>
              </a:buClr>
              <a:buSzTx/>
              <a:buFont typeface="Arial" panose="020B0604020202020204" pitchFamily="34" charset="0"/>
              <a:buNone/>
              <a:tabLst/>
              <a:defRPr/>
            </a:pPr>
            <a:r>
              <a:rPr lang="en-US"/>
              <a:t>Add text</a:t>
            </a:r>
          </a:p>
          <a:p>
            <a:pPr marL="0" marR="0" lvl="1" indent="0" algn="l" defTabSz="914377" rtl="0" eaLnBrk="1" fontAlgn="base" latinLnBrk="0" hangingPunct="1">
              <a:lnSpc>
                <a:spcPct val="117000"/>
              </a:lnSpc>
              <a:spcBef>
                <a:spcPts val="0"/>
              </a:spcBef>
              <a:spcAft>
                <a:spcPts val="1200"/>
              </a:spcAft>
              <a:buClr>
                <a:schemeClr val="accent2"/>
              </a:buClr>
              <a:buSzTx/>
              <a:buFont typeface="Arial" panose="020B0604020202020204" pitchFamily="34" charset="0"/>
              <a:buNone/>
              <a:tabLst/>
              <a:defRPr/>
            </a:pPr>
            <a:r>
              <a:rPr lang="de-DE"/>
              <a:t>Add </a:t>
            </a:r>
            <a:r>
              <a:rPr lang="de-DE" err="1"/>
              <a:t>Subtitle</a:t>
            </a:r>
            <a:endParaRPr lang="de-DE"/>
          </a:p>
        </p:txBody>
      </p:sp>
      <p:sp>
        <p:nvSpPr>
          <p:cNvPr id="9" name="Parallelogramm 8">
            <a:extLst>
              <a:ext uri="{FF2B5EF4-FFF2-40B4-BE49-F238E27FC236}">
                <a16:creationId xmlns:a16="http://schemas.microsoft.com/office/drawing/2014/main" id="{B4ED12D9-8241-4235-90EB-00E0DB003F2C}"/>
              </a:ext>
            </a:extLst>
          </p:cNvPr>
          <p:cNvSpPr/>
          <p:nvPr userDrawn="1"/>
        </p:nvSpPr>
        <p:spPr>
          <a:xfrm>
            <a:off x="5961000" y="2869166"/>
            <a:ext cx="1119886" cy="1927707"/>
          </a:xfrm>
          <a:prstGeom prst="parallelogram">
            <a:avLst>
              <a:gd name="adj" fmla="val 63009"/>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ctr" anchorCtr="0" forceAA="0" compatLnSpc="1">
            <a:prstTxWarp prst="textNoShape">
              <a:avLst/>
            </a:prstTxWarp>
            <a:noAutofit/>
          </a:bodyPr>
          <a:lstStyle/>
          <a:p>
            <a:pPr algn="ctr">
              <a:lnSpc>
                <a:spcPct val="96000"/>
              </a:lnSpc>
            </a:pPr>
            <a:endParaRPr lang="de-DE" sz="3000">
              <a:solidFill>
                <a:schemeClr val="accent1"/>
              </a:solidFill>
              <a:latin typeface="+mj-lt"/>
            </a:endParaRPr>
          </a:p>
        </p:txBody>
      </p:sp>
    </p:spTree>
    <p:extLst>
      <p:ext uri="{BB962C8B-B14F-4D97-AF65-F5344CB8AC3E}">
        <p14:creationId xmlns:p14="http://schemas.microsoft.com/office/powerpoint/2010/main" val="261262058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Chapter I blue">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E2A0C4C5-4C52-4D53-AD6C-47091D75F6E4}"/>
              </a:ext>
            </a:extLst>
          </p:cNvPr>
          <p:cNvSpPr/>
          <p:nvPr userDrawn="1"/>
        </p:nvSpPr>
        <p:spPr>
          <a:xfrm>
            <a:off x="0" y="2113200"/>
            <a:ext cx="11304000" cy="3881200"/>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ctr" anchorCtr="0" forceAA="0" compatLnSpc="1">
            <a:prstTxWarp prst="textNoShape">
              <a:avLst/>
            </a:prstTxWarp>
            <a:noAutofit/>
          </a:bodyPr>
          <a:lstStyle/>
          <a:p>
            <a:pPr algn="ctr">
              <a:lnSpc>
                <a:spcPct val="96000"/>
              </a:lnSpc>
            </a:pPr>
            <a:endParaRPr lang="de-DE" sz="3000">
              <a:solidFill>
                <a:schemeClr val="accent1"/>
              </a:solidFill>
              <a:latin typeface="+mj-lt"/>
            </a:endParaRPr>
          </a:p>
        </p:txBody>
      </p:sp>
      <p:sp>
        <p:nvSpPr>
          <p:cNvPr id="3" name="Rechteck 2">
            <a:extLst>
              <a:ext uri="{FF2B5EF4-FFF2-40B4-BE49-F238E27FC236}">
                <a16:creationId xmlns:a16="http://schemas.microsoft.com/office/drawing/2014/main" id="{F2B64499-4F5C-4226-AF2C-7B0ADCEA53A5}"/>
              </a:ext>
            </a:extLst>
          </p:cNvPr>
          <p:cNvSpPr/>
          <p:nvPr userDrawn="1"/>
        </p:nvSpPr>
        <p:spPr>
          <a:xfrm>
            <a:off x="561000" y="504000"/>
            <a:ext cx="135000" cy="945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ctr" anchorCtr="0" forceAA="0" compatLnSpc="1">
            <a:prstTxWarp prst="textNoShape">
              <a:avLst/>
            </a:prstTxWarp>
            <a:noAutofit/>
          </a:bodyPr>
          <a:lstStyle/>
          <a:p>
            <a:pPr algn="ctr">
              <a:lnSpc>
                <a:spcPct val="96000"/>
              </a:lnSpc>
            </a:pPr>
            <a:endParaRPr lang="de-DE" sz="3000">
              <a:solidFill>
                <a:schemeClr val="accent1"/>
              </a:solidFill>
              <a:latin typeface="+mj-lt"/>
            </a:endParaRPr>
          </a:p>
        </p:txBody>
      </p:sp>
      <p:sp>
        <p:nvSpPr>
          <p:cNvPr id="4" name="Rechteck 3">
            <a:extLst>
              <a:ext uri="{FF2B5EF4-FFF2-40B4-BE49-F238E27FC236}">
                <a16:creationId xmlns:a16="http://schemas.microsoft.com/office/drawing/2014/main" id="{6188B993-2CAA-4668-A125-2B8EADA04CEF}"/>
              </a:ext>
            </a:extLst>
          </p:cNvPr>
          <p:cNvSpPr/>
          <p:nvPr userDrawn="1"/>
        </p:nvSpPr>
        <p:spPr>
          <a:xfrm>
            <a:off x="1824000" y="1548000"/>
            <a:ext cx="10368000" cy="4068000"/>
          </a:xfrm>
          <a:prstGeom prst="rect">
            <a:avLst/>
          </a:prstGeom>
          <a:solidFill>
            <a:schemeClr val="accent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ctr" anchorCtr="0" forceAA="0" compatLnSpc="1">
            <a:prstTxWarp prst="textNoShape">
              <a:avLst/>
            </a:prstTxWarp>
            <a:noAutofit/>
          </a:bodyPr>
          <a:lstStyle/>
          <a:p>
            <a:pPr algn="ctr">
              <a:lnSpc>
                <a:spcPct val="96000"/>
              </a:lnSpc>
            </a:pPr>
            <a:endParaRPr lang="de-DE" sz="3000">
              <a:solidFill>
                <a:schemeClr val="accent1"/>
              </a:solidFill>
              <a:latin typeface="+mj-lt"/>
            </a:endParaRPr>
          </a:p>
        </p:txBody>
      </p:sp>
      <p:sp>
        <p:nvSpPr>
          <p:cNvPr id="5" name="Textplatzhalter 3">
            <a:extLst>
              <a:ext uri="{FF2B5EF4-FFF2-40B4-BE49-F238E27FC236}">
                <a16:creationId xmlns:a16="http://schemas.microsoft.com/office/drawing/2014/main" id="{85FFDE08-3A6C-4961-B9E6-426B79D842D8}"/>
              </a:ext>
            </a:extLst>
          </p:cNvPr>
          <p:cNvSpPr>
            <a:spLocks noGrp="1"/>
          </p:cNvSpPr>
          <p:nvPr>
            <p:ph type="body" sz="quarter" idx="13" hasCustomPrompt="1"/>
          </p:nvPr>
        </p:nvSpPr>
        <p:spPr>
          <a:xfrm>
            <a:off x="1824000" y="2113200"/>
            <a:ext cx="9480000" cy="3520800"/>
          </a:xfrm>
          <a:noFill/>
          <a:ln>
            <a:noFill/>
          </a:ln>
        </p:spPr>
        <p:txBody>
          <a:bodyPr lIns="540000" rIns="540000" bIns="0" anchor="ctr" anchorCtr="0">
            <a:noAutofit/>
          </a:bodyPr>
          <a:lstStyle>
            <a:lvl1pPr marL="0" marR="0" indent="0" algn="l" defTabSz="914377" rtl="0" eaLnBrk="1" fontAlgn="base" latinLnBrk="0" hangingPunct="1">
              <a:lnSpc>
                <a:spcPct val="90000"/>
              </a:lnSpc>
              <a:spcBef>
                <a:spcPts val="0"/>
              </a:spcBef>
              <a:spcAft>
                <a:spcPts val="1500"/>
              </a:spcAft>
              <a:buClr>
                <a:schemeClr val="accent2"/>
              </a:buClr>
              <a:buSzTx/>
              <a:buFont typeface="Arial" panose="020B0604020202020204" pitchFamily="34" charset="0"/>
              <a:buNone/>
              <a:tabLst/>
              <a:defRPr sz="7200">
                <a:solidFill>
                  <a:schemeClr val="bg1"/>
                </a:solidFill>
              </a:defRPr>
            </a:lvl1pPr>
            <a:lvl2pPr>
              <a:lnSpc>
                <a:spcPct val="90000"/>
              </a:lnSpc>
              <a:spcAft>
                <a:spcPts val="3000"/>
              </a:spcAft>
              <a:defRPr sz="7200" b="1">
                <a:solidFill>
                  <a:schemeClr val="bg1"/>
                </a:solidFill>
              </a:defRPr>
            </a:lvl2pPr>
            <a:lvl3pPr marL="0" indent="0">
              <a:lnSpc>
                <a:spcPct val="90000"/>
              </a:lnSpc>
              <a:buNone/>
              <a:defRPr>
                <a:solidFill>
                  <a:schemeClr val="bg1"/>
                </a:solidFill>
              </a:defRPr>
            </a:lvl3pPr>
          </a:lstStyle>
          <a:p>
            <a:pPr lvl="0"/>
            <a:r>
              <a:rPr lang="de-DE"/>
              <a:t>Add Text </a:t>
            </a:r>
          </a:p>
        </p:txBody>
      </p:sp>
    </p:spTree>
    <p:extLst>
      <p:ext uri="{BB962C8B-B14F-4D97-AF65-F5344CB8AC3E}">
        <p14:creationId xmlns:p14="http://schemas.microsoft.com/office/powerpoint/2010/main" val="313655741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Chapter I light blue">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E2A0C4C5-4C52-4D53-AD6C-47091D75F6E4}"/>
              </a:ext>
            </a:extLst>
          </p:cNvPr>
          <p:cNvSpPr/>
          <p:nvPr userDrawn="1"/>
        </p:nvSpPr>
        <p:spPr>
          <a:xfrm>
            <a:off x="0" y="2113200"/>
            <a:ext cx="11304000" cy="3881200"/>
          </a:xfrm>
          <a:prstGeom prst="rect">
            <a:avLst/>
          </a:prstGeom>
          <a:solidFill>
            <a:schemeClr val="accent4">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ctr" anchorCtr="0" forceAA="0" compatLnSpc="1">
            <a:prstTxWarp prst="textNoShape">
              <a:avLst/>
            </a:prstTxWarp>
            <a:noAutofit/>
          </a:bodyPr>
          <a:lstStyle/>
          <a:p>
            <a:pPr algn="ctr">
              <a:lnSpc>
                <a:spcPct val="96000"/>
              </a:lnSpc>
            </a:pPr>
            <a:endParaRPr lang="de-DE" sz="3000">
              <a:solidFill>
                <a:schemeClr val="accent1"/>
              </a:solidFill>
              <a:latin typeface="+mj-lt"/>
            </a:endParaRPr>
          </a:p>
        </p:txBody>
      </p:sp>
      <p:sp>
        <p:nvSpPr>
          <p:cNvPr id="3" name="Rechteck 2">
            <a:extLst>
              <a:ext uri="{FF2B5EF4-FFF2-40B4-BE49-F238E27FC236}">
                <a16:creationId xmlns:a16="http://schemas.microsoft.com/office/drawing/2014/main" id="{F2B64499-4F5C-4226-AF2C-7B0ADCEA53A5}"/>
              </a:ext>
            </a:extLst>
          </p:cNvPr>
          <p:cNvSpPr/>
          <p:nvPr userDrawn="1"/>
        </p:nvSpPr>
        <p:spPr>
          <a:xfrm>
            <a:off x="561000" y="504000"/>
            <a:ext cx="135000" cy="945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ctr" anchorCtr="0" forceAA="0" compatLnSpc="1">
            <a:prstTxWarp prst="textNoShape">
              <a:avLst/>
            </a:prstTxWarp>
            <a:noAutofit/>
          </a:bodyPr>
          <a:lstStyle/>
          <a:p>
            <a:pPr algn="ctr">
              <a:lnSpc>
                <a:spcPct val="96000"/>
              </a:lnSpc>
            </a:pPr>
            <a:endParaRPr lang="de-DE" sz="3000">
              <a:solidFill>
                <a:schemeClr val="accent1"/>
              </a:solidFill>
              <a:latin typeface="+mj-lt"/>
            </a:endParaRPr>
          </a:p>
        </p:txBody>
      </p:sp>
      <p:sp>
        <p:nvSpPr>
          <p:cNvPr id="4" name="Rechteck 3">
            <a:extLst>
              <a:ext uri="{FF2B5EF4-FFF2-40B4-BE49-F238E27FC236}">
                <a16:creationId xmlns:a16="http://schemas.microsoft.com/office/drawing/2014/main" id="{6188B993-2CAA-4668-A125-2B8EADA04CEF}"/>
              </a:ext>
            </a:extLst>
          </p:cNvPr>
          <p:cNvSpPr/>
          <p:nvPr userDrawn="1"/>
        </p:nvSpPr>
        <p:spPr>
          <a:xfrm>
            <a:off x="1824000" y="1548000"/>
            <a:ext cx="10368000" cy="4068000"/>
          </a:xfrm>
          <a:prstGeom prst="rect">
            <a:avLst/>
          </a:prstGeom>
          <a:solidFill>
            <a:schemeClr val="accent4">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ctr" anchorCtr="0" forceAA="0" compatLnSpc="1">
            <a:prstTxWarp prst="textNoShape">
              <a:avLst/>
            </a:prstTxWarp>
            <a:noAutofit/>
          </a:bodyPr>
          <a:lstStyle/>
          <a:p>
            <a:pPr algn="ctr">
              <a:lnSpc>
                <a:spcPct val="96000"/>
              </a:lnSpc>
            </a:pPr>
            <a:endParaRPr lang="de-DE" sz="3000">
              <a:solidFill>
                <a:schemeClr val="accent1"/>
              </a:solidFill>
              <a:latin typeface="+mj-lt"/>
            </a:endParaRPr>
          </a:p>
        </p:txBody>
      </p:sp>
      <p:sp>
        <p:nvSpPr>
          <p:cNvPr id="5" name="Textplatzhalter 3">
            <a:extLst>
              <a:ext uri="{FF2B5EF4-FFF2-40B4-BE49-F238E27FC236}">
                <a16:creationId xmlns:a16="http://schemas.microsoft.com/office/drawing/2014/main" id="{85FFDE08-3A6C-4961-B9E6-426B79D842D8}"/>
              </a:ext>
            </a:extLst>
          </p:cNvPr>
          <p:cNvSpPr>
            <a:spLocks noGrp="1"/>
          </p:cNvSpPr>
          <p:nvPr>
            <p:ph type="body" sz="quarter" idx="13" hasCustomPrompt="1"/>
          </p:nvPr>
        </p:nvSpPr>
        <p:spPr>
          <a:xfrm>
            <a:off x="1824000" y="2113200"/>
            <a:ext cx="9480000" cy="3520800"/>
          </a:xfrm>
          <a:noFill/>
          <a:ln>
            <a:noFill/>
          </a:ln>
        </p:spPr>
        <p:txBody>
          <a:bodyPr lIns="540000" rIns="540000" bIns="0" anchor="ctr" anchorCtr="0">
            <a:noAutofit/>
          </a:bodyPr>
          <a:lstStyle>
            <a:lvl1pPr marL="0" marR="0" indent="0" algn="l" defTabSz="914377" rtl="0" eaLnBrk="1" fontAlgn="base" latinLnBrk="0" hangingPunct="1">
              <a:lnSpc>
                <a:spcPct val="90000"/>
              </a:lnSpc>
              <a:spcBef>
                <a:spcPts val="0"/>
              </a:spcBef>
              <a:spcAft>
                <a:spcPts val="1500"/>
              </a:spcAft>
              <a:buClr>
                <a:schemeClr val="accent2"/>
              </a:buClr>
              <a:buSzTx/>
              <a:buFont typeface="Arial" panose="020B0604020202020204" pitchFamily="34" charset="0"/>
              <a:buNone/>
              <a:tabLst/>
              <a:defRPr sz="7200">
                <a:solidFill>
                  <a:schemeClr val="tx1"/>
                </a:solidFill>
              </a:defRPr>
            </a:lvl1pPr>
            <a:lvl2pPr>
              <a:lnSpc>
                <a:spcPct val="90000"/>
              </a:lnSpc>
              <a:spcAft>
                <a:spcPts val="3000"/>
              </a:spcAft>
              <a:defRPr sz="7200" b="1">
                <a:solidFill>
                  <a:schemeClr val="bg1"/>
                </a:solidFill>
              </a:defRPr>
            </a:lvl2pPr>
            <a:lvl3pPr marL="0" indent="0">
              <a:lnSpc>
                <a:spcPct val="90000"/>
              </a:lnSpc>
              <a:buNone/>
              <a:defRPr>
                <a:solidFill>
                  <a:schemeClr val="bg1"/>
                </a:solidFill>
              </a:defRPr>
            </a:lvl3pPr>
          </a:lstStyle>
          <a:p>
            <a:pPr lvl="0"/>
            <a:r>
              <a:rPr lang="de-DE"/>
              <a:t>Add Text </a:t>
            </a:r>
          </a:p>
        </p:txBody>
      </p:sp>
    </p:spTree>
    <p:extLst>
      <p:ext uri="{BB962C8B-B14F-4D97-AF65-F5344CB8AC3E}">
        <p14:creationId xmlns:p14="http://schemas.microsoft.com/office/powerpoint/2010/main" val="312225835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Chapter I red">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E2A0C4C5-4C52-4D53-AD6C-47091D75F6E4}"/>
              </a:ext>
            </a:extLst>
          </p:cNvPr>
          <p:cNvSpPr/>
          <p:nvPr userDrawn="1"/>
        </p:nvSpPr>
        <p:spPr>
          <a:xfrm>
            <a:off x="0" y="2113200"/>
            <a:ext cx="11304000" cy="3881200"/>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ctr" anchorCtr="0" forceAA="0" compatLnSpc="1">
            <a:prstTxWarp prst="textNoShape">
              <a:avLst/>
            </a:prstTxWarp>
            <a:noAutofit/>
          </a:bodyPr>
          <a:lstStyle/>
          <a:p>
            <a:pPr algn="ctr">
              <a:lnSpc>
                <a:spcPct val="96000"/>
              </a:lnSpc>
            </a:pPr>
            <a:endParaRPr lang="de-DE" sz="3000">
              <a:solidFill>
                <a:schemeClr val="accent1"/>
              </a:solidFill>
              <a:latin typeface="+mj-lt"/>
            </a:endParaRPr>
          </a:p>
        </p:txBody>
      </p:sp>
      <p:sp>
        <p:nvSpPr>
          <p:cNvPr id="3" name="Rechteck 2">
            <a:extLst>
              <a:ext uri="{FF2B5EF4-FFF2-40B4-BE49-F238E27FC236}">
                <a16:creationId xmlns:a16="http://schemas.microsoft.com/office/drawing/2014/main" id="{F2B64499-4F5C-4226-AF2C-7B0ADCEA53A5}"/>
              </a:ext>
            </a:extLst>
          </p:cNvPr>
          <p:cNvSpPr/>
          <p:nvPr userDrawn="1"/>
        </p:nvSpPr>
        <p:spPr>
          <a:xfrm>
            <a:off x="561000" y="504000"/>
            <a:ext cx="135000" cy="945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ctr" anchorCtr="0" forceAA="0" compatLnSpc="1">
            <a:prstTxWarp prst="textNoShape">
              <a:avLst/>
            </a:prstTxWarp>
            <a:noAutofit/>
          </a:bodyPr>
          <a:lstStyle/>
          <a:p>
            <a:pPr algn="ctr">
              <a:lnSpc>
                <a:spcPct val="96000"/>
              </a:lnSpc>
            </a:pPr>
            <a:endParaRPr lang="de-DE" sz="3000">
              <a:solidFill>
                <a:schemeClr val="accent1"/>
              </a:solidFill>
              <a:latin typeface="+mj-lt"/>
            </a:endParaRPr>
          </a:p>
        </p:txBody>
      </p:sp>
      <p:sp>
        <p:nvSpPr>
          <p:cNvPr id="4" name="Rechteck 3">
            <a:extLst>
              <a:ext uri="{FF2B5EF4-FFF2-40B4-BE49-F238E27FC236}">
                <a16:creationId xmlns:a16="http://schemas.microsoft.com/office/drawing/2014/main" id="{6188B993-2CAA-4668-A125-2B8EADA04CEF}"/>
              </a:ext>
            </a:extLst>
          </p:cNvPr>
          <p:cNvSpPr/>
          <p:nvPr userDrawn="1"/>
        </p:nvSpPr>
        <p:spPr>
          <a:xfrm>
            <a:off x="1824000" y="1548000"/>
            <a:ext cx="10368000" cy="4068000"/>
          </a:xfrm>
          <a:prstGeom prst="rect">
            <a:avLst/>
          </a:prstGeom>
          <a:solidFill>
            <a:schemeClr val="accent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ctr" anchorCtr="0" forceAA="0" compatLnSpc="1">
            <a:prstTxWarp prst="textNoShape">
              <a:avLst/>
            </a:prstTxWarp>
            <a:noAutofit/>
          </a:bodyPr>
          <a:lstStyle/>
          <a:p>
            <a:pPr algn="ctr">
              <a:lnSpc>
                <a:spcPct val="96000"/>
              </a:lnSpc>
            </a:pPr>
            <a:endParaRPr lang="de-DE" sz="3000">
              <a:solidFill>
                <a:schemeClr val="accent1"/>
              </a:solidFill>
              <a:latin typeface="+mj-lt"/>
            </a:endParaRPr>
          </a:p>
        </p:txBody>
      </p:sp>
      <p:sp>
        <p:nvSpPr>
          <p:cNvPr id="5" name="Textplatzhalter 3">
            <a:extLst>
              <a:ext uri="{FF2B5EF4-FFF2-40B4-BE49-F238E27FC236}">
                <a16:creationId xmlns:a16="http://schemas.microsoft.com/office/drawing/2014/main" id="{85FFDE08-3A6C-4961-B9E6-426B79D842D8}"/>
              </a:ext>
            </a:extLst>
          </p:cNvPr>
          <p:cNvSpPr>
            <a:spLocks noGrp="1"/>
          </p:cNvSpPr>
          <p:nvPr>
            <p:ph type="body" sz="quarter" idx="13" hasCustomPrompt="1"/>
          </p:nvPr>
        </p:nvSpPr>
        <p:spPr>
          <a:xfrm>
            <a:off x="1824000" y="2113200"/>
            <a:ext cx="9480000" cy="3520800"/>
          </a:xfrm>
          <a:noFill/>
          <a:ln>
            <a:noFill/>
          </a:ln>
        </p:spPr>
        <p:txBody>
          <a:bodyPr lIns="540000" rIns="540000" bIns="0" anchor="ctr" anchorCtr="0">
            <a:noAutofit/>
          </a:bodyPr>
          <a:lstStyle>
            <a:lvl1pPr marL="0" marR="0" indent="0" algn="l" defTabSz="914377" rtl="0" eaLnBrk="1" fontAlgn="base" latinLnBrk="0" hangingPunct="1">
              <a:lnSpc>
                <a:spcPct val="90000"/>
              </a:lnSpc>
              <a:spcBef>
                <a:spcPts val="0"/>
              </a:spcBef>
              <a:spcAft>
                <a:spcPts val="1500"/>
              </a:spcAft>
              <a:buClr>
                <a:schemeClr val="accent2"/>
              </a:buClr>
              <a:buSzTx/>
              <a:buFont typeface="Arial" panose="020B0604020202020204" pitchFamily="34" charset="0"/>
              <a:buNone/>
              <a:tabLst/>
              <a:defRPr sz="7200">
                <a:solidFill>
                  <a:schemeClr val="bg1"/>
                </a:solidFill>
              </a:defRPr>
            </a:lvl1pPr>
            <a:lvl2pPr>
              <a:lnSpc>
                <a:spcPct val="90000"/>
              </a:lnSpc>
              <a:spcAft>
                <a:spcPts val="3000"/>
              </a:spcAft>
              <a:defRPr sz="7200" b="1">
                <a:solidFill>
                  <a:schemeClr val="bg1"/>
                </a:solidFill>
              </a:defRPr>
            </a:lvl2pPr>
            <a:lvl3pPr marL="0" indent="0">
              <a:lnSpc>
                <a:spcPct val="90000"/>
              </a:lnSpc>
              <a:buNone/>
              <a:defRPr>
                <a:solidFill>
                  <a:schemeClr val="bg1"/>
                </a:solidFill>
              </a:defRPr>
            </a:lvl3pPr>
          </a:lstStyle>
          <a:p>
            <a:pPr lvl="0"/>
            <a:r>
              <a:rPr lang="de-DE"/>
              <a:t>Add Text </a:t>
            </a:r>
          </a:p>
        </p:txBody>
      </p:sp>
    </p:spTree>
    <p:extLst>
      <p:ext uri="{BB962C8B-B14F-4D97-AF65-F5344CB8AC3E}">
        <p14:creationId xmlns:p14="http://schemas.microsoft.com/office/powerpoint/2010/main" val="218257529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Chapter I grey">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E2A0C4C5-4C52-4D53-AD6C-47091D75F6E4}"/>
              </a:ext>
            </a:extLst>
          </p:cNvPr>
          <p:cNvSpPr/>
          <p:nvPr userDrawn="1"/>
        </p:nvSpPr>
        <p:spPr>
          <a:xfrm>
            <a:off x="0" y="2113200"/>
            <a:ext cx="11304000" cy="3881200"/>
          </a:xfrm>
          <a:prstGeom prst="rect">
            <a:avLst/>
          </a:pr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ctr" anchorCtr="0" forceAA="0" compatLnSpc="1">
            <a:prstTxWarp prst="textNoShape">
              <a:avLst/>
            </a:prstTxWarp>
            <a:noAutofit/>
          </a:bodyPr>
          <a:lstStyle/>
          <a:p>
            <a:pPr algn="ctr">
              <a:lnSpc>
                <a:spcPct val="96000"/>
              </a:lnSpc>
            </a:pPr>
            <a:endParaRPr lang="de-DE" sz="3000">
              <a:solidFill>
                <a:schemeClr val="accent1"/>
              </a:solidFill>
              <a:latin typeface="+mj-lt"/>
            </a:endParaRPr>
          </a:p>
        </p:txBody>
      </p:sp>
      <p:sp>
        <p:nvSpPr>
          <p:cNvPr id="3" name="Rechteck 2">
            <a:extLst>
              <a:ext uri="{FF2B5EF4-FFF2-40B4-BE49-F238E27FC236}">
                <a16:creationId xmlns:a16="http://schemas.microsoft.com/office/drawing/2014/main" id="{F2B64499-4F5C-4226-AF2C-7B0ADCEA53A5}"/>
              </a:ext>
            </a:extLst>
          </p:cNvPr>
          <p:cNvSpPr/>
          <p:nvPr userDrawn="1"/>
        </p:nvSpPr>
        <p:spPr>
          <a:xfrm>
            <a:off x="561000" y="504000"/>
            <a:ext cx="135000" cy="945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ctr" anchorCtr="0" forceAA="0" compatLnSpc="1">
            <a:prstTxWarp prst="textNoShape">
              <a:avLst/>
            </a:prstTxWarp>
            <a:noAutofit/>
          </a:bodyPr>
          <a:lstStyle/>
          <a:p>
            <a:pPr algn="ctr">
              <a:lnSpc>
                <a:spcPct val="96000"/>
              </a:lnSpc>
            </a:pPr>
            <a:endParaRPr lang="de-DE" sz="3000">
              <a:solidFill>
                <a:schemeClr val="accent1"/>
              </a:solidFill>
              <a:latin typeface="+mj-lt"/>
            </a:endParaRPr>
          </a:p>
        </p:txBody>
      </p:sp>
      <p:sp>
        <p:nvSpPr>
          <p:cNvPr id="4" name="Rechteck 3">
            <a:extLst>
              <a:ext uri="{FF2B5EF4-FFF2-40B4-BE49-F238E27FC236}">
                <a16:creationId xmlns:a16="http://schemas.microsoft.com/office/drawing/2014/main" id="{6188B993-2CAA-4668-A125-2B8EADA04CEF}"/>
              </a:ext>
            </a:extLst>
          </p:cNvPr>
          <p:cNvSpPr/>
          <p:nvPr userDrawn="1"/>
        </p:nvSpPr>
        <p:spPr>
          <a:xfrm>
            <a:off x="1824000" y="1548000"/>
            <a:ext cx="10368000" cy="4068000"/>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ctr" anchorCtr="0" forceAA="0" compatLnSpc="1">
            <a:prstTxWarp prst="textNoShape">
              <a:avLst/>
            </a:prstTxWarp>
            <a:noAutofit/>
          </a:bodyPr>
          <a:lstStyle/>
          <a:p>
            <a:pPr algn="ctr">
              <a:lnSpc>
                <a:spcPct val="96000"/>
              </a:lnSpc>
            </a:pPr>
            <a:endParaRPr lang="de-DE" sz="3000">
              <a:solidFill>
                <a:schemeClr val="accent1"/>
              </a:solidFill>
              <a:latin typeface="+mj-lt"/>
            </a:endParaRPr>
          </a:p>
        </p:txBody>
      </p:sp>
      <p:sp>
        <p:nvSpPr>
          <p:cNvPr id="5" name="Textplatzhalter 3">
            <a:extLst>
              <a:ext uri="{FF2B5EF4-FFF2-40B4-BE49-F238E27FC236}">
                <a16:creationId xmlns:a16="http://schemas.microsoft.com/office/drawing/2014/main" id="{85FFDE08-3A6C-4961-B9E6-426B79D842D8}"/>
              </a:ext>
            </a:extLst>
          </p:cNvPr>
          <p:cNvSpPr>
            <a:spLocks noGrp="1"/>
          </p:cNvSpPr>
          <p:nvPr>
            <p:ph type="body" sz="quarter" idx="13" hasCustomPrompt="1"/>
          </p:nvPr>
        </p:nvSpPr>
        <p:spPr>
          <a:xfrm>
            <a:off x="1824000" y="2113200"/>
            <a:ext cx="9480000" cy="3520800"/>
          </a:xfrm>
          <a:noFill/>
          <a:ln>
            <a:noFill/>
          </a:ln>
        </p:spPr>
        <p:txBody>
          <a:bodyPr lIns="540000" rIns="540000" bIns="0" anchor="ctr" anchorCtr="0">
            <a:noAutofit/>
          </a:bodyPr>
          <a:lstStyle>
            <a:lvl1pPr marL="0" marR="0" indent="0" algn="l" defTabSz="914377" rtl="0" eaLnBrk="1" fontAlgn="base" latinLnBrk="0" hangingPunct="1">
              <a:lnSpc>
                <a:spcPct val="90000"/>
              </a:lnSpc>
              <a:spcBef>
                <a:spcPts val="0"/>
              </a:spcBef>
              <a:spcAft>
                <a:spcPts val="1500"/>
              </a:spcAft>
              <a:buClr>
                <a:schemeClr val="accent2"/>
              </a:buClr>
              <a:buSzTx/>
              <a:buFont typeface="Arial" panose="020B0604020202020204" pitchFamily="34" charset="0"/>
              <a:buNone/>
              <a:tabLst/>
              <a:defRPr sz="7200">
                <a:solidFill>
                  <a:schemeClr val="tx1"/>
                </a:solidFill>
              </a:defRPr>
            </a:lvl1pPr>
            <a:lvl2pPr>
              <a:lnSpc>
                <a:spcPct val="90000"/>
              </a:lnSpc>
              <a:spcAft>
                <a:spcPts val="3000"/>
              </a:spcAft>
              <a:defRPr sz="7200" b="1">
                <a:solidFill>
                  <a:schemeClr val="bg1"/>
                </a:solidFill>
              </a:defRPr>
            </a:lvl2pPr>
            <a:lvl3pPr marL="0" indent="0">
              <a:lnSpc>
                <a:spcPct val="90000"/>
              </a:lnSpc>
              <a:buNone/>
              <a:defRPr>
                <a:solidFill>
                  <a:schemeClr val="bg1"/>
                </a:solidFill>
              </a:defRPr>
            </a:lvl3pPr>
          </a:lstStyle>
          <a:p>
            <a:pPr lvl="0"/>
            <a:r>
              <a:rPr lang="de-DE"/>
              <a:t>Add Text </a:t>
            </a:r>
          </a:p>
        </p:txBody>
      </p:sp>
    </p:spTree>
    <p:extLst>
      <p:ext uri="{BB962C8B-B14F-4D97-AF65-F5344CB8AC3E}">
        <p14:creationId xmlns:p14="http://schemas.microsoft.com/office/powerpoint/2010/main" val="1222546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II">
    <p:spTree>
      <p:nvGrpSpPr>
        <p:cNvPr id="1" name=""/>
        <p:cNvGrpSpPr/>
        <p:nvPr/>
      </p:nvGrpSpPr>
      <p:grpSpPr>
        <a:xfrm>
          <a:off x="0" y="0"/>
          <a:ext cx="0" cy="0"/>
          <a:chOff x="0" y="0"/>
          <a:chExt cx="0" cy="0"/>
        </a:xfrm>
      </p:grpSpPr>
      <p:sp>
        <p:nvSpPr>
          <p:cNvPr id="3" name="Bildplatzhalter 2">
            <a:extLst>
              <a:ext uri="{FF2B5EF4-FFF2-40B4-BE49-F238E27FC236}">
                <a16:creationId xmlns:a16="http://schemas.microsoft.com/office/drawing/2014/main" id="{5B80BAE8-342E-4C95-A2BC-CE3B985D7F76}"/>
              </a:ext>
            </a:extLst>
          </p:cNvPr>
          <p:cNvSpPr>
            <a:spLocks noGrp="1"/>
          </p:cNvSpPr>
          <p:nvPr>
            <p:ph type="pic" sz="quarter" idx="16" hasCustomPrompt="1"/>
          </p:nvPr>
        </p:nvSpPr>
        <p:spPr>
          <a:xfrm>
            <a:off x="0" y="1548000"/>
            <a:ext cx="5878800" cy="4644000"/>
          </a:xfrm>
          <a:solidFill>
            <a:schemeClr val="tx1">
              <a:alpha val="3000"/>
            </a:schemeClr>
          </a:solidFill>
        </p:spPr>
        <p:txBody>
          <a:bodyPr lIns="144000" tIns="144000">
            <a:noAutofit/>
          </a:bodyPr>
          <a:lstStyle>
            <a:lvl1pPr>
              <a:defRPr b="0"/>
            </a:lvl1pPr>
          </a:lstStyle>
          <a:p>
            <a:r>
              <a:rPr lang="de-DE"/>
              <a:t>Add Picture and </a:t>
            </a:r>
            <a:r>
              <a:rPr lang="de-DE" err="1"/>
              <a:t>put</a:t>
            </a:r>
            <a:r>
              <a:rPr lang="de-DE"/>
              <a:t> </a:t>
            </a:r>
            <a:r>
              <a:rPr lang="de-DE" err="1"/>
              <a:t>into</a:t>
            </a:r>
            <a:r>
              <a:rPr lang="de-DE"/>
              <a:t> </a:t>
            </a:r>
            <a:r>
              <a:rPr lang="de-DE" err="1"/>
              <a:t>background</a:t>
            </a:r>
            <a:endParaRPr lang="de-DE"/>
          </a:p>
        </p:txBody>
      </p:sp>
      <p:sp>
        <p:nvSpPr>
          <p:cNvPr id="26" name="Textplatzhalter 11">
            <a:extLst>
              <a:ext uri="{FF2B5EF4-FFF2-40B4-BE49-F238E27FC236}">
                <a16:creationId xmlns:a16="http://schemas.microsoft.com/office/drawing/2014/main" id="{6716B33F-49F1-4237-840C-99819D16275C}"/>
              </a:ext>
            </a:extLst>
          </p:cNvPr>
          <p:cNvSpPr>
            <a:spLocks noGrp="1"/>
          </p:cNvSpPr>
          <p:nvPr>
            <p:ph type="body" sz="quarter" idx="35" hasCustomPrompt="1"/>
          </p:nvPr>
        </p:nvSpPr>
        <p:spPr>
          <a:xfrm>
            <a:off x="3863505" y="0"/>
            <a:ext cx="5099795" cy="6858000"/>
          </a:xfrm>
          <a:prstGeom prst="parallelogram">
            <a:avLst>
              <a:gd name="adj" fmla="val 48514"/>
            </a:avLst>
          </a:prstGeom>
          <a:solidFill>
            <a:schemeClr val="accent1">
              <a:alpha val="25000"/>
            </a:schemeClr>
          </a:solidFill>
        </p:spPr>
        <p:txBody>
          <a:bodyPr>
            <a:noAutofit/>
          </a:bodyPr>
          <a:lstStyle>
            <a:lvl1pPr>
              <a:defRPr sz="500">
                <a:solidFill>
                  <a:srgbClr val="000000">
                    <a:alpha val="0"/>
                  </a:srgbClr>
                </a:solidFill>
              </a:defRPr>
            </a:lvl1pPr>
          </a:lstStyle>
          <a:p>
            <a:pPr lvl="0"/>
            <a:r>
              <a:rPr lang="de-DE"/>
              <a:t> q</a:t>
            </a:r>
          </a:p>
        </p:txBody>
      </p:sp>
      <p:sp>
        <p:nvSpPr>
          <p:cNvPr id="4" name="Title Placeholder 1">
            <a:extLst>
              <a:ext uri="{FF2B5EF4-FFF2-40B4-BE49-F238E27FC236}">
                <a16:creationId xmlns:a16="http://schemas.microsoft.com/office/drawing/2014/main" id="{05D24721-7B82-4AF7-900D-EEFE2702BA53}"/>
              </a:ext>
            </a:extLst>
          </p:cNvPr>
          <p:cNvSpPr>
            <a:spLocks noGrp="1"/>
          </p:cNvSpPr>
          <p:nvPr>
            <p:ph type="title" hasCustomPrompt="1"/>
          </p:nvPr>
        </p:nvSpPr>
        <p:spPr>
          <a:xfrm>
            <a:off x="864000" y="576000"/>
            <a:ext cx="9186909" cy="580019"/>
          </a:xfrm>
          <a:prstGeom prst="rect">
            <a:avLst/>
          </a:prstGeom>
          <a:ln w="31750" cap="rnd">
            <a:noFill/>
          </a:ln>
        </p:spPr>
        <p:txBody>
          <a:bodyPr vert="horz" wrap="square" lIns="0" tIns="0" rIns="0" bIns="0" rtlCol="0" anchor="t">
            <a:noAutofit/>
          </a:bodyPr>
          <a:lstStyle>
            <a:lvl1pPr>
              <a:defRPr/>
            </a:lvl1pPr>
          </a:lstStyle>
          <a:p>
            <a:pPr marL="0" lvl="0"/>
            <a:r>
              <a:rPr lang="en-US"/>
              <a:t>Add Title</a:t>
            </a:r>
          </a:p>
        </p:txBody>
      </p:sp>
      <p:sp>
        <p:nvSpPr>
          <p:cNvPr id="7" name="Textplatzhalter 6">
            <a:extLst>
              <a:ext uri="{FF2B5EF4-FFF2-40B4-BE49-F238E27FC236}">
                <a16:creationId xmlns:a16="http://schemas.microsoft.com/office/drawing/2014/main" id="{B6ABBCA5-B318-4A31-9445-660F83CE0541}"/>
              </a:ext>
            </a:extLst>
          </p:cNvPr>
          <p:cNvSpPr>
            <a:spLocks noGrp="1"/>
          </p:cNvSpPr>
          <p:nvPr>
            <p:ph type="body" sz="quarter" idx="17" hasCustomPrompt="1"/>
          </p:nvPr>
        </p:nvSpPr>
        <p:spPr>
          <a:xfrm>
            <a:off x="6047707" y="1548000"/>
            <a:ext cx="720000" cy="830997"/>
          </a:xfrm>
        </p:spPr>
        <p:txBody>
          <a:bodyPr anchor="ctr" anchorCtr="0">
            <a:spAutoFit/>
          </a:bodyPr>
          <a:lstStyle>
            <a:lvl1pPr algn="ctr">
              <a:lnSpc>
                <a:spcPct val="100000"/>
              </a:lnSpc>
              <a:spcAft>
                <a:spcPts val="0"/>
              </a:spcAft>
              <a:defRPr sz="5400" b="1">
                <a:solidFill>
                  <a:schemeClr val="bg1"/>
                </a:solidFill>
              </a:defRPr>
            </a:lvl1pPr>
          </a:lstStyle>
          <a:p>
            <a:pPr lvl="0"/>
            <a:r>
              <a:rPr lang="de-DE"/>
              <a:t>#</a:t>
            </a:r>
          </a:p>
        </p:txBody>
      </p:sp>
      <p:sp>
        <p:nvSpPr>
          <p:cNvPr id="8" name="Textplatzhalter 6">
            <a:extLst>
              <a:ext uri="{FF2B5EF4-FFF2-40B4-BE49-F238E27FC236}">
                <a16:creationId xmlns:a16="http://schemas.microsoft.com/office/drawing/2014/main" id="{290465B4-00CF-4228-8AF4-48F888F66646}"/>
              </a:ext>
            </a:extLst>
          </p:cNvPr>
          <p:cNvSpPr>
            <a:spLocks noGrp="1"/>
          </p:cNvSpPr>
          <p:nvPr>
            <p:ph type="body" sz="quarter" idx="18" hasCustomPrompt="1"/>
          </p:nvPr>
        </p:nvSpPr>
        <p:spPr>
          <a:xfrm>
            <a:off x="6047707" y="2340000"/>
            <a:ext cx="720000" cy="830997"/>
          </a:xfrm>
        </p:spPr>
        <p:txBody>
          <a:bodyPr>
            <a:spAutoFit/>
          </a:bodyPr>
          <a:lstStyle>
            <a:lvl1pPr algn="ctr">
              <a:lnSpc>
                <a:spcPct val="100000"/>
              </a:lnSpc>
              <a:spcAft>
                <a:spcPts val="0"/>
              </a:spcAft>
              <a:defRPr sz="5400" b="1">
                <a:solidFill>
                  <a:schemeClr val="bg1"/>
                </a:solidFill>
              </a:defRPr>
            </a:lvl1pPr>
          </a:lstStyle>
          <a:p>
            <a:pPr lvl="0"/>
            <a:r>
              <a:rPr lang="de-DE"/>
              <a:t>#</a:t>
            </a:r>
          </a:p>
        </p:txBody>
      </p:sp>
      <p:sp>
        <p:nvSpPr>
          <p:cNvPr id="9" name="Textplatzhalter 6">
            <a:extLst>
              <a:ext uri="{FF2B5EF4-FFF2-40B4-BE49-F238E27FC236}">
                <a16:creationId xmlns:a16="http://schemas.microsoft.com/office/drawing/2014/main" id="{17402F30-06D2-4072-A2A9-8ED5E6D5D1CF}"/>
              </a:ext>
            </a:extLst>
          </p:cNvPr>
          <p:cNvSpPr>
            <a:spLocks noGrp="1"/>
          </p:cNvSpPr>
          <p:nvPr>
            <p:ph type="body" sz="quarter" idx="19" hasCustomPrompt="1"/>
          </p:nvPr>
        </p:nvSpPr>
        <p:spPr>
          <a:xfrm>
            <a:off x="6047707" y="3132000"/>
            <a:ext cx="720000" cy="830997"/>
          </a:xfrm>
        </p:spPr>
        <p:txBody>
          <a:bodyPr anchor="ctr" anchorCtr="0">
            <a:spAutoFit/>
          </a:bodyPr>
          <a:lstStyle>
            <a:lvl1pPr algn="ctr">
              <a:lnSpc>
                <a:spcPct val="100000"/>
              </a:lnSpc>
              <a:spcAft>
                <a:spcPts val="0"/>
              </a:spcAft>
              <a:defRPr sz="5400" b="1">
                <a:solidFill>
                  <a:schemeClr val="bg1"/>
                </a:solidFill>
              </a:defRPr>
            </a:lvl1pPr>
          </a:lstStyle>
          <a:p>
            <a:pPr lvl="0"/>
            <a:r>
              <a:rPr lang="de-DE"/>
              <a:t>#</a:t>
            </a:r>
          </a:p>
        </p:txBody>
      </p:sp>
      <p:sp>
        <p:nvSpPr>
          <p:cNvPr id="10" name="Textplatzhalter 6">
            <a:extLst>
              <a:ext uri="{FF2B5EF4-FFF2-40B4-BE49-F238E27FC236}">
                <a16:creationId xmlns:a16="http://schemas.microsoft.com/office/drawing/2014/main" id="{31591042-A734-4F23-B2CD-5338FF581E21}"/>
              </a:ext>
            </a:extLst>
          </p:cNvPr>
          <p:cNvSpPr>
            <a:spLocks noGrp="1"/>
          </p:cNvSpPr>
          <p:nvPr>
            <p:ph type="body" sz="quarter" idx="20" hasCustomPrompt="1"/>
          </p:nvPr>
        </p:nvSpPr>
        <p:spPr>
          <a:xfrm>
            <a:off x="6047707" y="3924000"/>
            <a:ext cx="720000" cy="830997"/>
          </a:xfrm>
        </p:spPr>
        <p:txBody>
          <a:bodyPr>
            <a:spAutoFit/>
          </a:bodyPr>
          <a:lstStyle>
            <a:lvl1pPr algn="ctr">
              <a:lnSpc>
                <a:spcPct val="100000"/>
              </a:lnSpc>
              <a:spcAft>
                <a:spcPts val="0"/>
              </a:spcAft>
              <a:defRPr sz="5400" b="1">
                <a:solidFill>
                  <a:schemeClr val="bg1"/>
                </a:solidFill>
              </a:defRPr>
            </a:lvl1pPr>
          </a:lstStyle>
          <a:p>
            <a:pPr lvl="0"/>
            <a:r>
              <a:rPr lang="de-DE"/>
              <a:t>#</a:t>
            </a:r>
          </a:p>
        </p:txBody>
      </p:sp>
      <p:sp>
        <p:nvSpPr>
          <p:cNvPr id="11" name="Textplatzhalter 6">
            <a:extLst>
              <a:ext uri="{FF2B5EF4-FFF2-40B4-BE49-F238E27FC236}">
                <a16:creationId xmlns:a16="http://schemas.microsoft.com/office/drawing/2014/main" id="{4D0CEDAE-73D9-46C0-ADC2-60CED5E4AB17}"/>
              </a:ext>
            </a:extLst>
          </p:cNvPr>
          <p:cNvSpPr>
            <a:spLocks noGrp="1"/>
          </p:cNvSpPr>
          <p:nvPr>
            <p:ph type="body" sz="quarter" idx="21" hasCustomPrompt="1"/>
          </p:nvPr>
        </p:nvSpPr>
        <p:spPr>
          <a:xfrm>
            <a:off x="6047707" y="4716000"/>
            <a:ext cx="720000" cy="830997"/>
          </a:xfrm>
        </p:spPr>
        <p:txBody>
          <a:bodyPr anchor="ctr" anchorCtr="0">
            <a:spAutoFit/>
          </a:bodyPr>
          <a:lstStyle>
            <a:lvl1pPr algn="ctr">
              <a:lnSpc>
                <a:spcPct val="100000"/>
              </a:lnSpc>
              <a:spcAft>
                <a:spcPts val="0"/>
              </a:spcAft>
              <a:defRPr sz="5400" b="1">
                <a:solidFill>
                  <a:schemeClr val="bg1"/>
                </a:solidFill>
              </a:defRPr>
            </a:lvl1pPr>
          </a:lstStyle>
          <a:p>
            <a:pPr lvl="0"/>
            <a:r>
              <a:rPr lang="de-DE"/>
              <a:t>#</a:t>
            </a:r>
          </a:p>
        </p:txBody>
      </p:sp>
      <p:sp>
        <p:nvSpPr>
          <p:cNvPr id="12" name="Textplatzhalter 6">
            <a:extLst>
              <a:ext uri="{FF2B5EF4-FFF2-40B4-BE49-F238E27FC236}">
                <a16:creationId xmlns:a16="http://schemas.microsoft.com/office/drawing/2014/main" id="{1F37A3E3-B481-4BB9-B987-9A5292A4150A}"/>
              </a:ext>
            </a:extLst>
          </p:cNvPr>
          <p:cNvSpPr>
            <a:spLocks noGrp="1"/>
          </p:cNvSpPr>
          <p:nvPr>
            <p:ph type="body" sz="quarter" idx="22" hasCustomPrompt="1"/>
          </p:nvPr>
        </p:nvSpPr>
        <p:spPr>
          <a:xfrm>
            <a:off x="6047707" y="5508000"/>
            <a:ext cx="720000" cy="830997"/>
          </a:xfrm>
        </p:spPr>
        <p:txBody>
          <a:bodyPr>
            <a:spAutoFit/>
          </a:bodyPr>
          <a:lstStyle>
            <a:lvl1pPr algn="ctr">
              <a:lnSpc>
                <a:spcPct val="100000"/>
              </a:lnSpc>
              <a:spcAft>
                <a:spcPts val="0"/>
              </a:spcAft>
              <a:defRPr sz="5400" b="1">
                <a:solidFill>
                  <a:schemeClr val="bg1"/>
                </a:solidFill>
              </a:defRPr>
            </a:lvl1pPr>
          </a:lstStyle>
          <a:p>
            <a:pPr lvl="0"/>
            <a:r>
              <a:rPr lang="de-DE"/>
              <a:t>#</a:t>
            </a:r>
          </a:p>
        </p:txBody>
      </p:sp>
      <p:sp>
        <p:nvSpPr>
          <p:cNvPr id="13" name="Textplatzhalter 14">
            <a:extLst>
              <a:ext uri="{FF2B5EF4-FFF2-40B4-BE49-F238E27FC236}">
                <a16:creationId xmlns:a16="http://schemas.microsoft.com/office/drawing/2014/main" id="{E93E4791-95C8-4899-BFF5-E22E80F9E608}"/>
              </a:ext>
            </a:extLst>
          </p:cNvPr>
          <p:cNvSpPr>
            <a:spLocks noGrp="1"/>
          </p:cNvSpPr>
          <p:nvPr>
            <p:ph type="body" sz="quarter" idx="23"/>
          </p:nvPr>
        </p:nvSpPr>
        <p:spPr>
          <a:xfrm>
            <a:off x="6767999" y="1726795"/>
            <a:ext cx="3282909" cy="492443"/>
          </a:xfrm>
        </p:spPr>
        <p:txBody>
          <a:bodyPr wrap="square">
            <a:spAutoFit/>
          </a:bodyPr>
          <a:lstStyle>
            <a:lvl1pPr>
              <a:lnSpc>
                <a:spcPct val="100000"/>
              </a:lnSpc>
              <a:spcAft>
                <a:spcPts val="0"/>
              </a:spcAft>
              <a:defRPr sz="1600" b="1"/>
            </a:lvl1pPr>
            <a:lvl2pPr>
              <a:lnSpc>
                <a:spcPct val="100000"/>
              </a:lnSpc>
              <a:spcAft>
                <a:spcPts val="0"/>
              </a:spcAft>
              <a:defRPr sz="1600" b="0"/>
            </a:lvl2pPr>
            <a:lvl3pPr>
              <a:defRPr sz="1400"/>
            </a:lvl3pPr>
            <a:lvl4pPr>
              <a:defRPr sz="1400"/>
            </a:lvl4pPr>
            <a:lvl5pPr>
              <a:defRPr sz="1400"/>
            </a:lvl5pPr>
          </a:lstStyle>
          <a:p>
            <a:pPr lvl="0"/>
            <a:r>
              <a:rPr lang="de-DE"/>
              <a:t>Mastertextformat bearbeiten</a:t>
            </a:r>
          </a:p>
          <a:p>
            <a:pPr lvl="1"/>
            <a:r>
              <a:rPr lang="de-DE"/>
              <a:t>Zweite Ebene</a:t>
            </a:r>
          </a:p>
        </p:txBody>
      </p:sp>
      <p:sp>
        <p:nvSpPr>
          <p:cNvPr id="15" name="Textplatzhalter 14">
            <a:extLst>
              <a:ext uri="{FF2B5EF4-FFF2-40B4-BE49-F238E27FC236}">
                <a16:creationId xmlns:a16="http://schemas.microsoft.com/office/drawing/2014/main" id="{E73DFDA9-0C82-4C5F-BF96-B77A33FA2DDD}"/>
              </a:ext>
            </a:extLst>
          </p:cNvPr>
          <p:cNvSpPr>
            <a:spLocks noGrp="1"/>
          </p:cNvSpPr>
          <p:nvPr>
            <p:ph type="body" sz="quarter" idx="24" hasCustomPrompt="1"/>
          </p:nvPr>
        </p:nvSpPr>
        <p:spPr>
          <a:xfrm>
            <a:off x="10346400" y="1726795"/>
            <a:ext cx="982000" cy="246221"/>
          </a:xfrm>
        </p:spPr>
        <p:txBody>
          <a:bodyPr wrap="square">
            <a:spAutoFit/>
          </a:bodyPr>
          <a:lstStyle>
            <a:lvl1pPr algn="r">
              <a:lnSpc>
                <a:spcPct val="100000"/>
              </a:lnSpc>
              <a:spcAft>
                <a:spcPts val="0"/>
              </a:spcAft>
              <a:defRPr sz="1600"/>
            </a:lvl1pPr>
          </a:lstStyle>
          <a:p>
            <a:pPr lvl="0"/>
            <a:r>
              <a:rPr lang="de-DE"/>
              <a:t>Duration</a:t>
            </a:r>
          </a:p>
        </p:txBody>
      </p:sp>
      <p:sp>
        <p:nvSpPr>
          <p:cNvPr id="16" name="Textplatzhalter 14">
            <a:extLst>
              <a:ext uri="{FF2B5EF4-FFF2-40B4-BE49-F238E27FC236}">
                <a16:creationId xmlns:a16="http://schemas.microsoft.com/office/drawing/2014/main" id="{6E8A1C6F-3730-4D10-AAF7-4CB72BF353E1}"/>
              </a:ext>
            </a:extLst>
          </p:cNvPr>
          <p:cNvSpPr>
            <a:spLocks noGrp="1"/>
          </p:cNvSpPr>
          <p:nvPr>
            <p:ph type="body" sz="quarter" idx="25"/>
          </p:nvPr>
        </p:nvSpPr>
        <p:spPr>
          <a:xfrm>
            <a:off x="6768000" y="2518795"/>
            <a:ext cx="3282909" cy="492443"/>
          </a:xfrm>
        </p:spPr>
        <p:txBody>
          <a:bodyPr wrap="square">
            <a:spAutoFit/>
          </a:bodyPr>
          <a:lstStyle>
            <a:lvl1pPr>
              <a:lnSpc>
                <a:spcPct val="100000"/>
              </a:lnSpc>
              <a:spcAft>
                <a:spcPts val="0"/>
              </a:spcAft>
              <a:defRPr sz="1600" b="1"/>
            </a:lvl1pPr>
            <a:lvl2pPr>
              <a:lnSpc>
                <a:spcPct val="100000"/>
              </a:lnSpc>
              <a:spcAft>
                <a:spcPts val="0"/>
              </a:spcAft>
              <a:defRPr sz="1600" b="0"/>
            </a:lvl2pPr>
            <a:lvl3pPr>
              <a:defRPr sz="1400"/>
            </a:lvl3pPr>
            <a:lvl4pPr>
              <a:defRPr sz="1400"/>
            </a:lvl4pPr>
            <a:lvl5pPr>
              <a:defRPr sz="1400"/>
            </a:lvl5pPr>
          </a:lstStyle>
          <a:p>
            <a:pPr lvl="0"/>
            <a:r>
              <a:rPr lang="de-DE"/>
              <a:t>Mastertextformat bearbeiten</a:t>
            </a:r>
          </a:p>
          <a:p>
            <a:pPr lvl="1"/>
            <a:r>
              <a:rPr lang="de-DE"/>
              <a:t>Zweite Ebene</a:t>
            </a:r>
          </a:p>
        </p:txBody>
      </p:sp>
      <p:sp>
        <p:nvSpPr>
          <p:cNvPr id="17" name="Textplatzhalter 14">
            <a:extLst>
              <a:ext uri="{FF2B5EF4-FFF2-40B4-BE49-F238E27FC236}">
                <a16:creationId xmlns:a16="http://schemas.microsoft.com/office/drawing/2014/main" id="{D4489884-47EF-4323-8408-581D11CB6B02}"/>
              </a:ext>
            </a:extLst>
          </p:cNvPr>
          <p:cNvSpPr>
            <a:spLocks noGrp="1"/>
          </p:cNvSpPr>
          <p:nvPr>
            <p:ph type="body" sz="quarter" idx="26" hasCustomPrompt="1"/>
          </p:nvPr>
        </p:nvSpPr>
        <p:spPr>
          <a:xfrm>
            <a:off x="10346401" y="2518795"/>
            <a:ext cx="982000" cy="246221"/>
          </a:xfrm>
        </p:spPr>
        <p:txBody>
          <a:bodyPr wrap="square">
            <a:spAutoFit/>
          </a:bodyPr>
          <a:lstStyle>
            <a:lvl1pPr algn="r">
              <a:lnSpc>
                <a:spcPct val="100000"/>
              </a:lnSpc>
              <a:spcAft>
                <a:spcPts val="0"/>
              </a:spcAft>
              <a:defRPr sz="1600"/>
            </a:lvl1pPr>
          </a:lstStyle>
          <a:p>
            <a:pPr lvl="0"/>
            <a:r>
              <a:rPr lang="de-DE"/>
              <a:t>Duration</a:t>
            </a:r>
          </a:p>
        </p:txBody>
      </p:sp>
      <p:sp>
        <p:nvSpPr>
          <p:cNvPr id="18" name="Textplatzhalter 14">
            <a:extLst>
              <a:ext uri="{FF2B5EF4-FFF2-40B4-BE49-F238E27FC236}">
                <a16:creationId xmlns:a16="http://schemas.microsoft.com/office/drawing/2014/main" id="{AC21F120-2F0F-48B6-917E-FC923167B74C}"/>
              </a:ext>
            </a:extLst>
          </p:cNvPr>
          <p:cNvSpPr>
            <a:spLocks noGrp="1"/>
          </p:cNvSpPr>
          <p:nvPr>
            <p:ph type="body" sz="quarter" idx="27"/>
          </p:nvPr>
        </p:nvSpPr>
        <p:spPr>
          <a:xfrm>
            <a:off x="6770398" y="3310795"/>
            <a:ext cx="3282909" cy="492443"/>
          </a:xfrm>
        </p:spPr>
        <p:txBody>
          <a:bodyPr wrap="square">
            <a:spAutoFit/>
          </a:bodyPr>
          <a:lstStyle>
            <a:lvl1pPr>
              <a:lnSpc>
                <a:spcPct val="100000"/>
              </a:lnSpc>
              <a:spcAft>
                <a:spcPts val="0"/>
              </a:spcAft>
              <a:defRPr sz="1600" b="1"/>
            </a:lvl1pPr>
            <a:lvl2pPr>
              <a:lnSpc>
                <a:spcPct val="100000"/>
              </a:lnSpc>
              <a:spcAft>
                <a:spcPts val="0"/>
              </a:spcAft>
              <a:defRPr sz="1600" b="0"/>
            </a:lvl2pPr>
            <a:lvl3pPr>
              <a:defRPr sz="1400"/>
            </a:lvl3pPr>
            <a:lvl4pPr>
              <a:defRPr sz="1400"/>
            </a:lvl4pPr>
            <a:lvl5pPr>
              <a:defRPr sz="1400"/>
            </a:lvl5pPr>
          </a:lstStyle>
          <a:p>
            <a:pPr lvl="0"/>
            <a:r>
              <a:rPr lang="de-DE"/>
              <a:t>Mastertextformat bearbeiten</a:t>
            </a:r>
          </a:p>
          <a:p>
            <a:pPr lvl="1"/>
            <a:r>
              <a:rPr lang="de-DE"/>
              <a:t>Zweite Ebene</a:t>
            </a:r>
          </a:p>
        </p:txBody>
      </p:sp>
      <p:sp>
        <p:nvSpPr>
          <p:cNvPr id="19" name="Textplatzhalter 14">
            <a:extLst>
              <a:ext uri="{FF2B5EF4-FFF2-40B4-BE49-F238E27FC236}">
                <a16:creationId xmlns:a16="http://schemas.microsoft.com/office/drawing/2014/main" id="{CD1A11CA-865A-4427-B754-B88EDC16E44C}"/>
              </a:ext>
            </a:extLst>
          </p:cNvPr>
          <p:cNvSpPr>
            <a:spLocks noGrp="1"/>
          </p:cNvSpPr>
          <p:nvPr>
            <p:ph type="body" sz="quarter" idx="28" hasCustomPrompt="1"/>
          </p:nvPr>
        </p:nvSpPr>
        <p:spPr>
          <a:xfrm>
            <a:off x="10348799" y="3310795"/>
            <a:ext cx="982000" cy="246221"/>
          </a:xfrm>
        </p:spPr>
        <p:txBody>
          <a:bodyPr wrap="square">
            <a:spAutoFit/>
          </a:bodyPr>
          <a:lstStyle>
            <a:lvl1pPr algn="r">
              <a:lnSpc>
                <a:spcPct val="100000"/>
              </a:lnSpc>
              <a:spcAft>
                <a:spcPts val="0"/>
              </a:spcAft>
              <a:defRPr sz="1600"/>
            </a:lvl1pPr>
          </a:lstStyle>
          <a:p>
            <a:pPr lvl="0"/>
            <a:r>
              <a:rPr lang="de-DE"/>
              <a:t>Duration</a:t>
            </a:r>
          </a:p>
        </p:txBody>
      </p:sp>
      <p:sp>
        <p:nvSpPr>
          <p:cNvPr id="20" name="Textplatzhalter 14">
            <a:extLst>
              <a:ext uri="{FF2B5EF4-FFF2-40B4-BE49-F238E27FC236}">
                <a16:creationId xmlns:a16="http://schemas.microsoft.com/office/drawing/2014/main" id="{FC671DF8-D7DF-41B3-9E4A-F2B3AF954969}"/>
              </a:ext>
            </a:extLst>
          </p:cNvPr>
          <p:cNvSpPr>
            <a:spLocks noGrp="1"/>
          </p:cNvSpPr>
          <p:nvPr>
            <p:ph type="body" sz="quarter" idx="29"/>
          </p:nvPr>
        </p:nvSpPr>
        <p:spPr>
          <a:xfrm>
            <a:off x="6770398" y="4102795"/>
            <a:ext cx="3282909" cy="492443"/>
          </a:xfrm>
        </p:spPr>
        <p:txBody>
          <a:bodyPr wrap="square">
            <a:spAutoFit/>
          </a:bodyPr>
          <a:lstStyle>
            <a:lvl1pPr>
              <a:lnSpc>
                <a:spcPct val="100000"/>
              </a:lnSpc>
              <a:spcAft>
                <a:spcPts val="0"/>
              </a:spcAft>
              <a:defRPr sz="1600" b="1"/>
            </a:lvl1pPr>
            <a:lvl2pPr>
              <a:lnSpc>
                <a:spcPct val="100000"/>
              </a:lnSpc>
              <a:spcAft>
                <a:spcPts val="0"/>
              </a:spcAft>
              <a:defRPr sz="1600" b="0"/>
            </a:lvl2pPr>
            <a:lvl3pPr>
              <a:defRPr sz="1400"/>
            </a:lvl3pPr>
            <a:lvl4pPr>
              <a:defRPr sz="1400"/>
            </a:lvl4pPr>
            <a:lvl5pPr>
              <a:defRPr sz="1400"/>
            </a:lvl5pPr>
          </a:lstStyle>
          <a:p>
            <a:pPr lvl="0"/>
            <a:r>
              <a:rPr lang="de-DE"/>
              <a:t>Mastertextformat bearbeiten</a:t>
            </a:r>
          </a:p>
          <a:p>
            <a:pPr lvl="1"/>
            <a:r>
              <a:rPr lang="de-DE"/>
              <a:t>Zweite Ebene</a:t>
            </a:r>
          </a:p>
        </p:txBody>
      </p:sp>
      <p:sp>
        <p:nvSpPr>
          <p:cNvPr id="21" name="Textplatzhalter 14">
            <a:extLst>
              <a:ext uri="{FF2B5EF4-FFF2-40B4-BE49-F238E27FC236}">
                <a16:creationId xmlns:a16="http://schemas.microsoft.com/office/drawing/2014/main" id="{549943B1-AC8B-468A-85F5-68E5D1AAEA7A}"/>
              </a:ext>
            </a:extLst>
          </p:cNvPr>
          <p:cNvSpPr>
            <a:spLocks noGrp="1"/>
          </p:cNvSpPr>
          <p:nvPr>
            <p:ph type="body" sz="quarter" idx="30" hasCustomPrompt="1"/>
          </p:nvPr>
        </p:nvSpPr>
        <p:spPr>
          <a:xfrm>
            <a:off x="10348799" y="4102795"/>
            <a:ext cx="982000" cy="246221"/>
          </a:xfrm>
        </p:spPr>
        <p:txBody>
          <a:bodyPr wrap="square">
            <a:spAutoFit/>
          </a:bodyPr>
          <a:lstStyle>
            <a:lvl1pPr algn="r">
              <a:lnSpc>
                <a:spcPct val="100000"/>
              </a:lnSpc>
              <a:spcAft>
                <a:spcPts val="0"/>
              </a:spcAft>
              <a:defRPr sz="1600"/>
            </a:lvl1pPr>
          </a:lstStyle>
          <a:p>
            <a:pPr lvl="0"/>
            <a:r>
              <a:rPr lang="de-DE"/>
              <a:t>Duration</a:t>
            </a:r>
          </a:p>
        </p:txBody>
      </p:sp>
      <p:sp>
        <p:nvSpPr>
          <p:cNvPr id="22" name="Textplatzhalter 14">
            <a:extLst>
              <a:ext uri="{FF2B5EF4-FFF2-40B4-BE49-F238E27FC236}">
                <a16:creationId xmlns:a16="http://schemas.microsoft.com/office/drawing/2014/main" id="{642A6056-DCF4-438A-8923-9A56A65AE32F}"/>
              </a:ext>
            </a:extLst>
          </p:cNvPr>
          <p:cNvSpPr>
            <a:spLocks noGrp="1"/>
          </p:cNvSpPr>
          <p:nvPr>
            <p:ph type="body" sz="quarter" idx="31"/>
          </p:nvPr>
        </p:nvSpPr>
        <p:spPr>
          <a:xfrm>
            <a:off x="6770398" y="4894795"/>
            <a:ext cx="3282909" cy="492443"/>
          </a:xfrm>
        </p:spPr>
        <p:txBody>
          <a:bodyPr wrap="square">
            <a:spAutoFit/>
          </a:bodyPr>
          <a:lstStyle>
            <a:lvl1pPr>
              <a:lnSpc>
                <a:spcPct val="100000"/>
              </a:lnSpc>
              <a:spcAft>
                <a:spcPts val="0"/>
              </a:spcAft>
              <a:defRPr sz="1600" b="1"/>
            </a:lvl1pPr>
            <a:lvl2pPr>
              <a:lnSpc>
                <a:spcPct val="100000"/>
              </a:lnSpc>
              <a:spcAft>
                <a:spcPts val="0"/>
              </a:spcAft>
              <a:defRPr sz="1600" b="0"/>
            </a:lvl2pPr>
            <a:lvl3pPr>
              <a:defRPr sz="1400"/>
            </a:lvl3pPr>
            <a:lvl4pPr>
              <a:defRPr sz="1400"/>
            </a:lvl4pPr>
            <a:lvl5pPr>
              <a:defRPr sz="1400"/>
            </a:lvl5pPr>
          </a:lstStyle>
          <a:p>
            <a:pPr lvl="0"/>
            <a:r>
              <a:rPr lang="de-DE"/>
              <a:t>Mastertextformat bearbeiten</a:t>
            </a:r>
          </a:p>
          <a:p>
            <a:pPr lvl="1"/>
            <a:r>
              <a:rPr lang="de-DE"/>
              <a:t>Zweite Ebene</a:t>
            </a:r>
          </a:p>
        </p:txBody>
      </p:sp>
      <p:sp>
        <p:nvSpPr>
          <p:cNvPr id="23" name="Textplatzhalter 14">
            <a:extLst>
              <a:ext uri="{FF2B5EF4-FFF2-40B4-BE49-F238E27FC236}">
                <a16:creationId xmlns:a16="http://schemas.microsoft.com/office/drawing/2014/main" id="{143BC07A-6559-4402-B64B-1E83F3436A11}"/>
              </a:ext>
            </a:extLst>
          </p:cNvPr>
          <p:cNvSpPr>
            <a:spLocks noGrp="1"/>
          </p:cNvSpPr>
          <p:nvPr>
            <p:ph type="body" sz="quarter" idx="32" hasCustomPrompt="1"/>
          </p:nvPr>
        </p:nvSpPr>
        <p:spPr>
          <a:xfrm>
            <a:off x="10348799" y="4894795"/>
            <a:ext cx="982000" cy="246221"/>
          </a:xfrm>
        </p:spPr>
        <p:txBody>
          <a:bodyPr wrap="square">
            <a:spAutoFit/>
          </a:bodyPr>
          <a:lstStyle>
            <a:lvl1pPr algn="r">
              <a:lnSpc>
                <a:spcPct val="100000"/>
              </a:lnSpc>
              <a:spcAft>
                <a:spcPts val="0"/>
              </a:spcAft>
              <a:defRPr sz="1600"/>
            </a:lvl1pPr>
          </a:lstStyle>
          <a:p>
            <a:pPr lvl="0"/>
            <a:r>
              <a:rPr lang="de-DE"/>
              <a:t>Duration</a:t>
            </a:r>
          </a:p>
        </p:txBody>
      </p:sp>
      <p:sp>
        <p:nvSpPr>
          <p:cNvPr id="24" name="Textplatzhalter 14">
            <a:extLst>
              <a:ext uri="{FF2B5EF4-FFF2-40B4-BE49-F238E27FC236}">
                <a16:creationId xmlns:a16="http://schemas.microsoft.com/office/drawing/2014/main" id="{691EBE03-D3E9-4B84-8F4C-C717DC217181}"/>
              </a:ext>
            </a:extLst>
          </p:cNvPr>
          <p:cNvSpPr>
            <a:spLocks noGrp="1"/>
          </p:cNvSpPr>
          <p:nvPr>
            <p:ph type="body" sz="quarter" idx="33"/>
          </p:nvPr>
        </p:nvSpPr>
        <p:spPr>
          <a:xfrm>
            <a:off x="6761442" y="5686795"/>
            <a:ext cx="3282909" cy="492443"/>
          </a:xfrm>
        </p:spPr>
        <p:txBody>
          <a:bodyPr wrap="square">
            <a:spAutoFit/>
          </a:bodyPr>
          <a:lstStyle>
            <a:lvl1pPr>
              <a:lnSpc>
                <a:spcPct val="100000"/>
              </a:lnSpc>
              <a:spcAft>
                <a:spcPts val="0"/>
              </a:spcAft>
              <a:defRPr sz="1600" b="1"/>
            </a:lvl1pPr>
            <a:lvl2pPr>
              <a:lnSpc>
                <a:spcPct val="100000"/>
              </a:lnSpc>
              <a:spcAft>
                <a:spcPts val="0"/>
              </a:spcAft>
              <a:defRPr sz="1600" b="0"/>
            </a:lvl2pPr>
            <a:lvl3pPr>
              <a:defRPr sz="1400"/>
            </a:lvl3pPr>
            <a:lvl4pPr>
              <a:defRPr sz="1400"/>
            </a:lvl4pPr>
            <a:lvl5pPr>
              <a:defRPr sz="1400"/>
            </a:lvl5pPr>
          </a:lstStyle>
          <a:p>
            <a:pPr lvl="0"/>
            <a:r>
              <a:rPr lang="de-DE"/>
              <a:t>Mastertextformat bearbeiten</a:t>
            </a:r>
          </a:p>
          <a:p>
            <a:pPr lvl="1"/>
            <a:r>
              <a:rPr lang="de-DE"/>
              <a:t>Zweite Ebene</a:t>
            </a:r>
          </a:p>
        </p:txBody>
      </p:sp>
      <p:sp>
        <p:nvSpPr>
          <p:cNvPr id="25" name="Textplatzhalter 14">
            <a:extLst>
              <a:ext uri="{FF2B5EF4-FFF2-40B4-BE49-F238E27FC236}">
                <a16:creationId xmlns:a16="http://schemas.microsoft.com/office/drawing/2014/main" id="{0F2E9FEB-31F3-403A-84CC-90CAFE50A248}"/>
              </a:ext>
            </a:extLst>
          </p:cNvPr>
          <p:cNvSpPr>
            <a:spLocks noGrp="1"/>
          </p:cNvSpPr>
          <p:nvPr>
            <p:ph type="body" sz="quarter" idx="34" hasCustomPrompt="1"/>
          </p:nvPr>
        </p:nvSpPr>
        <p:spPr>
          <a:xfrm>
            <a:off x="10339843" y="5686795"/>
            <a:ext cx="982000" cy="246221"/>
          </a:xfrm>
        </p:spPr>
        <p:txBody>
          <a:bodyPr wrap="square">
            <a:spAutoFit/>
          </a:bodyPr>
          <a:lstStyle>
            <a:lvl1pPr algn="r">
              <a:lnSpc>
                <a:spcPct val="100000"/>
              </a:lnSpc>
              <a:spcAft>
                <a:spcPts val="0"/>
              </a:spcAft>
              <a:defRPr sz="1600"/>
            </a:lvl1pPr>
          </a:lstStyle>
          <a:p>
            <a:pPr lvl="0"/>
            <a:r>
              <a:rPr lang="de-DE"/>
              <a:t>Duration</a:t>
            </a:r>
          </a:p>
        </p:txBody>
      </p:sp>
      <p:cxnSp>
        <p:nvCxnSpPr>
          <p:cNvPr id="5" name="Gerader Verbinder 4" hidden="1">
            <a:extLst>
              <a:ext uri="{FF2B5EF4-FFF2-40B4-BE49-F238E27FC236}">
                <a16:creationId xmlns:a16="http://schemas.microsoft.com/office/drawing/2014/main" id="{573EB530-A787-4068-921D-D3B8956F66FE}"/>
              </a:ext>
            </a:extLst>
          </p:cNvPr>
          <p:cNvCxnSpPr>
            <a:cxnSpLocks/>
          </p:cNvCxnSpPr>
          <p:nvPr userDrawn="1"/>
        </p:nvCxnSpPr>
        <p:spPr>
          <a:xfrm rot="1200000">
            <a:off x="5827513" y="341440"/>
            <a:ext cx="0" cy="1821718"/>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361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Chapter II blue">
    <p:spTree>
      <p:nvGrpSpPr>
        <p:cNvPr id="1" name=""/>
        <p:cNvGrpSpPr/>
        <p:nvPr/>
      </p:nvGrpSpPr>
      <p:grpSpPr>
        <a:xfrm>
          <a:off x="0" y="0"/>
          <a:ext cx="0" cy="0"/>
          <a:chOff x="0" y="0"/>
          <a:chExt cx="0" cy="0"/>
        </a:xfrm>
      </p:grpSpPr>
      <p:pic>
        <p:nvPicPr>
          <p:cNvPr id="3" name="Grafik 2" descr="Ein Bild, das Computer enthält.&#10;&#10;Automatisch generierte Beschreibung">
            <a:extLst>
              <a:ext uri="{FF2B5EF4-FFF2-40B4-BE49-F238E27FC236}">
                <a16:creationId xmlns:a16="http://schemas.microsoft.com/office/drawing/2014/main" id="{2F2690D8-6D4C-41DC-A459-5E09DFABB60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Textplatzhalter 4">
            <a:extLst>
              <a:ext uri="{FF2B5EF4-FFF2-40B4-BE49-F238E27FC236}">
                <a16:creationId xmlns:a16="http://schemas.microsoft.com/office/drawing/2014/main" id="{39D5D9EB-9895-4EC5-A809-085E3DD9E35C}"/>
              </a:ext>
            </a:extLst>
          </p:cNvPr>
          <p:cNvSpPr>
            <a:spLocks noGrp="1"/>
          </p:cNvSpPr>
          <p:nvPr>
            <p:ph type="body" sz="quarter" idx="10" hasCustomPrompt="1"/>
          </p:nvPr>
        </p:nvSpPr>
        <p:spPr>
          <a:xfrm>
            <a:off x="3312000" y="2592000"/>
            <a:ext cx="8017200" cy="1107996"/>
          </a:xfrm>
        </p:spPr>
        <p:txBody>
          <a:bodyPr/>
          <a:lstStyle>
            <a:lvl1pPr>
              <a:lnSpc>
                <a:spcPct val="90000"/>
              </a:lnSpc>
              <a:spcBef>
                <a:spcPts val="0"/>
              </a:spcBef>
              <a:spcAft>
                <a:spcPts val="0"/>
              </a:spcAft>
              <a:defRPr sz="8000"/>
            </a:lvl1pPr>
          </a:lstStyle>
          <a:p>
            <a:pPr lvl="0"/>
            <a:r>
              <a:rPr lang="de-DE"/>
              <a:t>Add Text</a:t>
            </a:r>
          </a:p>
        </p:txBody>
      </p:sp>
      <p:sp>
        <p:nvSpPr>
          <p:cNvPr id="10" name="Rechteck 9">
            <a:extLst>
              <a:ext uri="{FF2B5EF4-FFF2-40B4-BE49-F238E27FC236}">
                <a16:creationId xmlns:a16="http://schemas.microsoft.com/office/drawing/2014/main" id="{FBCD1393-6826-4503-88C5-BE4A9890AEE1}"/>
              </a:ext>
            </a:extLst>
          </p:cNvPr>
          <p:cNvSpPr/>
          <p:nvPr userDrawn="1"/>
        </p:nvSpPr>
        <p:spPr>
          <a:xfrm>
            <a:off x="561000" y="539949"/>
            <a:ext cx="1800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ctr" anchorCtr="0" forceAA="0" compatLnSpc="1">
            <a:prstTxWarp prst="textNoShape">
              <a:avLst/>
            </a:prstTxWarp>
            <a:noAutofit/>
          </a:bodyPr>
          <a:lstStyle/>
          <a:p>
            <a:pPr algn="ctr">
              <a:lnSpc>
                <a:spcPct val="96000"/>
              </a:lnSpc>
            </a:pPr>
            <a:endParaRPr lang="de-DE" sz="3000">
              <a:solidFill>
                <a:schemeClr val="accent1"/>
              </a:solidFill>
              <a:latin typeface="+mj-lt"/>
            </a:endParaRPr>
          </a:p>
        </p:txBody>
      </p:sp>
    </p:spTree>
    <p:extLst>
      <p:ext uri="{BB962C8B-B14F-4D97-AF65-F5344CB8AC3E}">
        <p14:creationId xmlns:p14="http://schemas.microsoft.com/office/powerpoint/2010/main" val="313908084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Chapter II re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2F2690D8-6D4C-41DC-A459-5E09DFABB60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7999"/>
          </a:xfrm>
          <a:prstGeom prst="rect">
            <a:avLst/>
          </a:prstGeom>
        </p:spPr>
      </p:pic>
      <p:sp>
        <p:nvSpPr>
          <p:cNvPr id="5" name="Textplatzhalter 4">
            <a:extLst>
              <a:ext uri="{FF2B5EF4-FFF2-40B4-BE49-F238E27FC236}">
                <a16:creationId xmlns:a16="http://schemas.microsoft.com/office/drawing/2014/main" id="{39D5D9EB-9895-4EC5-A809-085E3DD9E35C}"/>
              </a:ext>
            </a:extLst>
          </p:cNvPr>
          <p:cNvSpPr>
            <a:spLocks noGrp="1"/>
          </p:cNvSpPr>
          <p:nvPr>
            <p:ph type="body" sz="quarter" idx="10" hasCustomPrompt="1"/>
          </p:nvPr>
        </p:nvSpPr>
        <p:spPr>
          <a:xfrm>
            <a:off x="3312000" y="2592000"/>
            <a:ext cx="8017200" cy="1107996"/>
          </a:xfrm>
        </p:spPr>
        <p:txBody>
          <a:bodyPr/>
          <a:lstStyle>
            <a:lvl1pPr>
              <a:lnSpc>
                <a:spcPct val="90000"/>
              </a:lnSpc>
              <a:spcBef>
                <a:spcPts val="0"/>
              </a:spcBef>
              <a:spcAft>
                <a:spcPts val="0"/>
              </a:spcAft>
              <a:defRPr sz="8000"/>
            </a:lvl1pPr>
          </a:lstStyle>
          <a:p>
            <a:pPr lvl="0"/>
            <a:r>
              <a:rPr lang="de-DE"/>
              <a:t>Add Text</a:t>
            </a:r>
          </a:p>
        </p:txBody>
      </p:sp>
      <p:sp>
        <p:nvSpPr>
          <p:cNvPr id="10" name="Rechteck 9">
            <a:extLst>
              <a:ext uri="{FF2B5EF4-FFF2-40B4-BE49-F238E27FC236}">
                <a16:creationId xmlns:a16="http://schemas.microsoft.com/office/drawing/2014/main" id="{FBCD1393-6826-4503-88C5-BE4A9890AEE1}"/>
              </a:ext>
            </a:extLst>
          </p:cNvPr>
          <p:cNvSpPr/>
          <p:nvPr userDrawn="1"/>
        </p:nvSpPr>
        <p:spPr>
          <a:xfrm>
            <a:off x="561000" y="539949"/>
            <a:ext cx="1800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ctr" anchorCtr="0" forceAA="0" compatLnSpc="1">
            <a:prstTxWarp prst="textNoShape">
              <a:avLst/>
            </a:prstTxWarp>
            <a:noAutofit/>
          </a:bodyPr>
          <a:lstStyle/>
          <a:p>
            <a:pPr algn="ctr">
              <a:lnSpc>
                <a:spcPct val="96000"/>
              </a:lnSpc>
            </a:pPr>
            <a:endParaRPr lang="de-DE" sz="3000">
              <a:solidFill>
                <a:schemeClr val="accent1"/>
              </a:solidFill>
              <a:latin typeface="+mj-lt"/>
            </a:endParaRPr>
          </a:p>
        </p:txBody>
      </p:sp>
    </p:spTree>
    <p:extLst>
      <p:ext uri="{BB962C8B-B14F-4D97-AF65-F5344CB8AC3E}">
        <p14:creationId xmlns:p14="http://schemas.microsoft.com/office/powerpoint/2010/main" val="258322884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Thank you I red">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2A112C64-6EF6-467B-8AE0-7E97EACB9E59}"/>
              </a:ext>
            </a:extLst>
          </p:cNvPr>
          <p:cNvSpPr/>
          <p:nvPr userDrawn="1"/>
        </p:nvSpPr>
        <p:spPr>
          <a:xfrm>
            <a:off x="561000" y="549000"/>
            <a:ext cx="135000" cy="90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ctr" anchorCtr="0" forceAA="0" compatLnSpc="1">
            <a:prstTxWarp prst="textNoShape">
              <a:avLst/>
            </a:prstTxWarp>
            <a:noAutofit/>
          </a:bodyPr>
          <a:lstStyle/>
          <a:p>
            <a:pPr algn="ctr">
              <a:lnSpc>
                <a:spcPct val="96000"/>
              </a:lnSpc>
            </a:pPr>
            <a:endParaRPr lang="de-DE" sz="3000">
              <a:solidFill>
                <a:schemeClr val="accent1"/>
              </a:solidFill>
              <a:latin typeface="+mj-lt"/>
            </a:endParaRPr>
          </a:p>
        </p:txBody>
      </p:sp>
      <p:sp>
        <p:nvSpPr>
          <p:cNvPr id="3" name="Rechteck 2">
            <a:extLst>
              <a:ext uri="{FF2B5EF4-FFF2-40B4-BE49-F238E27FC236}">
                <a16:creationId xmlns:a16="http://schemas.microsoft.com/office/drawing/2014/main" id="{1164B9CA-4AA7-47B0-A9F5-8924AFA4FEB8}"/>
              </a:ext>
            </a:extLst>
          </p:cNvPr>
          <p:cNvSpPr/>
          <p:nvPr userDrawn="1"/>
        </p:nvSpPr>
        <p:spPr>
          <a:xfrm>
            <a:off x="1044000" y="0"/>
            <a:ext cx="5040000" cy="6300000"/>
          </a:xfrm>
          <a:prstGeom prst="rect">
            <a:avLst/>
          </a:prstGeom>
          <a:solidFill>
            <a:schemeClr val="accent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ctr" anchorCtr="0" forceAA="0" compatLnSpc="1">
            <a:prstTxWarp prst="textNoShape">
              <a:avLst/>
            </a:prstTxWarp>
            <a:noAutofit/>
          </a:bodyPr>
          <a:lstStyle/>
          <a:p>
            <a:pPr algn="ctr">
              <a:lnSpc>
                <a:spcPct val="96000"/>
              </a:lnSpc>
            </a:pPr>
            <a:endParaRPr lang="de-DE" sz="3000">
              <a:solidFill>
                <a:schemeClr val="accent1"/>
              </a:solidFill>
              <a:latin typeface="+mj-lt"/>
            </a:endParaRPr>
          </a:p>
        </p:txBody>
      </p:sp>
      <p:sp>
        <p:nvSpPr>
          <p:cNvPr id="4" name="Rechteck 3">
            <a:extLst>
              <a:ext uri="{FF2B5EF4-FFF2-40B4-BE49-F238E27FC236}">
                <a16:creationId xmlns:a16="http://schemas.microsoft.com/office/drawing/2014/main" id="{9B0C8FFD-97D5-4502-ACD0-62F2C0F254C5}"/>
              </a:ext>
            </a:extLst>
          </p:cNvPr>
          <p:cNvSpPr/>
          <p:nvPr userDrawn="1"/>
        </p:nvSpPr>
        <p:spPr>
          <a:xfrm>
            <a:off x="360000" y="558000"/>
            <a:ext cx="5040000" cy="6300000"/>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ctr" anchorCtr="0" forceAA="0" compatLnSpc="1">
            <a:prstTxWarp prst="textNoShape">
              <a:avLst/>
            </a:prstTxWarp>
            <a:noAutofit/>
          </a:bodyPr>
          <a:lstStyle/>
          <a:p>
            <a:pPr algn="ctr">
              <a:lnSpc>
                <a:spcPct val="96000"/>
              </a:lnSpc>
            </a:pPr>
            <a:endParaRPr lang="de-DE" sz="3000">
              <a:solidFill>
                <a:schemeClr val="accent1"/>
              </a:solidFill>
              <a:latin typeface="+mj-lt"/>
            </a:endParaRPr>
          </a:p>
        </p:txBody>
      </p:sp>
      <p:sp>
        <p:nvSpPr>
          <p:cNvPr id="2" name="Titel 1">
            <a:extLst>
              <a:ext uri="{FF2B5EF4-FFF2-40B4-BE49-F238E27FC236}">
                <a16:creationId xmlns:a16="http://schemas.microsoft.com/office/drawing/2014/main" id="{205B2CC4-9DDC-47BE-B618-85CBAED53258}"/>
              </a:ext>
            </a:extLst>
          </p:cNvPr>
          <p:cNvSpPr>
            <a:spLocks noGrp="1"/>
          </p:cNvSpPr>
          <p:nvPr>
            <p:ph type="title" hasCustomPrompt="1"/>
          </p:nvPr>
        </p:nvSpPr>
        <p:spPr>
          <a:xfrm>
            <a:off x="1260000" y="900000"/>
            <a:ext cx="3924000" cy="5094400"/>
          </a:xfrm>
        </p:spPr>
        <p:txBody>
          <a:bodyPr anchor="ctr" anchorCtr="0"/>
          <a:lstStyle>
            <a:lvl1pPr>
              <a:lnSpc>
                <a:spcPct val="90000"/>
              </a:lnSpc>
              <a:defRPr sz="6000" b="1">
                <a:solidFill>
                  <a:schemeClr val="bg1"/>
                </a:solidFill>
              </a:defRPr>
            </a:lvl1pPr>
          </a:lstStyle>
          <a:p>
            <a:r>
              <a:rPr lang="de-DE"/>
              <a:t>Add Title</a:t>
            </a:r>
          </a:p>
        </p:txBody>
      </p:sp>
      <p:sp>
        <p:nvSpPr>
          <p:cNvPr id="5" name="Footer Placeholder 4">
            <a:extLst>
              <a:ext uri="{FF2B5EF4-FFF2-40B4-BE49-F238E27FC236}">
                <a16:creationId xmlns:a16="http://schemas.microsoft.com/office/drawing/2014/main" id="{ED351CA8-0C80-4584-9148-400E27898433}"/>
              </a:ext>
            </a:extLst>
          </p:cNvPr>
          <p:cNvSpPr txBox="1">
            <a:spLocks/>
          </p:cNvSpPr>
          <p:nvPr userDrawn="1"/>
        </p:nvSpPr>
        <p:spPr>
          <a:xfrm>
            <a:off x="863601" y="6426000"/>
            <a:ext cx="2214988" cy="432000"/>
          </a:xfrm>
          <a:prstGeom prst="rect">
            <a:avLst/>
          </a:prstGeom>
        </p:spPr>
        <p:txBody>
          <a:bodyPr vert="horz" wrap="none" lIns="0" tIns="0" rIns="0" bIns="0" rtlCol="0" anchor="t">
            <a:noAutofit/>
          </a:bodyPr>
          <a:lstStyle>
            <a:defPPr>
              <a:defRPr lang="en-US"/>
            </a:defPPr>
            <a:lvl1pPr marL="0" algn="l" defTabSz="914400" rtl="0" eaLnBrk="1" fontAlgn="base"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base"/>
            <a:r>
              <a:rPr lang="en-US" sz="1000" b="0" i="0" spc="0" baseline="0">
                <a:solidFill>
                  <a:srgbClr val="000000"/>
                </a:solidFill>
                <a:latin typeface="SMA Futura Global" panose="020B0502020204020303" pitchFamily="34" charset="-128"/>
                <a:ea typeface="Malgun Gothic" panose="020B0503020000020004" pitchFamily="34" charset="-127"/>
              </a:rPr>
              <a:t>SMA Solar Technology</a:t>
            </a:r>
          </a:p>
        </p:txBody>
      </p:sp>
      <p:sp>
        <p:nvSpPr>
          <p:cNvPr id="9" name="Textplatzhalter 3">
            <a:extLst>
              <a:ext uri="{FF2B5EF4-FFF2-40B4-BE49-F238E27FC236}">
                <a16:creationId xmlns:a16="http://schemas.microsoft.com/office/drawing/2014/main" id="{CCA8DE1D-EA09-43AE-9464-2E5267E618C4}"/>
              </a:ext>
            </a:extLst>
          </p:cNvPr>
          <p:cNvSpPr>
            <a:spLocks noGrp="1"/>
          </p:cNvSpPr>
          <p:nvPr>
            <p:ph type="body" sz="quarter" idx="17" hasCustomPrompt="1"/>
          </p:nvPr>
        </p:nvSpPr>
        <p:spPr>
          <a:xfrm>
            <a:off x="7694613" y="2863850"/>
            <a:ext cx="3199255" cy="1661609"/>
          </a:xfrm>
        </p:spPr>
        <p:txBody>
          <a:bodyPr/>
          <a:lstStyle>
            <a:lvl1pPr>
              <a:defRPr/>
            </a:lvl1pPr>
            <a:lvl2pPr>
              <a:defRPr/>
            </a:lvl2pPr>
          </a:lstStyle>
          <a:p>
            <a:r>
              <a:rPr lang="en-US"/>
              <a:t>Add Subtitle</a:t>
            </a:r>
          </a:p>
          <a:p>
            <a:pPr lvl="1"/>
            <a:r>
              <a:rPr lang="de-DE"/>
              <a:t>Add Text</a:t>
            </a:r>
          </a:p>
          <a:p>
            <a:pPr lvl="1"/>
            <a:endParaRPr lang="en-US"/>
          </a:p>
          <a:p>
            <a:pPr lvl="1"/>
            <a:endParaRPr lang="de-DE"/>
          </a:p>
        </p:txBody>
      </p:sp>
    </p:spTree>
    <p:extLst>
      <p:ext uri="{BB962C8B-B14F-4D97-AF65-F5344CB8AC3E}">
        <p14:creationId xmlns:p14="http://schemas.microsoft.com/office/powerpoint/2010/main" val="378545069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Thank you I light blue">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2A112C64-6EF6-467B-8AE0-7E97EACB9E59}"/>
              </a:ext>
            </a:extLst>
          </p:cNvPr>
          <p:cNvSpPr/>
          <p:nvPr userDrawn="1"/>
        </p:nvSpPr>
        <p:spPr>
          <a:xfrm>
            <a:off x="561000" y="549000"/>
            <a:ext cx="135000" cy="90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ctr" anchorCtr="0" forceAA="0" compatLnSpc="1">
            <a:prstTxWarp prst="textNoShape">
              <a:avLst/>
            </a:prstTxWarp>
            <a:noAutofit/>
          </a:bodyPr>
          <a:lstStyle/>
          <a:p>
            <a:pPr algn="ctr">
              <a:lnSpc>
                <a:spcPct val="96000"/>
              </a:lnSpc>
            </a:pPr>
            <a:endParaRPr lang="de-DE" sz="3000">
              <a:solidFill>
                <a:schemeClr val="accent1"/>
              </a:solidFill>
              <a:latin typeface="+mj-lt"/>
            </a:endParaRPr>
          </a:p>
        </p:txBody>
      </p:sp>
      <p:sp>
        <p:nvSpPr>
          <p:cNvPr id="3" name="Rechteck 2">
            <a:extLst>
              <a:ext uri="{FF2B5EF4-FFF2-40B4-BE49-F238E27FC236}">
                <a16:creationId xmlns:a16="http://schemas.microsoft.com/office/drawing/2014/main" id="{1164B9CA-4AA7-47B0-A9F5-8924AFA4FEB8}"/>
              </a:ext>
            </a:extLst>
          </p:cNvPr>
          <p:cNvSpPr/>
          <p:nvPr userDrawn="1"/>
        </p:nvSpPr>
        <p:spPr>
          <a:xfrm>
            <a:off x="1044000" y="0"/>
            <a:ext cx="5040000" cy="6300000"/>
          </a:xfrm>
          <a:prstGeom prst="rect">
            <a:avLst/>
          </a:prstGeom>
          <a:solidFill>
            <a:schemeClr val="accent4">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ctr" anchorCtr="0" forceAA="0" compatLnSpc="1">
            <a:prstTxWarp prst="textNoShape">
              <a:avLst/>
            </a:prstTxWarp>
            <a:noAutofit/>
          </a:bodyPr>
          <a:lstStyle/>
          <a:p>
            <a:pPr algn="ctr">
              <a:lnSpc>
                <a:spcPct val="96000"/>
              </a:lnSpc>
            </a:pPr>
            <a:endParaRPr lang="de-DE" sz="3000">
              <a:solidFill>
                <a:schemeClr val="accent1"/>
              </a:solidFill>
              <a:latin typeface="+mj-lt"/>
            </a:endParaRPr>
          </a:p>
        </p:txBody>
      </p:sp>
      <p:sp>
        <p:nvSpPr>
          <p:cNvPr id="4" name="Rechteck 3">
            <a:extLst>
              <a:ext uri="{FF2B5EF4-FFF2-40B4-BE49-F238E27FC236}">
                <a16:creationId xmlns:a16="http://schemas.microsoft.com/office/drawing/2014/main" id="{9B0C8FFD-97D5-4502-ACD0-62F2C0F254C5}"/>
              </a:ext>
            </a:extLst>
          </p:cNvPr>
          <p:cNvSpPr/>
          <p:nvPr userDrawn="1"/>
        </p:nvSpPr>
        <p:spPr>
          <a:xfrm>
            <a:off x="360000" y="558000"/>
            <a:ext cx="5040000" cy="6300000"/>
          </a:xfrm>
          <a:prstGeom prst="rect">
            <a:avLst/>
          </a:prstGeom>
          <a:solidFill>
            <a:schemeClr val="accent4">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ctr" anchorCtr="0" forceAA="0" compatLnSpc="1">
            <a:prstTxWarp prst="textNoShape">
              <a:avLst/>
            </a:prstTxWarp>
            <a:noAutofit/>
          </a:bodyPr>
          <a:lstStyle/>
          <a:p>
            <a:pPr algn="ctr">
              <a:lnSpc>
                <a:spcPct val="96000"/>
              </a:lnSpc>
            </a:pPr>
            <a:endParaRPr lang="de-DE" sz="3000">
              <a:solidFill>
                <a:schemeClr val="accent1"/>
              </a:solidFill>
              <a:latin typeface="+mj-lt"/>
            </a:endParaRPr>
          </a:p>
        </p:txBody>
      </p:sp>
      <p:sp>
        <p:nvSpPr>
          <p:cNvPr id="2" name="Titel 1">
            <a:extLst>
              <a:ext uri="{FF2B5EF4-FFF2-40B4-BE49-F238E27FC236}">
                <a16:creationId xmlns:a16="http://schemas.microsoft.com/office/drawing/2014/main" id="{205B2CC4-9DDC-47BE-B618-85CBAED53258}"/>
              </a:ext>
            </a:extLst>
          </p:cNvPr>
          <p:cNvSpPr>
            <a:spLocks noGrp="1"/>
          </p:cNvSpPr>
          <p:nvPr>
            <p:ph type="title" hasCustomPrompt="1"/>
          </p:nvPr>
        </p:nvSpPr>
        <p:spPr>
          <a:xfrm>
            <a:off x="1260000" y="900000"/>
            <a:ext cx="3924000" cy="5094400"/>
          </a:xfrm>
        </p:spPr>
        <p:txBody>
          <a:bodyPr anchor="ctr" anchorCtr="0"/>
          <a:lstStyle>
            <a:lvl1pPr>
              <a:lnSpc>
                <a:spcPct val="90000"/>
              </a:lnSpc>
              <a:defRPr sz="6000" b="1">
                <a:solidFill>
                  <a:schemeClr val="tx1"/>
                </a:solidFill>
              </a:defRPr>
            </a:lvl1pPr>
          </a:lstStyle>
          <a:p>
            <a:r>
              <a:rPr lang="de-DE"/>
              <a:t>Add Title</a:t>
            </a:r>
          </a:p>
        </p:txBody>
      </p:sp>
      <p:sp>
        <p:nvSpPr>
          <p:cNvPr id="5" name="Footer Placeholder 4">
            <a:extLst>
              <a:ext uri="{FF2B5EF4-FFF2-40B4-BE49-F238E27FC236}">
                <a16:creationId xmlns:a16="http://schemas.microsoft.com/office/drawing/2014/main" id="{ED351CA8-0C80-4584-9148-400E27898433}"/>
              </a:ext>
            </a:extLst>
          </p:cNvPr>
          <p:cNvSpPr txBox="1">
            <a:spLocks/>
          </p:cNvSpPr>
          <p:nvPr userDrawn="1"/>
        </p:nvSpPr>
        <p:spPr>
          <a:xfrm>
            <a:off x="863601" y="6426000"/>
            <a:ext cx="2214988" cy="432000"/>
          </a:xfrm>
          <a:prstGeom prst="rect">
            <a:avLst/>
          </a:prstGeom>
        </p:spPr>
        <p:txBody>
          <a:bodyPr vert="horz" wrap="none" lIns="0" tIns="0" rIns="0" bIns="0" rtlCol="0" anchor="t">
            <a:noAutofit/>
          </a:bodyPr>
          <a:lstStyle>
            <a:defPPr>
              <a:defRPr lang="en-US"/>
            </a:defPPr>
            <a:lvl1pPr marL="0" algn="l" defTabSz="914400" rtl="0" eaLnBrk="1" fontAlgn="base"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base"/>
            <a:r>
              <a:rPr lang="en-US" sz="1000" b="0" i="0" spc="0" baseline="0">
                <a:solidFill>
                  <a:srgbClr val="000000"/>
                </a:solidFill>
                <a:latin typeface="SMA Futura Global" panose="020B0502020204020303" pitchFamily="34" charset="-128"/>
                <a:ea typeface="Malgun Gothic" panose="020B0503020000020004" pitchFamily="34" charset="-127"/>
              </a:rPr>
              <a:t>SMA Solar Technology</a:t>
            </a:r>
          </a:p>
        </p:txBody>
      </p:sp>
      <p:sp>
        <p:nvSpPr>
          <p:cNvPr id="9" name="Textplatzhalter 3">
            <a:extLst>
              <a:ext uri="{FF2B5EF4-FFF2-40B4-BE49-F238E27FC236}">
                <a16:creationId xmlns:a16="http://schemas.microsoft.com/office/drawing/2014/main" id="{CCA8DE1D-EA09-43AE-9464-2E5267E618C4}"/>
              </a:ext>
            </a:extLst>
          </p:cNvPr>
          <p:cNvSpPr>
            <a:spLocks noGrp="1"/>
          </p:cNvSpPr>
          <p:nvPr>
            <p:ph type="body" sz="quarter" idx="17" hasCustomPrompt="1"/>
          </p:nvPr>
        </p:nvSpPr>
        <p:spPr>
          <a:xfrm>
            <a:off x="7694613" y="2863850"/>
            <a:ext cx="3199255" cy="1661609"/>
          </a:xfrm>
        </p:spPr>
        <p:txBody>
          <a:bodyPr/>
          <a:lstStyle>
            <a:lvl1pPr>
              <a:defRPr/>
            </a:lvl1pPr>
            <a:lvl2pPr>
              <a:defRPr/>
            </a:lvl2pPr>
          </a:lstStyle>
          <a:p>
            <a:r>
              <a:rPr lang="en-US"/>
              <a:t>Add Subtitle</a:t>
            </a:r>
          </a:p>
          <a:p>
            <a:pPr lvl="1"/>
            <a:r>
              <a:rPr lang="de-DE"/>
              <a:t>Add Text</a:t>
            </a:r>
          </a:p>
          <a:p>
            <a:pPr lvl="1"/>
            <a:endParaRPr lang="en-US"/>
          </a:p>
          <a:p>
            <a:pPr lvl="1"/>
            <a:endParaRPr lang="de-DE"/>
          </a:p>
        </p:txBody>
      </p:sp>
    </p:spTree>
    <p:extLst>
      <p:ext uri="{BB962C8B-B14F-4D97-AF65-F5344CB8AC3E}">
        <p14:creationId xmlns:p14="http://schemas.microsoft.com/office/powerpoint/2010/main" val="163557864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Thank you II">
    <p:spTree>
      <p:nvGrpSpPr>
        <p:cNvPr id="1" name=""/>
        <p:cNvGrpSpPr/>
        <p:nvPr/>
      </p:nvGrpSpPr>
      <p:grpSpPr>
        <a:xfrm>
          <a:off x="0" y="0"/>
          <a:ext cx="0" cy="0"/>
          <a:chOff x="0" y="0"/>
          <a:chExt cx="0" cy="0"/>
        </a:xfrm>
      </p:grpSpPr>
      <p:pic>
        <p:nvPicPr>
          <p:cNvPr id="6" name="Bildplatzhalter 5" descr="Ein Bild, das Gras, draußen, Feld, Pflanze enthält.&#10;&#10;Automatisch generierte Beschreibung">
            <a:extLst>
              <a:ext uri="{FF2B5EF4-FFF2-40B4-BE49-F238E27FC236}">
                <a16:creationId xmlns:a16="http://schemas.microsoft.com/office/drawing/2014/main" id="{8096F909-869C-46AE-BD5A-B9E7DB4B2649}"/>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0" y="1440000"/>
            <a:ext cx="12191999" cy="4320000"/>
          </a:xfrm>
          <a:prstGeom prst="rect">
            <a:avLst/>
          </a:prstGeom>
        </p:spPr>
      </p:pic>
      <p:sp>
        <p:nvSpPr>
          <p:cNvPr id="13" name="Textplatzhalter 6">
            <a:extLst>
              <a:ext uri="{FF2B5EF4-FFF2-40B4-BE49-F238E27FC236}">
                <a16:creationId xmlns:a16="http://schemas.microsoft.com/office/drawing/2014/main" id="{BDC063FF-C645-45EE-B12E-C6B8C26B3DF3}"/>
              </a:ext>
            </a:extLst>
          </p:cNvPr>
          <p:cNvSpPr>
            <a:spLocks noGrp="1"/>
          </p:cNvSpPr>
          <p:nvPr>
            <p:ph type="body" sz="quarter" idx="15" hasCustomPrompt="1"/>
          </p:nvPr>
        </p:nvSpPr>
        <p:spPr>
          <a:xfrm>
            <a:off x="6325200" y="2682000"/>
            <a:ext cx="4608000" cy="3312000"/>
          </a:xfrm>
          <a:solidFill>
            <a:schemeClr val="accent1">
              <a:alpha val="70000"/>
            </a:schemeClr>
          </a:solidFill>
        </p:spPr>
        <p:txBody>
          <a:bodyPr lIns="432000" tIns="360000" rIns="432000" bIns="360000" anchor="ctr" anchorCtr="0">
            <a:noAutofit/>
          </a:bodyPr>
          <a:lstStyle>
            <a:lvl1pPr>
              <a:defRPr sz="2400">
                <a:solidFill>
                  <a:schemeClr val="bg1"/>
                </a:solidFill>
              </a:defRPr>
            </a:lvl1pPr>
            <a:lvl2pPr>
              <a:lnSpc>
                <a:spcPct val="100000"/>
              </a:lnSpc>
              <a:spcAft>
                <a:spcPts val="600"/>
              </a:spcAft>
              <a:defRPr sz="2000">
                <a:solidFill>
                  <a:schemeClr val="bg1"/>
                </a:solidFill>
              </a:defRPr>
            </a:lvl2pPr>
          </a:lstStyle>
          <a:p>
            <a:pPr lvl="0"/>
            <a:r>
              <a:rPr lang="de-DE"/>
              <a:t>Add Title</a:t>
            </a:r>
          </a:p>
          <a:p>
            <a:pPr lvl="1"/>
            <a:r>
              <a:rPr lang="de-DE"/>
              <a:t>Add </a:t>
            </a:r>
            <a:r>
              <a:rPr lang="de-DE" err="1"/>
              <a:t>text</a:t>
            </a:r>
            <a:endParaRPr lang="de-DE"/>
          </a:p>
        </p:txBody>
      </p:sp>
      <p:sp>
        <p:nvSpPr>
          <p:cNvPr id="2" name="Rechteck 1">
            <a:extLst>
              <a:ext uri="{FF2B5EF4-FFF2-40B4-BE49-F238E27FC236}">
                <a16:creationId xmlns:a16="http://schemas.microsoft.com/office/drawing/2014/main" id="{B40B2737-09C2-4905-B657-450EBBCD1505}"/>
              </a:ext>
            </a:extLst>
          </p:cNvPr>
          <p:cNvSpPr/>
          <p:nvPr userDrawn="1"/>
        </p:nvSpPr>
        <p:spPr>
          <a:xfrm>
            <a:off x="561000" y="549000"/>
            <a:ext cx="135000" cy="855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ctr" anchorCtr="0" forceAA="0" compatLnSpc="1">
            <a:prstTxWarp prst="textNoShape">
              <a:avLst/>
            </a:prstTxWarp>
            <a:noAutofit/>
          </a:bodyPr>
          <a:lstStyle/>
          <a:p>
            <a:pPr algn="ctr">
              <a:lnSpc>
                <a:spcPct val="96000"/>
              </a:lnSpc>
            </a:pPr>
            <a:endParaRPr lang="de-DE" sz="3000">
              <a:solidFill>
                <a:schemeClr val="accent1"/>
              </a:solidFill>
              <a:latin typeface="+mj-lt"/>
            </a:endParaRPr>
          </a:p>
        </p:txBody>
      </p:sp>
      <p:sp>
        <p:nvSpPr>
          <p:cNvPr id="4" name="Textplatzhalter 3">
            <a:extLst>
              <a:ext uri="{FF2B5EF4-FFF2-40B4-BE49-F238E27FC236}">
                <a16:creationId xmlns:a16="http://schemas.microsoft.com/office/drawing/2014/main" id="{3DC13BFE-6C65-4D57-A7F4-143B9E1641D9}"/>
              </a:ext>
            </a:extLst>
          </p:cNvPr>
          <p:cNvSpPr>
            <a:spLocks noGrp="1"/>
          </p:cNvSpPr>
          <p:nvPr>
            <p:ph type="body" sz="quarter" idx="16" hasCustomPrompt="1"/>
          </p:nvPr>
        </p:nvSpPr>
        <p:spPr>
          <a:xfrm>
            <a:off x="864569" y="4068000"/>
            <a:ext cx="5015532" cy="997196"/>
          </a:xfrm>
        </p:spPr>
        <p:txBody>
          <a:bodyPr anchor="b" anchorCtr="0"/>
          <a:lstStyle>
            <a:lvl1pPr>
              <a:lnSpc>
                <a:spcPct val="90000"/>
              </a:lnSpc>
              <a:spcBef>
                <a:spcPts val="0"/>
              </a:spcBef>
              <a:spcAft>
                <a:spcPts val="0"/>
              </a:spcAft>
              <a:defRPr sz="7200">
                <a:solidFill>
                  <a:schemeClr val="bg1"/>
                </a:solidFill>
              </a:defRPr>
            </a:lvl1pPr>
          </a:lstStyle>
          <a:p>
            <a:pPr lvl="0"/>
            <a:r>
              <a:rPr lang="de-DE"/>
              <a:t>Add title</a:t>
            </a:r>
          </a:p>
        </p:txBody>
      </p:sp>
    </p:spTree>
    <p:extLst>
      <p:ext uri="{BB962C8B-B14F-4D97-AF65-F5344CB8AC3E}">
        <p14:creationId xmlns:p14="http://schemas.microsoft.com/office/powerpoint/2010/main" val="153413821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Thank you III">
    <p:spTree>
      <p:nvGrpSpPr>
        <p:cNvPr id="1" name=""/>
        <p:cNvGrpSpPr/>
        <p:nvPr/>
      </p:nvGrpSpPr>
      <p:grpSpPr>
        <a:xfrm>
          <a:off x="0" y="0"/>
          <a:ext cx="0" cy="0"/>
          <a:chOff x="0" y="0"/>
          <a:chExt cx="0" cy="0"/>
        </a:xfrm>
      </p:grpSpPr>
      <p:sp>
        <p:nvSpPr>
          <p:cNvPr id="13" name="Textplatzhalter 6">
            <a:extLst>
              <a:ext uri="{FF2B5EF4-FFF2-40B4-BE49-F238E27FC236}">
                <a16:creationId xmlns:a16="http://schemas.microsoft.com/office/drawing/2014/main" id="{BDC063FF-C645-45EE-B12E-C6B8C26B3DF3}"/>
              </a:ext>
            </a:extLst>
          </p:cNvPr>
          <p:cNvSpPr>
            <a:spLocks noGrp="1"/>
          </p:cNvSpPr>
          <p:nvPr>
            <p:ph type="body" sz="quarter" idx="15" hasCustomPrompt="1"/>
          </p:nvPr>
        </p:nvSpPr>
        <p:spPr>
          <a:xfrm>
            <a:off x="6325200" y="2682000"/>
            <a:ext cx="4608000" cy="3312000"/>
          </a:xfrm>
          <a:solidFill>
            <a:schemeClr val="accent1">
              <a:alpha val="70000"/>
            </a:schemeClr>
          </a:solidFill>
        </p:spPr>
        <p:txBody>
          <a:bodyPr lIns="432000" tIns="360000" rIns="432000" bIns="360000" anchor="ctr" anchorCtr="0">
            <a:noAutofit/>
          </a:bodyPr>
          <a:lstStyle>
            <a:lvl1pPr>
              <a:defRPr sz="2400">
                <a:solidFill>
                  <a:schemeClr val="bg1"/>
                </a:solidFill>
              </a:defRPr>
            </a:lvl1pPr>
            <a:lvl2pPr>
              <a:lnSpc>
                <a:spcPct val="100000"/>
              </a:lnSpc>
              <a:spcAft>
                <a:spcPts val="600"/>
              </a:spcAft>
              <a:defRPr sz="2000">
                <a:solidFill>
                  <a:schemeClr val="bg1"/>
                </a:solidFill>
              </a:defRPr>
            </a:lvl2pPr>
          </a:lstStyle>
          <a:p>
            <a:pPr lvl="0"/>
            <a:r>
              <a:rPr lang="de-DE"/>
              <a:t>Add Title</a:t>
            </a:r>
          </a:p>
          <a:p>
            <a:pPr lvl="1"/>
            <a:r>
              <a:rPr lang="de-DE"/>
              <a:t>Add </a:t>
            </a:r>
            <a:r>
              <a:rPr lang="de-DE" err="1"/>
              <a:t>text</a:t>
            </a:r>
            <a:endParaRPr lang="de-DE"/>
          </a:p>
        </p:txBody>
      </p:sp>
      <p:sp>
        <p:nvSpPr>
          <p:cNvPr id="6" name="Bildplatzhalter 5">
            <a:extLst>
              <a:ext uri="{FF2B5EF4-FFF2-40B4-BE49-F238E27FC236}">
                <a16:creationId xmlns:a16="http://schemas.microsoft.com/office/drawing/2014/main" id="{133A9DB8-9CB0-42DD-AE07-4B3475E05280}"/>
              </a:ext>
            </a:extLst>
          </p:cNvPr>
          <p:cNvSpPr>
            <a:spLocks noGrp="1"/>
          </p:cNvSpPr>
          <p:nvPr>
            <p:ph type="pic" sz="quarter" idx="17" hasCustomPrompt="1"/>
          </p:nvPr>
        </p:nvSpPr>
        <p:spPr>
          <a:xfrm>
            <a:off x="0" y="1440000"/>
            <a:ext cx="12191999" cy="4320000"/>
          </a:xfrm>
          <a:solidFill>
            <a:schemeClr val="tx1">
              <a:alpha val="3000"/>
            </a:schemeClr>
          </a:solidFill>
        </p:spPr>
        <p:txBody>
          <a:bodyPr lIns="144000" tIns="144000">
            <a:noAutofit/>
          </a:bodyPr>
          <a:lstStyle>
            <a:lvl1pPr>
              <a:defRPr b="0"/>
            </a:lvl1pPr>
          </a:lstStyle>
          <a:p>
            <a:r>
              <a:rPr lang="de-DE"/>
              <a:t> Add </a:t>
            </a:r>
            <a:r>
              <a:rPr lang="de-DE" err="1"/>
              <a:t>picture</a:t>
            </a:r>
            <a:r>
              <a:rPr lang="de-DE"/>
              <a:t> and </a:t>
            </a:r>
            <a:r>
              <a:rPr lang="de-DE" err="1"/>
              <a:t>put</a:t>
            </a:r>
            <a:r>
              <a:rPr lang="de-DE"/>
              <a:t> </a:t>
            </a:r>
            <a:r>
              <a:rPr lang="de-DE" err="1"/>
              <a:t>it</a:t>
            </a:r>
            <a:r>
              <a:rPr lang="de-DE"/>
              <a:t> </a:t>
            </a:r>
            <a:r>
              <a:rPr lang="de-DE" err="1"/>
              <a:t>into</a:t>
            </a:r>
            <a:r>
              <a:rPr lang="de-DE"/>
              <a:t> </a:t>
            </a:r>
            <a:r>
              <a:rPr lang="de-DE" err="1"/>
              <a:t>background</a:t>
            </a:r>
            <a:endParaRPr lang="de-DE"/>
          </a:p>
        </p:txBody>
      </p:sp>
      <p:sp>
        <p:nvSpPr>
          <p:cNvPr id="2" name="Rechteck 1">
            <a:extLst>
              <a:ext uri="{FF2B5EF4-FFF2-40B4-BE49-F238E27FC236}">
                <a16:creationId xmlns:a16="http://schemas.microsoft.com/office/drawing/2014/main" id="{B40B2737-09C2-4905-B657-450EBBCD1505}"/>
              </a:ext>
            </a:extLst>
          </p:cNvPr>
          <p:cNvSpPr/>
          <p:nvPr userDrawn="1"/>
        </p:nvSpPr>
        <p:spPr>
          <a:xfrm>
            <a:off x="561000" y="549000"/>
            <a:ext cx="135000" cy="855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ctr" anchorCtr="0" forceAA="0" compatLnSpc="1">
            <a:prstTxWarp prst="textNoShape">
              <a:avLst/>
            </a:prstTxWarp>
            <a:noAutofit/>
          </a:bodyPr>
          <a:lstStyle/>
          <a:p>
            <a:pPr algn="ctr">
              <a:lnSpc>
                <a:spcPct val="96000"/>
              </a:lnSpc>
            </a:pPr>
            <a:endParaRPr lang="de-DE" sz="3000">
              <a:solidFill>
                <a:schemeClr val="accent1"/>
              </a:solidFill>
              <a:latin typeface="+mj-lt"/>
            </a:endParaRPr>
          </a:p>
        </p:txBody>
      </p:sp>
      <p:sp>
        <p:nvSpPr>
          <p:cNvPr id="4" name="Textplatzhalter 3">
            <a:extLst>
              <a:ext uri="{FF2B5EF4-FFF2-40B4-BE49-F238E27FC236}">
                <a16:creationId xmlns:a16="http://schemas.microsoft.com/office/drawing/2014/main" id="{3DC13BFE-6C65-4D57-A7F4-143B9E1641D9}"/>
              </a:ext>
            </a:extLst>
          </p:cNvPr>
          <p:cNvSpPr>
            <a:spLocks noGrp="1"/>
          </p:cNvSpPr>
          <p:nvPr>
            <p:ph type="body" sz="quarter" idx="16" hasCustomPrompt="1"/>
          </p:nvPr>
        </p:nvSpPr>
        <p:spPr>
          <a:xfrm>
            <a:off x="864569" y="4068000"/>
            <a:ext cx="5015532" cy="997196"/>
          </a:xfrm>
        </p:spPr>
        <p:txBody>
          <a:bodyPr anchor="b" anchorCtr="0"/>
          <a:lstStyle>
            <a:lvl1pPr>
              <a:lnSpc>
                <a:spcPct val="90000"/>
              </a:lnSpc>
              <a:spcBef>
                <a:spcPts val="0"/>
              </a:spcBef>
              <a:spcAft>
                <a:spcPts val="0"/>
              </a:spcAft>
              <a:defRPr sz="7200">
                <a:solidFill>
                  <a:schemeClr val="bg1"/>
                </a:solidFill>
              </a:defRPr>
            </a:lvl1pPr>
          </a:lstStyle>
          <a:p>
            <a:pPr lvl="0"/>
            <a:r>
              <a:rPr lang="de-DE"/>
              <a:t>Add title</a:t>
            </a:r>
          </a:p>
        </p:txBody>
      </p:sp>
    </p:spTree>
    <p:extLst>
      <p:ext uri="{BB962C8B-B14F-4D97-AF65-F5344CB8AC3E}">
        <p14:creationId xmlns:p14="http://schemas.microsoft.com/office/powerpoint/2010/main" val="41590571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Map">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C0EAD55E-7873-41A5-A5EF-EF01E4B94887}"/>
              </a:ext>
            </a:extLst>
          </p:cNvPr>
          <p:cNvSpPr>
            <a:spLocks noGrp="1"/>
          </p:cNvSpPr>
          <p:nvPr>
            <p:ph type="title" hasCustomPrompt="1"/>
          </p:nvPr>
        </p:nvSpPr>
        <p:spPr>
          <a:xfrm>
            <a:off x="864000" y="576000"/>
            <a:ext cx="9186909" cy="580019"/>
          </a:xfrm>
          <a:prstGeom prst="rect">
            <a:avLst/>
          </a:prstGeom>
          <a:ln w="31750" cap="rnd">
            <a:noFill/>
          </a:ln>
        </p:spPr>
        <p:txBody>
          <a:bodyPr vert="horz" wrap="square" lIns="0" tIns="0" rIns="0" bIns="0" rtlCol="0" anchor="t">
            <a:noAutofit/>
          </a:bodyPr>
          <a:lstStyle>
            <a:lvl1pPr>
              <a:defRPr/>
            </a:lvl1pPr>
          </a:lstStyle>
          <a:p>
            <a:pPr marL="0" lvl="0"/>
            <a:r>
              <a:rPr lang="en-US"/>
              <a:t>Add Title</a:t>
            </a:r>
          </a:p>
        </p:txBody>
      </p:sp>
      <p:sp>
        <p:nvSpPr>
          <p:cNvPr id="6" name="Textplatzhalter 6">
            <a:extLst>
              <a:ext uri="{FF2B5EF4-FFF2-40B4-BE49-F238E27FC236}">
                <a16:creationId xmlns:a16="http://schemas.microsoft.com/office/drawing/2014/main" id="{AC1B6386-B380-4639-A240-90B41FB58A1B}"/>
              </a:ext>
            </a:extLst>
          </p:cNvPr>
          <p:cNvSpPr>
            <a:spLocks noGrp="1"/>
          </p:cNvSpPr>
          <p:nvPr>
            <p:ph type="body" sz="quarter" idx="15" hasCustomPrompt="1"/>
          </p:nvPr>
        </p:nvSpPr>
        <p:spPr>
          <a:xfrm>
            <a:off x="864000" y="6007100"/>
            <a:ext cx="10464400" cy="274900"/>
          </a:xfrm>
        </p:spPr>
        <p:txBody>
          <a:bodyPr anchor="t"/>
          <a:lstStyle>
            <a:lvl1pPr marL="88900" indent="-88900">
              <a:buClr>
                <a:schemeClr val="tx1"/>
              </a:buClr>
              <a:buSzPct val="100000"/>
              <a:buFont typeface="+mj-lt"/>
              <a:buAutoNum type="arabicPeriod"/>
              <a:defRPr sz="800" b="0">
                <a:solidFill>
                  <a:schemeClr val="tx1"/>
                </a:solidFill>
              </a:defRPr>
            </a:lvl1pPr>
          </a:lstStyle>
          <a:p>
            <a:pPr lvl="0"/>
            <a:r>
              <a:rPr lang="de-DE"/>
              <a:t>Foot Note</a:t>
            </a:r>
          </a:p>
        </p:txBody>
      </p:sp>
      <p:sp>
        <p:nvSpPr>
          <p:cNvPr id="3" name="Textplatzhalter 2">
            <a:extLst>
              <a:ext uri="{FF2B5EF4-FFF2-40B4-BE49-F238E27FC236}">
                <a16:creationId xmlns:a16="http://schemas.microsoft.com/office/drawing/2014/main" id="{D3FF3450-775B-4E8B-A1CC-25C55CF375A9}"/>
              </a:ext>
            </a:extLst>
          </p:cNvPr>
          <p:cNvSpPr>
            <a:spLocks noGrp="1"/>
          </p:cNvSpPr>
          <p:nvPr>
            <p:ph type="body" sz="quarter" idx="50" hasCustomPrompt="1"/>
          </p:nvPr>
        </p:nvSpPr>
        <p:spPr>
          <a:xfrm>
            <a:off x="8128000" y="2103438"/>
            <a:ext cx="3200400" cy="1812419"/>
          </a:xfrm>
        </p:spPr>
        <p:txBody>
          <a:bodyPr/>
          <a:lstStyle>
            <a:lvl1pPr>
              <a:defRPr/>
            </a:lvl1pPr>
          </a:lstStyle>
          <a:p>
            <a:pPr lvl="0"/>
            <a:r>
              <a:rPr lang="de-DE"/>
              <a:t>Add </a:t>
            </a:r>
            <a:r>
              <a:rPr lang="de-DE" err="1"/>
              <a:t>Subtitle</a:t>
            </a:r>
            <a:endParaRPr lang="de-DE"/>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415231133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Title with 2 Contents and Headlines">
    <p:spTree>
      <p:nvGrpSpPr>
        <p:cNvPr id="1" name=""/>
        <p:cNvGrpSpPr/>
        <p:nvPr/>
      </p:nvGrpSpPr>
      <p:grpSpPr>
        <a:xfrm>
          <a:off x="0" y="0"/>
          <a:ext cx="0" cy="0"/>
          <a:chOff x="0" y="0"/>
          <a:chExt cx="0" cy="0"/>
        </a:xfrm>
      </p:grpSpPr>
      <p:sp>
        <p:nvSpPr>
          <p:cNvPr id="2" name="Titel 1"/>
          <p:cNvSpPr>
            <a:spLocks noGrp="1"/>
          </p:cNvSpPr>
          <p:nvPr>
            <p:ph type="title"/>
          </p:nvPr>
        </p:nvSpPr>
        <p:spPr bwMode="gray">
          <a:xfrm>
            <a:off x="573619" y="378001"/>
            <a:ext cx="9266799" cy="666849"/>
          </a:xfrm>
          <a:noFill/>
        </p:spPr>
        <p:txBody>
          <a:bodyPr vert="horz" lIns="0" tIns="0" rIns="0" bIns="0" rtlCol="0" anchor="t">
            <a:noAutofit/>
          </a:bodyPr>
          <a:lstStyle>
            <a:lvl1pPr>
              <a:defRPr lang="de-DE"/>
            </a:lvl1pPr>
          </a:lstStyle>
          <a:p>
            <a:pPr lvl="0"/>
            <a:r>
              <a:rPr lang="de-DE"/>
              <a:t>Titelmasterformat durch Klicken bearbeiten</a:t>
            </a:r>
          </a:p>
        </p:txBody>
      </p:sp>
      <p:sp>
        <p:nvSpPr>
          <p:cNvPr id="10" name="Datumsplatzhalter 2"/>
          <p:cNvSpPr>
            <a:spLocks noGrp="1"/>
          </p:cNvSpPr>
          <p:nvPr>
            <p:ph type="dt" sz="half" idx="10"/>
          </p:nvPr>
        </p:nvSpPr>
        <p:spPr bwMode="gray">
          <a:xfrm>
            <a:off x="573619" y="6480000"/>
            <a:ext cx="768000" cy="216000"/>
          </a:xfrm>
        </p:spPr>
        <p:txBody>
          <a:bodyPr anchor="b"/>
          <a:lstStyle/>
          <a:p>
            <a:r>
              <a:rPr lang="de-DE"/>
              <a:t>2016</a:t>
            </a:r>
          </a:p>
        </p:txBody>
      </p:sp>
      <p:sp>
        <p:nvSpPr>
          <p:cNvPr id="12" name="Foliennummernplatzhalter 4"/>
          <p:cNvSpPr>
            <a:spLocks noGrp="1"/>
          </p:cNvSpPr>
          <p:nvPr>
            <p:ph type="sldNum" sz="quarter" idx="12"/>
          </p:nvPr>
        </p:nvSpPr>
        <p:spPr bwMode="gray">
          <a:xfrm>
            <a:off x="11232269" y="6480000"/>
            <a:ext cx="384000" cy="216000"/>
          </a:xfrm>
        </p:spPr>
        <p:txBody>
          <a:bodyPr anchor="b"/>
          <a:lstStyle/>
          <a:p>
            <a:fld id="{97A18368-D327-48FD-9F5B-2756A63F09AA}" type="slidenum">
              <a:rPr lang="de-DE" smtClean="0"/>
              <a:pPr/>
              <a:t>‹#›</a:t>
            </a:fld>
            <a:endParaRPr lang="de-DE"/>
          </a:p>
        </p:txBody>
      </p:sp>
      <p:sp>
        <p:nvSpPr>
          <p:cNvPr id="13" name="Textplatzhalter 6"/>
          <p:cNvSpPr>
            <a:spLocks noGrp="1"/>
          </p:cNvSpPr>
          <p:nvPr>
            <p:ph type="body" sz="quarter" idx="17" hasCustomPrompt="1"/>
          </p:nvPr>
        </p:nvSpPr>
        <p:spPr>
          <a:xfrm>
            <a:off x="6382944" y="6568978"/>
            <a:ext cx="4657057" cy="127022"/>
          </a:xfrm>
        </p:spPr>
        <p:txBody>
          <a:bodyPr anchor="b"/>
          <a:lstStyle>
            <a:lvl1pPr marL="88898" indent="-88898">
              <a:buSzPct val="100000"/>
              <a:buFont typeface="+mj-lt"/>
              <a:buAutoNum type="arabicPeriod"/>
              <a:defRPr sz="800" b="0"/>
            </a:lvl1pPr>
          </a:lstStyle>
          <a:p>
            <a:pPr lvl="0"/>
            <a:r>
              <a:rPr lang="de-DE"/>
              <a:t>Foot </a:t>
            </a:r>
            <a:r>
              <a:rPr lang="de-DE" err="1"/>
              <a:t>note</a:t>
            </a:r>
            <a:endParaRPr lang="de-DE"/>
          </a:p>
        </p:txBody>
      </p:sp>
      <p:sp>
        <p:nvSpPr>
          <p:cNvPr id="17" name="Textplatzhalter 3"/>
          <p:cNvSpPr>
            <a:spLocks noGrp="1"/>
          </p:cNvSpPr>
          <p:nvPr>
            <p:ph type="body" sz="quarter" idx="18"/>
          </p:nvPr>
        </p:nvSpPr>
        <p:spPr>
          <a:xfrm>
            <a:off x="576793" y="6221824"/>
            <a:ext cx="10463207" cy="205184"/>
          </a:xfrm>
        </p:spPr>
        <p:txBody>
          <a:bodyPr anchor="b"/>
          <a:lstStyle>
            <a:lvl1pPr marL="138110" marR="0" indent="-138110" algn="l" defTabSz="914377" rtl="0" eaLnBrk="1" fontAlgn="auto" latinLnBrk="0" hangingPunct="1">
              <a:lnSpc>
                <a:spcPts val="1600"/>
              </a:lnSpc>
              <a:spcBef>
                <a:spcPts val="0"/>
              </a:spcBef>
              <a:spcAft>
                <a:spcPts val="0"/>
              </a:spcAft>
              <a:buClr>
                <a:schemeClr val="tx1"/>
              </a:buClr>
              <a:buSzPct val="100000"/>
              <a:buFontTx/>
              <a:buBlip>
                <a:blip r:embed="rId2"/>
              </a:buBlip>
              <a:tabLst/>
              <a:defRPr lang="de-DE" sz="1600" kern="1200" dirty="0" smtClean="0">
                <a:solidFill>
                  <a:schemeClr val="tx1"/>
                </a:solidFill>
                <a:latin typeface="+mn-lt"/>
                <a:ea typeface="+mn-ea"/>
                <a:cs typeface="+mn-cs"/>
              </a:defRPr>
            </a:lvl1pPr>
            <a:lvl2pPr>
              <a:defRPr sz="1600"/>
            </a:lvl2pPr>
            <a:lvl3pPr>
              <a:defRPr sz="1600"/>
            </a:lvl3pPr>
            <a:lvl4pPr>
              <a:defRPr sz="1600"/>
            </a:lvl4pPr>
            <a:lvl5pPr>
              <a:defRPr sz="1600"/>
            </a:lvl5pPr>
          </a:lstStyle>
          <a:p>
            <a:pPr marL="182558" marR="0" lvl="0" indent="-182558" algn="l" defTabSz="914377" rtl="0" eaLnBrk="1" fontAlgn="auto" latinLnBrk="0" hangingPunct="1">
              <a:lnSpc>
                <a:spcPts val="1600"/>
              </a:lnSpc>
              <a:spcBef>
                <a:spcPts val="0"/>
              </a:spcBef>
              <a:spcAft>
                <a:spcPts val="0"/>
              </a:spcAft>
              <a:buClr>
                <a:schemeClr val="tx1"/>
              </a:buClr>
              <a:buSzPct val="120000"/>
              <a:buFontTx/>
              <a:buBlip>
                <a:blip r:embed="rId2"/>
              </a:buBlip>
              <a:tabLst/>
              <a:defRPr/>
            </a:pPr>
            <a:r>
              <a:rPr lang="de-DE"/>
              <a:t>Textmasterformat bearbeiten</a:t>
            </a:r>
          </a:p>
        </p:txBody>
      </p:sp>
      <p:sp>
        <p:nvSpPr>
          <p:cNvPr id="18" name="Textplatzhalter 6"/>
          <p:cNvSpPr>
            <a:spLocks noGrp="1"/>
          </p:cNvSpPr>
          <p:nvPr>
            <p:ph type="body" sz="quarter" idx="13"/>
          </p:nvPr>
        </p:nvSpPr>
        <p:spPr bwMode="gray">
          <a:xfrm>
            <a:off x="573618" y="1370835"/>
            <a:ext cx="5233325" cy="221023"/>
          </a:xfrm>
          <a:solidFill>
            <a:schemeClr val="tx2"/>
          </a:solidFill>
        </p:spPr>
        <p:txBody>
          <a:bodyPr anchor="ctr"/>
          <a:lstStyle>
            <a:lvl1pPr algn="ctr">
              <a:defRPr sz="1400" b="1" cap="none" baseline="0">
                <a:solidFill>
                  <a:schemeClr val="bg1"/>
                </a:solidFill>
              </a:defRPr>
            </a:lvl1pPr>
          </a:lstStyle>
          <a:p>
            <a:pPr lvl="0"/>
            <a:r>
              <a:rPr lang="de-DE"/>
              <a:t>Textmasterformat bearbeiten</a:t>
            </a:r>
          </a:p>
        </p:txBody>
      </p:sp>
      <p:sp>
        <p:nvSpPr>
          <p:cNvPr id="19" name="Textplatzhalter 8"/>
          <p:cNvSpPr>
            <a:spLocks noGrp="1"/>
          </p:cNvSpPr>
          <p:nvPr>
            <p:ph type="body" sz="quarter" idx="14"/>
          </p:nvPr>
        </p:nvSpPr>
        <p:spPr bwMode="gray">
          <a:xfrm>
            <a:off x="6382943" y="1370835"/>
            <a:ext cx="5233325" cy="221023"/>
          </a:xfrm>
          <a:solidFill>
            <a:schemeClr val="tx2"/>
          </a:solidFill>
        </p:spPr>
        <p:txBody>
          <a:bodyPr anchor="ctr"/>
          <a:lstStyle>
            <a:lvl1pPr algn="ctr">
              <a:defRPr sz="1400" b="1" cap="none" baseline="0">
                <a:solidFill>
                  <a:schemeClr val="bg1"/>
                </a:solidFill>
              </a:defRPr>
            </a:lvl1pPr>
          </a:lstStyle>
          <a:p>
            <a:pPr lvl="0"/>
            <a:r>
              <a:rPr lang="de-DE"/>
              <a:t>Textmasterformat bearbeiten</a:t>
            </a:r>
          </a:p>
        </p:txBody>
      </p:sp>
      <p:sp>
        <p:nvSpPr>
          <p:cNvPr id="24" name="Inhaltsplatzhalter 7"/>
          <p:cNvSpPr>
            <a:spLocks noGrp="1"/>
          </p:cNvSpPr>
          <p:nvPr>
            <p:ph sz="quarter" idx="15"/>
          </p:nvPr>
        </p:nvSpPr>
        <p:spPr bwMode="gray">
          <a:xfrm>
            <a:off x="573619" y="1809951"/>
            <a:ext cx="5233324" cy="1962818"/>
          </a:xfrm>
          <a:ln w="9525">
            <a:solidFill>
              <a:schemeClr val="accent3"/>
            </a:solidFill>
          </a:ln>
        </p:spPr>
        <p:txBody>
          <a:bodyPr lIns="144000" tIns="108000" rIns="108000" bIns="108000"/>
          <a:lstStyle>
            <a:lvl1pPr>
              <a:defRPr sz="1400" b="1"/>
            </a:lvl1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25" name="Inhaltsplatzhalter 11"/>
          <p:cNvSpPr>
            <a:spLocks noGrp="1"/>
          </p:cNvSpPr>
          <p:nvPr>
            <p:ph sz="quarter" idx="16"/>
          </p:nvPr>
        </p:nvSpPr>
        <p:spPr bwMode="gray">
          <a:xfrm>
            <a:off x="6382943" y="1809951"/>
            <a:ext cx="5233324" cy="1962818"/>
          </a:xfrm>
          <a:ln w="9525">
            <a:solidFill>
              <a:schemeClr val="accent3"/>
            </a:solidFill>
          </a:ln>
        </p:spPr>
        <p:txBody>
          <a:bodyPr lIns="144000" tIns="108000" rIns="108000" bIns="108000"/>
          <a:lstStyle>
            <a:lvl1pPr>
              <a:defRPr sz="1400" b="1"/>
            </a:lvl1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15" name="Textplatzhalter 2"/>
          <p:cNvSpPr>
            <a:spLocks noGrp="1"/>
          </p:cNvSpPr>
          <p:nvPr>
            <p:ph type="body" sz="quarter" idx="19" hasCustomPrompt="1"/>
          </p:nvPr>
        </p:nvSpPr>
        <p:spPr bwMode="gray">
          <a:xfrm>
            <a:off x="1432821" y="6572890"/>
            <a:ext cx="4374124" cy="123111"/>
          </a:xfrm>
        </p:spPr>
        <p:txBody>
          <a:bodyPr vert="horz" lIns="0" tIns="0" rIns="0" bIns="0" rtlCol="0" anchor="b"/>
          <a:lstStyle>
            <a:lvl1pPr marL="0" marR="0" indent="0" algn="l" defTabSz="914377" rtl="0" eaLnBrk="1" fontAlgn="auto" latinLnBrk="0" hangingPunct="1">
              <a:lnSpc>
                <a:spcPct val="100000"/>
              </a:lnSpc>
              <a:spcBef>
                <a:spcPts val="0"/>
              </a:spcBef>
              <a:spcAft>
                <a:spcPts val="0"/>
              </a:spcAft>
              <a:buClr>
                <a:schemeClr val="tx1"/>
              </a:buClr>
              <a:buSzPct val="120000"/>
              <a:buFont typeface="Verdana" panose="020B0604030504040204" pitchFamily="34" charset="0"/>
              <a:buNone/>
              <a:tabLst/>
              <a:defRPr lang="de-DE" sz="800" b="1" cap="none" baseline="0" dirty="0">
                <a:solidFill>
                  <a:schemeClr val="tx1"/>
                </a:solidFill>
              </a:defRPr>
            </a:lvl1pPr>
          </a:lstStyle>
          <a:p>
            <a:pPr marL="0" marR="0" lvl="0" indent="0" algn="l" defTabSz="914377" rtl="0" eaLnBrk="1" fontAlgn="auto" latinLnBrk="0" hangingPunct="1">
              <a:lnSpc>
                <a:spcPct val="100000"/>
              </a:lnSpc>
              <a:spcBef>
                <a:spcPts val="0"/>
              </a:spcBef>
              <a:spcAft>
                <a:spcPts val="0"/>
              </a:spcAft>
              <a:buClr>
                <a:schemeClr val="tx1"/>
              </a:buClr>
              <a:buSzPct val="120000"/>
              <a:buFont typeface="Verdana" panose="020B0604030504040204" pitchFamily="34" charset="0"/>
              <a:buNone/>
              <a:tabLst/>
              <a:defRPr/>
            </a:pPr>
            <a:r>
              <a:rPr lang="de-DE"/>
              <a:t>SCS </a:t>
            </a:r>
            <a:r>
              <a:rPr lang="de-DE" err="1"/>
              <a:t>Battery</a:t>
            </a:r>
            <a:r>
              <a:rPr lang="de-DE"/>
              <a:t> </a:t>
            </a:r>
            <a:r>
              <a:rPr lang="de-DE" err="1"/>
              <a:t>inverter</a:t>
            </a:r>
            <a:r>
              <a:rPr lang="de-DE"/>
              <a:t> </a:t>
            </a:r>
            <a:r>
              <a:rPr lang="de-DE" err="1"/>
              <a:t>for</a:t>
            </a:r>
            <a:r>
              <a:rPr lang="de-DE"/>
              <a:t> all </a:t>
            </a:r>
            <a:r>
              <a:rPr lang="de-DE" err="1"/>
              <a:t>storage</a:t>
            </a:r>
            <a:r>
              <a:rPr lang="de-DE"/>
              <a:t> </a:t>
            </a:r>
            <a:r>
              <a:rPr lang="de-DE" err="1"/>
              <a:t>application</a:t>
            </a:r>
            <a:endParaRPr lang="de-DE"/>
          </a:p>
        </p:txBody>
      </p:sp>
    </p:spTree>
    <p:extLst>
      <p:ext uri="{BB962C8B-B14F-4D97-AF65-F5344CB8AC3E}">
        <p14:creationId xmlns:p14="http://schemas.microsoft.com/office/powerpoint/2010/main" val="165346458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sp>
        <p:nvSpPr>
          <p:cNvPr id="21" name="Title Placeholder 1">
            <a:extLst>
              <a:ext uri="{FF2B5EF4-FFF2-40B4-BE49-F238E27FC236}">
                <a16:creationId xmlns:a16="http://schemas.microsoft.com/office/drawing/2014/main" id="{E93AF9C3-0C61-4229-911E-9C5B9F8831AA}"/>
              </a:ext>
            </a:extLst>
          </p:cNvPr>
          <p:cNvSpPr>
            <a:spLocks noGrp="1"/>
          </p:cNvSpPr>
          <p:nvPr>
            <p:ph type="title" hasCustomPrompt="1"/>
          </p:nvPr>
        </p:nvSpPr>
        <p:spPr>
          <a:xfrm>
            <a:off x="864000" y="576000"/>
            <a:ext cx="3302069" cy="580019"/>
          </a:xfrm>
          <a:prstGeom prst="rect">
            <a:avLst/>
          </a:prstGeom>
          <a:ln w="31750" cap="rnd">
            <a:noFill/>
          </a:ln>
        </p:spPr>
        <p:txBody>
          <a:bodyPr vert="horz" wrap="square" lIns="0" tIns="0" rIns="0" bIns="0" rtlCol="0" anchor="t">
            <a:noAutofit/>
          </a:bodyPr>
          <a:lstStyle>
            <a:lvl1pPr>
              <a:defRPr sz="2800"/>
            </a:lvl1pPr>
          </a:lstStyle>
          <a:p>
            <a:pPr marL="0" lvl="0"/>
            <a:r>
              <a:rPr lang="en-US"/>
              <a:t>Add Title</a:t>
            </a:r>
          </a:p>
        </p:txBody>
      </p:sp>
      <p:sp>
        <p:nvSpPr>
          <p:cNvPr id="32" name="Text Placeholder 2">
            <a:extLst>
              <a:ext uri="{FF2B5EF4-FFF2-40B4-BE49-F238E27FC236}">
                <a16:creationId xmlns:a16="http://schemas.microsoft.com/office/drawing/2014/main" id="{6048F462-AAE2-46AB-8107-AF0014BFD329}"/>
              </a:ext>
            </a:extLst>
          </p:cNvPr>
          <p:cNvSpPr>
            <a:spLocks noGrp="1" noChangeAspect="1"/>
          </p:cNvSpPr>
          <p:nvPr>
            <p:ph type="body" sz="quarter" idx="19" hasCustomPrompt="1"/>
          </p:nvPr>
        </p:nvSpPr>
        <p:spPr>
          <a:xfrm>
            <a:off x="4497917" y="863600"/>
            <a:ext cx="576000" cy="576000"/>
          </a:xfrm>
          <a:prstGeom prst="ellipse">
            <a:avLst/>
          </a:prstGeom>
          <a:noFill/>
          <a:ln w="19050" cmpd="sng">
            <a:solidFill>
              <a:schemeClr val="accent6"/>
            </a:solidFill>
          </a:ln>
        </p:spPr>
        <p:txBody>
          <a:bodyPr bIns="0" anchor="ctr"/>
          <a:lstStyle>
            <a:lvl1pPr marL="0" indent="0" algn="ctr">
              <a:lnSpc>
                <a:spcPct val="98000"/>
              </a:lnSpc>
              <a:spcAft>
                <a:spcPts val="0"/>
              </a:spcAft>
              <a:buNone/>
              <a:defRPr sz="2000" b="0">
                <a:solidFill>
                  <a:schemeClr val="accent2"/>
                </a:solidFill>
                <a:latin typeface="SMA Futura Global" panose="020B0502020204020303" pitchFamily="34" charset="-128"/>
              </a:defRPr>
            </a:lvl1pPr>
            <a:lvl2pPr marL="0" indent="0">
              <a:lnSpc>
                <a:spcPct val="101000"/>
              </a:lnSpc>
              <a:spcAft>
                <a:spcPts val="0"/>
              </a:spcAft>
              <a:buNone/>
              <a:defRPr sz="1467" b="1">
                <a:solidFill>
                  <a:schemeClr val="tx1"/>
                </a:solidFill>
                <a:latin typeface="+mj-lt"/>
              </a:defRPr>
            </a:lvl2pPr>
            <a:lvl3pPr marL="0" indent="0">
              <a:lnSpc>
                <a:spcPct val="101000"/>
              </a:lnSpc>
              <a:spcAft>
                <a:spcPts val="0"/>
              </a:spcAft>
              <a:buNone/>
              <a:defRPr sz="1467" b="1">
                <a:solidFill>
                  <a:schemeClr val="tx1"/>
                </a:solidFill>
                <a:latin typeface="+mj-lt"/>
              </a:defRPr>
            </a:lvl3pPr>
            <a:lvl4pPr marL="0" indent="0">
              <a:lnSpc>
                <a:spcPct val="101000"/>
              </a:lnSpc>
              <a:spcAft>
                <a:spcPts val="0"/>
              </a:spcAft>
              <a:buNone/>
              <a:defRPr sz="1467" b="1">
                <a:solidFill>
                  <a:schemeClr val="tx1"/>
                </a:solidFill>
                <a:latin typeface="+mj-lt"/>
              </a:defRPr>
            </a:lvl4pPr>
            <a:lvl5pPr marL="0" indent="0">
              <a:lnSpc>
                <a:spcPct val="101000"/>
              </a:lnSpc>
              <a:spcAft>
                <a:spcPts val="0"/>
              </a:spcAft>
              <a:buNone/>
              <a:defRPr sz="1467" b="1">
                <a:solidFill>
                  <a:schemeClr val="tx1"/>
                </a:solidFill>
                <a:latin typeface="+mj-lt"/>
              </a:defRPr>
            </a:lvl5pPr>
            <a:lvl6pPr marL="0" indent="0">
              <a:lnSpc>
                <a:spcPct val="101000"/>
              </a:lnSpc>
              <a:spcAft>
                <a:spcPts val="0"/>
              </a:spcAft>
              <a:buNone/>
              <a:defRPr sz="1467" b="1">
                <a:solidFill>
                  <a:schemeClr val="tx1"/>
                </a:solidFill>
                <a:latin typeface="+mj-lt"/>
              </a:defRPr>
            </a:lvl6pPr>
            <a:lvl7pPr marL="0" indent="0">
              <a:lnSpc>
                <a:spcPct val="101000"/>
              </a:lnSpc>
              <a:spcAft>
                <a:spcPts val="0"/>
              </a:spcAft>
              <a:buNone/>
              <a:defRPr sz="1467" b="1">
                <a:solidFill>
                  <a:schemeClr val="tx1"/>
                </a:solidFill>
                <a:latin typeface="+mj-lt"/>
              </a:defRPr>
            </a:lvl7pPr>
            <a:lvl8pPr marL="0" indent="0">
              <a:lnSpc>
                <a:spcPct val="101000"/>
              </a:lnSpc>
              <a:spcAft>
                <a:spcPts val="0"/>
              </a:spcAft>
              <a:buNone/>
              <a:defRPr sz="1467" b="1">
                <a:solidFill>
                  <a:schemeClr val="tx1"/>
                </a:solidFill>
                <a:latin typeface="+mj-lt"/>
              </a:defRPr>
            </a:lvl8pPr>
            <a:lvl9pPr marL="0" indent="0">
              <a:lnSpc>
                <a:spcPct val="101000"/>
              </a:lnSpc>
              <a:spcAft>
                <a:spcPts val="0"/>
              </a:spcAft>
              <a:buNone/>
              <a:defRPr sz="1467" b="1">
                <a:solidFill>
                  <a:schemeClr val="tx1"/>
                </a:solidFill>
                <a:latin typeface="+mj-lt"/>
              </a:defRPr>
            </a:lvl9pPr>
          </a:lstStyle>
          <a:p>
            <a:pPr lvl="0"/>
            <a:r>
              <a:rPr lang="en-US"/>
              <a:t>#</a:t>
            </a:r>
          </a:p>
        </p:txBody>
      </p:sp>
      <p:sp>
        <p:nvSpPr>
          <p:cNvPr id="33" name="Text Placeholder 2">
            <a:extLst>
              <a:ext uri="{FF2B5EF4-FFF2-40B4-BE49-F238E27FC236}">
                <a16:creationId xmlns:a16="http://schemas.microsoft.com/office/drawing/2014/main" id="{D2243C99-E5A8-4F27-860A-A685A315E502}"/>
              </a:ext>
            </a:extLst>
          </p:cNvPr>
          <p:cNvSpPr>
            <a:spLocks noGrp="1" noChangeAspect="1"/>
          </p:cNvSpPr>
          <p:nvPr>
            <p:ph type="body" sz="quarter" idx="22" hasCustomPrompt="1"/>
          </p:nvPr>
        </p:nvSpPr>
        <p:spPr>
          <a:xfrm>
            <a:off x="4497917" y="1871704"/>
            <a:ext cx="576000" cy="576000"/>
          </a:xfrm>
          <a:prstGeom prst="ellipse">
            <a:avLst/>
          </a:prstGeom>
          <a:noFill/>
          <a:ln w="19050">
            <a:solidFill>
              <a:schemeClr val="accent6"/>
            </a:solidFill>
          </a:ln>
        </p:spPr>
        <p:txBody>
          <a:bodyPr bIns="0" anchor="ctr"/>
          <a:lstStyle>
            <a:lvl1pPr marL="0" indent="0" algn="ctr">
              <a:lnSpc>
                <a:spcPct val="98000"/>
              </a:lnSpc>
              <a:spcAft>
                <a:spcPts val="0"/>
              </a:spcAft>
              <a:buNone/>
              <a:defRPr sz="2000" b="0">
                <a:solidFill>
                  <a:schemeClr val="accent2"/>
                </a:solidFill>
                <a:latin typeface="SMA Futura Global" panose="020B0502020204020303" pitchFamily="34" charset="-128"/>
              </a:defRPr>
            </a:lvl1pPr>
            <a:lvl2pPr marL="0" indent="0">
              <a:lnSpc>
                <a:spcPct val="101000"/>
              </a:lnSpc>
              <a:spcAft>
                <a:spcPts val="0"/>
              </a:spcAft>
              <a:buNone/>
              <a:defRPr sz="1467" b="1">
                <a:solidFill>
                  <a:schemeClr val="tx1"/>
                </a:solidFill>
                <a:latin typeface="+mj-lt"/>
              </a:defRPr>
            </a:lvl2pPr>
            <a:lvl3pPr marL="0" indent="0">
              <a:lnSpc>
                <a:spcPct val="101000"/>
              </a:lnSpc>
              <a:spcAft>
                <a:spcPts val="0"/>
              </a:spcAft>
              <a:buNone/>
              <a:defRPr sz="1467" b="1">
                <a:solidFill>
                  <a:schemeClr val="tx1"/>
                </a:solidFill>
                <a:latin typeface="+mj-lt"/>
              </a:defRPr>
            </a:lvl3pPr>
            <a:lvl4pPr marL="0" indent="0">
              <a:lnSpc>
                <a:spcPct val="101000"/>
              </a:lnSpc>
              <a:spcAft>
                <a:spcPts val="0"/>
              </a:spcAft>
              <a:buNone/>
              <a:defRPr sz="1467" b="1">
                <a:solidFill>
                  <a:schemeClr val="tx1"/>
                </a:solidFill>
                <a:latin typeface="+mj-lt"/>
              </a:defRPr>
            </a:lvl4pPr>
            <a:lvl5pPr marL="0" indent="0">
              <a:lnSpc>
                <a:spcPct val="101000"/>
              </a:lnSpc>
              <a:spcAft>
                <a:spcPts val="0"/>
              </a:spcAft>
              <a:buNone/>
              <a:defRPr sz="1467" b="1">
                <a:solidFill>
                  <a:schemeClr val="tx1"/>
                </a:solidFill>
                <a:latin typeface="+mj-lt"/>
              </a:defRPr>
            </a:lvl5pPr>
            <a:lvl6pPr marL="0" indent="0">
              <a:lnSpc>
                <a:spcPct val="101000"/>
              </a:lnSpc>
              <a:spcAft>
                <a:spcPts val="0"/>
              </a:spcAft>
              <a:buNone/>
              <a:defRPr sz="1467" b="1">
                <a:solidFill>
                  <a:schemeClr val="tx1"/>
                </a:solidFill>
                <a:latin typeface="+mj-lt"/>
              </a:defRPr>
            </a:lvl6pPr>
            <a:lvl7pPr marL="0" indent="0">
              <a:lnSpc>
                <a:spcPct val="101000"/>
              </a:lnSpc>
              <a:spcAft>
                <a:spcPts val="0"/>
              </a:spcAft>
              <a:buNone/>
              <a:defRPr sz="1467" b="1">
                <a:solidFill>
                  <a:schemeClr val="tx1"/>
                </a:solidFill>
                <a:latin typeface="+mj-lt"/>
              </a:defRPr>
            </a:lvl7pPr>
            <a:lvl8pPr marL="0" indent="0">
              <a:lnSpc>
                <a:spcPct val="101000"/>
              </a:lnSpc>
              <a:spcAft>
                <a:spcPts val="0"/>
              </a:spcAft>
              <a:buNone/>
              <a:defRPr sz="1467" b="1">
                <a:solidFill>
                  <a:schemeClr val="tx1"/>
                </a:solidFill>
                <a:latin typeface="+mj-lt"/>
              </a:defRPr>
            </a:lvl8pPr>
            <a:lvl9pPr marL="0" indent="0">
              <a:lnSpc>
                <a:spcPct val="101000"/>
              </a:lnSpc>
              <a:spcAft>
                <a:spcPts val="0"/>
              </a:spcAft>
              <a:buNone/>
              <a:defRPr sz="1467" b="1">
                <a:solidFill>
                  <a:schemeClr val="tx1"/>
                </a:solidFill>
                <a:latin typeface="+mj-lt"/>
              </a:defRPr>
            </a:lvl9pPr>
          </a:lstStyle>
          <a:p>
            <a:pPr lvl="0"/>
            <a:r>
              <a:rPr lang="en-US"/>
              <a:t>#</a:t>
            </a:r>
          </a:p>
        </p:txBody>
      </p:sp>
      <p:sp>
        <p:nvSpPr>
          <p:cNvPr id="34" name="Text Placeholder 2">
            <a:extLst>
              <a:ext uri="{FF2B5EF4-FFF2-40B4-BE49-F238E27FC236}">
                <a16:creationId xmlns:a16="http://schemas.microsoft.com/office/drawing/2014/main" id="{AF4B67A0-F99D-431D-8620-CEE7B4C4E277}"/>
              </a:ext>
            </a:extLst>
          </p:cNvPr>
          <p:cNvSpPr>
            <a:spLocks noGrp="1" noChangeAspect="1"/>
          </p:cNvSpPr>
          <p:nvPr>
            <p:ph type="body" sz="quarter" idx="25" hasCustomPrompt="1"/>
          </p:nvPr>
        </p:nvSpPr>
        <p:spPr>
          <a:xfrm>
            <a:off x="4497917" y="2879840"/>
            <a:ext cx="576000" cy="576000"/>
          </a:xfrm>
          <a:prstGeom prst="ellipse">
            <a:avLst/>
          </a:prstGeom>
          <a:noFill/>
          <a:ln w="19050">
            <a:solidFill>
              <a:schemeClr val="accent6"/>
            </a:solidFill>
          </a:ln>
        </p:spPr>
        <p:txBody>
          <a:bodyPr bIns="0" anchor="ctr"/>
          <a:lstStyle>
            <a:lvl1pPr marL="0" indent="0" algn="ctr">
              <a:lnSpc>
                <a:spcPct val="98000"/>
              </a:lnSpc>
              <a:spcAft>
                <a:spcPts val="0"/>
              </a:spcAft>
              <a:buNone/>
              <a:defRPr sz="2000" b="0">
                <a:solidFill>
                  <a:schemeClr val="accent2"/>
                </a:solidFill>
                <a:latin typeface="SMA Futura Global" panose="020B0502020204020303" pitchFamily="34" charset="-128"/>
              </a:defRPr>
            </a:lvl1pPr>
            <a:lvl2pPr marL="0" indent="0">
              <a:lnSpc>
                <a:spcPct val="101000"/>
              </a:lnSpc>
              <a:spcAft>
                <a:spcPts val="0"/>
              </a:spcAft>
              <a:buNone/>
              <a:defRPr sz="1467" b="1">
                <a:solidFill>
                  <a:schemeClr val="tx1"/>
                </a:solidFill>
                <a:latin typeface="+mj-lt"/>
              </a:defRPr>
            </a:lvl2pPr>
            <a:lvl3pPr marL="0" indent="0">
              <a:lnSpc>
                <a:spcPct val="101000"/>
              </a:lnSpc>
              <a:spcAft>
                <a:spcPts val="0"/>
              </a:spcAft>
              <a:buNone/>
              <a:defRPr sz="1467" b="1">
                <a:solidFill>
                  <a:schemeClr val="tx1"/>
                </a:solidFill>
                <a:latin typeface="+mj-lt"/>
              </a:defRPr>
            </a:lvl3pPr>
            <a:lvl4pPr marL="0" indent="0">
              <a:lnSpc>
                <a:spcPct val="101000"/>
              </a:lnSpc>
              <a:spcAft>
                <a:spcPts val="0"/>
              </a:spcAft>
              <a:buNone/>
              <a:defRPr sz="1467" b="1">
                <a:solidFill>
                  <a:schemeClr val="tx1"/>
                </a:solidFill>
                <a:latin typeface="+mj-lt"/>
              </a:defRPr>
            </a:lvl4pPr>
            <a:lvl5pPr marL="0" indent="0">
              <a:lnSpc>
                <a:spcPct val="101000"/>
              </a:lnSpc>
              <a:spcAft>
                <a:spcPts val="0"/>
              </a:spcAft>
              <a:buNone/>
              <a:defRPr sz="1467" b="1">
                <a:solidFill>
                  <a:schemeClr val="tx1"/>
                </a:solidFill>
                <a:latin typeface="+mj-lt"/>
              </a:defRPr>
            </a:lvl5pPr>
            <a:lvl6pPr marL="0" indent="0">
              <a:lnSpc>
                <a:spcPct val="101000"/>
              </a:lnSpc>
              <a:spcAft>
                <a:spcPts val="0"/>
              </a:spcAft>
              <a:buNone/>
              <a:defRPr sz="1467" b="1">
                <a:solidFill>
                  <a:schemeClr val="tx1"/>
                </a:solidFill>
                <a:latin typeface="+mj-lt"/>
              </a:defRPr>
            </a:lvl6pPr>
            <a:lvl7pPr marL="0" indent="0">
              <a:lnSpc>
                <a:spcPct val="101000"/>
              </a:lnSpc>
              <a:spcAft>
                <a:spcPts val="0"/>
              </a:spcAft>
              <a:buNone/>
              <a:defRPr sz="1467" b="1">
                <a:solidFill>
                  <a:schemeClr val="tx1"/>
                </a:solidFill>
                <a:latin typeface="+mj-lt"/>
              </a:defRPr>
            </a:lvl7pPr>
            <a:lvl8pPr marL="0" indent="0">
              <a:lnSpc>
                <a:spcPct val="101000"/>
              </a:lnSpc>
              <a:spcAft>
                <a:spcPts val="0"/>
              </a:spcAft>
              <a:buNone/>
              <a:defRPr sz="1467" b="1">
                <a:solidFill>
                  <a:schemeClr val="tx1"/>
                </a:solidFill>
                <a:latin typeface="+mj-lt"/>
              </a:defRPr>
            </a:lvl8pPr>
            <a:lvl9pPr marL="0" indent="0">
              <a:lnSpc>
                <a:spcPct val="101000"/>
              </a:lnSpc>
              <a:spcAft>
                <a:spcPts val="0"/>
              </a:spcAft>
              <a:buNone/>
              <a:defRPr sz="1467" b="1">
                <a:solidFill>
                  <a:schemeClr val="tx1"/>
                </a:solidFill>
                <a:latin typeface="+mj-lt"/>
              </a:defRPr>
            </a:lvl9pPr>
          </a:lstStyle>
          <a:p>
            <a:pPr lvl="0"/>
            <a:r>
              <a:rPr lang="en-US"/>
              <a:t>#</a:t>
            </a:r>
          </a:p>
        </p:txBody>
      </p:sp>
      <p:sp>
        <p:nvSpPr>
          <p:cNvPr id="35" name="Text Placeholder 2">
            <a:extLst>
              <a:ext uri="{FF2B5EF4-FFF2-40B4-BE49-F238E27FC236}">
                <a16:creationId xmlns:a16="http://schemas.microsoft.com/office/drawing/2014/main" id="{B99BEE24-1272-4288-9523-5C9DF8CB7CAD}"/>
              </a:ext>
            </a:extLst>
          </p:cNvPr>
          <p:cNvSpPr>
            <a:spLocks noGrp="1" noChangeAspect="1"/>
          </p:cNvSpPr>
          <p:nvPr>
            <p:ph type="body" sz="quarter" idx="28" hasCustomPrompt="1"/>
          </p:nvPr>
        </p:nvSpPr>
        <p:spPr>
          <a:xfrm>
            <a:off x="4497917" y="3887928"/>
            <a:ext cx="576000" cy="576000"/>
          </a:xfrm>
          <a:prstGeom prst="ellipse">
            <a:avLst/>
          </a:prstGeom>
          <a:noFill/>
          <a:ln w="19050">
            <a:solidFill>
              <a:schemeClr val="accent6"/>
            </a:solidFill>
          </a:ln>
        </p:spPr>
        <p:txBody>
          <a:bodyPr bIns="0" anchor="ctr"/>
          <a:lstStyle>
            <a:lvl1pPr marL="0" indent="0" algn="ctr">
              <a:lnSpc>
                <a:spcPct val="98000"/>
              </a:lnSpc>
              <a:spcAft>
                <a:spcPts val="0"/>
              </a:spcAft>
              <a:buNone/>
              <a:defRPr sz="2000" b="0">
                <a:solidFill>
                  <a:schemeClr val="accent2"/>
                </a:solidFill>
                <a:latin typeface="SMA Futura Global" panose="020B0502020204020303" pitchFamily="34" charset="-128"/>
              </a:defRPr>
            </a:lvl1pPr>
            <a:lvl2pPr marL="0" indent="0">
              <a:lnSpc>
                <a:spcPct val="101000"/>
              </a:lnSpc>
              <a:spcAft>
                <a:spcPts val="0"/>
              </a:spcAft>
              <a:buNone/>
              <a:defRPr sz="1467" b="1">
                <a:solidFill>
                  <a:schemeClr val="tx1"/>
                </a:solidFill>
                <a:latin typeface="+mj-lt"/>
              </a:defRPr>
            </a:lvl2pPr>
            <a:lvl3pPr marL="0" indent="0">
              <a:lnSpc>
                <a:spcPct val="101000"/>
              </a:lnSpc>
              <a:spcAft>
                <a:spcPts val="0"/>
              </a:spcAft>
              <a:buNone/>
              <a:defRPr sz="1467" b="1">
                <a:solidFill>
                  <a:schemeClr val="tx1"/>
                </a:solidFill>
                <a:latin typeface="+mj-lt"/>
              </a:defRPr>
            </a:lvl3pPr>
            <a:lvl4pPr marL="0" indent="0">
              <a:lnSpc>
                <a:spcPct val="101000"/>
              </a:lnSpc>
              <a:spcAft>
                <a:spcPts val="0"/>
              </a:spcAft>
              <a:buNone/>
              <a:defRPr sz="1467" b="1">
                <a:solidFill>
                  <a:schemeClr val="tx1"/>
                </a:solidFill>
                <a:latin typeface="+mj-lt"/>
              </a:defRPr>
            </a:lvl4pPr>
            <a:lvl5pPr marL="0" indent="0">
              <a:lnSpc>
                <a:spcPct val="101000"/>
              </a:lnSpc>
              <a:spcAft>
                <a:spcPts val="0"/>
              </a:spcAft>
              <a:buNone/>
              <a:defRPr sz="1467" b="1">
                <a:solidFill>
                  <a:schemeClr val="tx1"/>
                </a:solidFill>
                <a:latin typeface="+mj-lt"/>
              </a:defRPr>
            </a:lvl5pPr>
            <a:lvl6pPr marL="0" indent="0">
              <a:lnSpc>
                <a:spcPct val="101000"/>
              </a:lnSpc>
              <a:spcAft>
                <a:spcPts val="0"/>
              </a:spcAft>
              <a:buNone/>
              <a:defRPr sz="1467" b="1">
                <a:solidFill>
                  <a:schemeClr val="tx1"/>
                </a:solidFill>
                <a:latin typeface="+mj-lt"/>
              </a:defRPr>
            </a:lvl6pPr>
            <a:lvl7pPr marL="0" indent="0">
              <a:lnSpc>
                <a:spcPct val="101000"/>
              </a:lnSpc>
              <a:spcAft>
                <a:spcPts val="0"/>
              </a:spcAft>
              <a:buNone/>
              <a:defRPr sz="1467" b="1">
                <a:solidFill>
                  <a:schemeClr val="tx1"/>
                </a:solidFill>
                <a:latin typeface="+mj-lt"/>
              </a:defRPr>
            </a:lvl7pPr>
            <a:lvl8pPr marL="0" indent="0">
              <a:lnSpc>
                <a:spcPct val="101000"/>
              </a:lnSpc>
              <a:spcAft>
                <a:spcPts val="0"/>
              </a:spcAft>
              <a:buNone/>
              <a:defRPr sz="1467" b="1">
                <a:solidFill>
                  <a:schemeClr val="tx1"/>
                </a:solidFill>
                <a:latin typeface="+mj-lt"/>
              </a:defRPr>
            </a:lvl8pPr>
            <a:lvl9pPr marL="0" indent="0">
              <a:lnSpc>
                <a:spcPct val="101000"/>
              </a:lnSpc>
              <a:spcAft>
                <a:spcPts val="0"/>
              </a:spcAft>
              <a:buNone/>
              <a:defRPr sz="1467" b="1">
                <a:solidFill>
                  <a:schemeClr val="tx1"/>
                </a:solidFill>
                <a:latin typeface="+mj-lt"/>
              </a:defRPr>
            </a:lvl9pPr>
          </a:lstStyle>
          <a:p>
            <a:pPr lvl="0"/>
            <a:r>
              <a:rPr lang="en-US"/>
              <a:t>#</a:t>
            </a:r>
          </a:p>
        </p:txBody>
      </p:sp>
      <p:sp>
        <p:nvSpPr>
          <p:cNvPr id="36" name="Text Placeholder 2">
            <a:extLst>
              <a:ext uri="{FF2B5EF4-FFF2-40B4-BE49-F238E27FC236}">
                <a16:creationId xmlns:a16="http://schemas.microsoft.com/office/drawing/2014/main" id="{31AF92A2-FD4B-4880-AFC1-5C302F1CFD09}"/>
              </a:ext>
            </a:extLst>
          </p:cNvPr>
          <p:cNvSpPr>
            <a:spLocks noGrp="1" noChangeAspect="1"/>
          </p:cNvSpPr>
          <p:nvPr>
            <p:ph type="body" sz="quarter" idx="29" hasCustomPrompt="1"/>
          </p:nvPr>
        </p:nvSpPr>
        <p:spPr>
          <a:xfrm>
            <a:off x="4497917" y="4895984"/>
            <a:ext cx="576000" cy="576000"/>
          </a:xfrm>
          <a:prstGeom prst="ellipse">
            <a:avLst/>
          </a:prstGeom>
          <a:noFill/>
          <a:ln w="19050">
            <a:solidFill>
              <a:schemeClr val="accent6"/>
            </a:solidFill>
          </a:ln>
        </p:spPr>
        <p:txBody>
          <a:bodyPr bIns="0" anchor="ctr"/>
          <a:lstStyle>
            <a:lvl1pPr marL="0" indent="0" algn="ctr">
              <a:lnSpc>
                <a:spcPct val="98000"/>
              </a:lnSpc>
              <a:spcAft>
                <a:spcPts val="0"/>
              </a:spcAft>
              <a:buNone/>
              <a:defRPr sz="2000" b="0">
                <a:solidFill>
                  <a:schemeClr val="accent2"/>
                </a:solidFill>
                <a:latin typeface="SMA Futura Global" panose="020B0502020204020303" pitchFamily="34" charset="-128"/>
              </a:defRPr>
            </a:lvl1pPr>
            <a:lvl2pPr marL="0" indent="0">
              <a:lnSpc>
                <a:spcPct val="101000"/>
              </a:lnSpc>
              <a:spcAft>
                <a:spcPts val="0"/>
              </a:spcAft>
              <a:buNone/>
              <a:defRPr sz="1467" b="1">
                <a:solidFill>
                  <a:schemeClr val="tx1"/>
                </a:solidFill>
                <a:latin typeface="+mj-lt"/>
              </a:defRPr>
            </a:lvl2pPr>
            <a:lvl3pPr marL="0" indent="0">
              <a:lnSpc>
                <a:spcPct val="101000"/>
              </a:lnSpc>
              <a:spcAft>
                <a:spcPts val="0"/>
              </a:spcAft>
              <a:buNone/>
              <a:defRPr sz="1467" b="1">
                <a:solidFill>
                  <a:schemeClr val="tx1"/>
                </a:solidFill>
                <a:latin typeface="+mj-lt"/>
              </a:defRPr>
            </a:lvl3pPr>
            <a:lvl4pPr marL="0" indent="0">
              <a:lnSpc>
                <a:spcPct val="101000"/>
              </a:lnSpc>
              <a:spcAft>
                <a:spcPts val="0"/>
              </a:spcAft>
              <a:buNone/>
              <a:defRPr sz="1467" b="1">
                <a:solidFill>
                  <a:schemeClr val="tx1"/>
                </a:solidFill>
                <a:latin typeface="+mj-lt"/>
              </a:defRPr>
            </a:lvl4pPr>
            <a:lvl5pPr marL="0" indent="0">
              <a:lnSpc>
                <a:spcPct val="101000"/>
              </a:lnSpc>
              <a:spcAft>
                <a:spcPts val="0"/>
              </a:spcAft>
              <a:buNone/>
              <a:defRPr sz="1467" b="1">
                <a:solidFill>
                  <a:schemeClr val="tx1"/>
                </a:solidFill>
                <a:latin typeface="+mj-lt"/>
              </a:defRPr>
            </a:lvl5pPr>
            <a:lvl6pPr marL="0" indent="0">
              <a:lnSpc>
                <a:spcPct val="101000"/>
              </a:lnSpc>
              <a:spcAft>
                <a:spcPts val="0"/>
              </a:spcAft>
              <a:buNone/>
              <a:defRPr sz="1467" b="1">
                <a:solidFill>
                  <a:schemeClr val="tx1"/>
                </a:solidFill>
                <a:latin typeface="+mj-lt"/>
              </a:defRPr>
            </a:lvl6pPr>
            <a:lvl7pPr marL="0" indent="0">
              <a:lnSpc>
                <a:spcPct val="101000"/>
              </a:lnSpc>
              <a:spcAft>
                <a:spcPts val="0"/>
              </a:spcAft>
              <a:buNone/>
              <a:defRPr sz="1467" b="1">
                <a:solidFill>
                  <a:schemeClr val="tx1"/>
                </a:solidFill>
                <a:latin typeface="+mj-lt"/>
              </a:defRPr>
            </a:lvl7pPr>
            <a:lvl8pPr marL="0" indent="0">
              <a:lnSpc>
                <a:spcPct val="101000"/>
              </a:lnSpc>
              <a:spcAft>
                <a:spcPts val="0"/>
              </a:spcAft>
              <a:buNone/>
              <a:defRPr sz="1467" b="1">
                <a:solidFill>
                  <a:schemeClr val="tx1"/>
                </a:solidFill>
                <a:latin typeface="+mj-lt"/>
              </a:defRPr>
            </a:lvl8pPr>
            <a:lvl9pPr marL="0" indent="0">
              <a:lnSpc>
                <a:spcPct val="101000"/>
              </a:lnSpc>
              <a:spcAft>
                <a:spcPts val="0"/>
              </a:spcAft>
              <a:buNone/>
              <a:defRPr sz="1467" b="1">
                <a:solidFill>
                  <a:schemeClr val="tx1"/>
                </a:solidFill>
                <a:latin typeface="+mj-lt"/>
              </a:defRPr>
            </a:lvl9pPr>
          </a:lstStyle>
          <a:p>
            <a:pPr lvl="0"/>
            <a:r>
              <a:rPr lang="en-US"/>
              <a:t>#</a:t>
            </a:r>
          </a:p>
        </p:txBody>
      </p:sp>
      <p:sp>
        <p:nvSpPr>
          <p:cNvPr id="3" name="Textplatzhalter 2">
            <a:extLst>
              <a:ext uri="{FF2B5EF4-FFF2-40B4-BE49-F238E27FC236}">
                <a16:creationId xmlns:a16="http://schemas.microsoft.com/office/drawing/2014/main" id="{BEA5B198-4BEF-44A5-AD8B-CADE35C2618C}"/>
              </a:ext>
            </a:extLst>
          </p:cNvPr>
          <p:cNvSpPr>
            <a:spLocks noGrp="1"/>
          </p:cNvSpPr>
          <p:nvPr>
            <p:ph type="body" sz="quarter" idx="38" hasCustomPrompt="1"/>
          </p:nvPr>
        </p:nvSpPr>
        <p:spPr>
          <a:xfrm>
            <a:off x="5290686" y="862489"/>
            <a:ext cx="4391290" cy="648072"/>
          </a:xfrm>
        </p:spPr>
        <p:txBody>
          <a:bodyPr anchor="ctr"/>
          <a:lstStyle>
            <a:lvl1pPr>
              <a:lnSpc>
                <a:spcPts val="600"/>
              </a:lnSpc>
              <a:defRPr/>
            </a:lvl1pPr>
            <a:lvl2pPr>
              <a:lnSpc>
                <a:spcPts val="600"/>
              </a:lnSpc>
              <a:defRPr/>
            </a:lvl2pPr>
          </a:lstStyle>
          <a:p>
            <a:pPr lvl="0"/>
            <a:r>
              <a:rPr lang="de-DE"/>
              <a:t>Add </a:t>
            </a:r>
            <a:r>
              <a:rPr lang="de-DE" err="1"/>
              <a:t>Subtitle</a:t>
            </a:r>
            <a:endParaRPr lang="de-DE"/>
          </a:p>
          <a:p>
            <a:pPr lvl="1"/>
            <a:r>
              <a:rPr lang="de-DE"/>
              <a:t>Add </a:t>
            </a:r>
            <a:r>
              <a:rPr lang="de-DE" err="1"/>
              <a:t>text</a:t>
            </a:r>
            <a:endParaRPr lang="de-DE"/>
          </a:p>
        </p:txBody>
      </p:sp>
      <p:sp>
        <p:nvSpPr>
          <p:cNvPr id="22" name="Textplatzhalter 2">
            <a:extLst>
              <a:ext uri="{FF2B5EF4-FFF2-40B4-BE49-F238E27FC236}">
                <a16:creationId xmlns:a16="http://schemas.microsoft.com/office/drawing/2014/main" id="{A3DA68E8-5E0E-46F8-A433-5FCCEEDFD4FE}"/>
              </a:ext>
            </a:extLst>
          </p:cNvPr>
          <p:cNvSpPr>
            <a:spLocks noGrp="1"/>
          </p:cNvSpPr>
          <p:nvPr>
            <p:ph type="body" sz="quarter" idx="39" hasCustomPrompt="1"/>
          </p:nvPr>
        </p:nvSpPr>
        <p:spPr>
          <a:xfrm>
            <a:off x="5290686" y="1870593"/>
            <a:ext cx="4391290" cy="648072"/>
          </a:xfrm>
        </p:spPr>
        <p:txBody>
          <a:bodyPr anchor="ctr"/>
          <a:lstStyle>
            <a:lvl1pPr>
              <a:lnSpc>
                <a:spcPts val="600"/>
              </a:lnSpc>
              <a:defRPr/>
            </a:lvl1pPr>
            <a:lvl2pPr>
              <a:lnSpc>
                <a:spcPts val="600"/>
              </a:lnSpc>
              <a:defRPr/>
            </a:lvl2pPr>
          </a:lstStyle>
          <a:p>
            <a:pPr lvl="0"/>
            <a:r>
              <a:rPr lang="de-DE"/>
              <a:t>Add </a:t>
            </a:r>
            <a:r>
              <a:rPr lang="de-DE" err="1"/>
              <a:t>Subtitle</a:t>
            </a:r>
            <a:endParaRPr lang="de-DE"/>
          </a:p>
          <a:p>
            <a:pPr lvl="1"/>
            <a:r>
              <a:rPr lang="de-DE"/>
              <a:t>Add </a:t>
            </a:r>
            <a:r>
              <a:rPr lang="de-DE" err="1"/>
              <a:t>text</a:t>
            </a:r>
            <a:endParaRPr lang="de-DE"/>
          </a:p>
        </p:txBody>
      </p:sp>
      <p:sp>
        <p:nvSpPr>
          <p:cNvPr id="23" name="Textplatzhalter 2">
            <a:extLst>
              <a:ext uri="{FF2B5EF4-FFF2-40B4-BE49-F238E27FC236}">
                <a16:creationId xmlns:a16="http://schemas.microsoft.com/office/drawing/2014/main" id="{BDD286CF-F8C8-4291-A359-A69DAAEE5923}"/>
              </a:ext>
            </a:extLst>
          </p:cNvPr>
          <p:cNvSpPr>
            <a:spLocks noGrp="1"/>
          </p:cNvSpPr>
          <p:nvPr>
            <p:ph type="body" sz="quarter" idx="40" hasCustomPrompt="1"/>
          </p:nvPr>
        </p:nvSpPr>
        <p:spPr>
          <a:xfrm>
            <a:off x="5290686" y="2878136"/>
            <a:ext cx="4391290" cy="648072"/>
          </a:xfrm>
        </p:spPr>
        <p:txBody>
          <a:bodyPr anchor="ctr"/>
          <a:lstStyle>
            <a:lvl1pPr>
              <a:lnSpc>
                <a:spcPts val="600"/>
              </a:lnSpc>
              <a:defRPr/>
            </a:lvl1pPr>
            <a:lvl2pPr>
              <a:lnSpc>
                <a:spcPts val="600"/>
              </a:lnSpc>
              <a:defRPr/>
            </a:lvl2pPr>
          </a:lstStyle>
          <a:p>
            <a:pPr lvl="0"/>
            <a:r>
              <a:rPr lang="de-DE"/>
              <a:t>Add </a:t>
            </a:r>
            <a:r>
              <a:rPr lang="de-DE" err="1"/>
              <a:t>Subtitle</a:t>
            </a:r>
            <a:endParaRPr lang="de-DE"/>
          </a:p>
          <a:p>
            <a:pPr lvl="1"/>
            <a:r>
              <a:rPr lang="de-DE"/>
              <a:t>Add </a:t>
            </a:r>
            <a:r>
              <a:rPr lang="de-DE" err="1"/>
              <a:t>text</a:t>
            </a:r>
            <a:endParaRPr lang="de-DE"/>
          </a:p>
        </p:txBody>
      </p:sp>
      <p:sp>
        <p:nvSpPr>
          <p:cNvPr id="24" name="Textplatzhalter 2">
            <a:extLst>
              <a:ext uri="{FF2B5EF4-FFF2-40B4-BE49-F238E27FC236}">
                <a16:creationId xmlns:a16="http://schemas.microsoft.com/office/drawing/2014/main" id="{1758B9C4-AE48-4D64-A413-333286B073C3}"/>
              </a:ext>
            </a:extLst>
          </p:cNvPr>
          <p:cNvSpPr>
            <a:spLocks noGrp="1"/>
          </p:cNvSpPr>
          <p:nvPr>
            <p:ph type="body" sz="quarter" idx="41" hasCustomPrompt="1"/>
          </p:nvPr>
        </p:nvSpPr>
        <p:spPr>
          <a:xfrm>
            <a:off x="5290686" y="3885679"/>
            <a:ext cx="4391290" cy="648072"/>
          </a:xfrm>
        </p:spPr>
        <p:txBody>
          <a:bodyPr anchor="ctr"/>
          <a:lstStyle>
            <a:lvl1pPr>
              <a:lnSpc>
                <a:spcPts val="600"/>
              </a:lnSpc>
              <a:defRPr/>
            </a:lvl1pPr>
            <a:lvl2pPr>
              <a:lnSpc>
                <a:spcPts val="600"/>
              </a:lnSpc>
              <a:defRPr/>
            </a:lvl2pPr>
          </a:lstStyle>
          <a:p>
            <a:pPr lvl="0"/>
            <a:r>
              <a:rPr lang="de-DE"/>
              <a:t>Add </a:t>
            </a:r>
            <a:r>
              <a:rPr lang="de-DE" err="1"/>
              <a:t>Subtitle</a:t>
            </a:r>
            <a:endParaRPr lang="de-DE"/>
          </a:p>
          <a:p>
            <a:pPr lvl="1"/>
            <a:r>
              <a:rPr lang="de-DE"/>
              <a:t>Add </a:t>
            </a:r>
            <a:r>
              <a:rPr lang="de-DE" err="1"/>
              <a:t>text</a:t>
            </a:r>
            <a:endParaRPr lang="de-DE"/>
          </a:p>
        </p:txBody>
      </p:sp>
      <p:sp>
        <p:nvSpPr>
          <p:cNvPr id="25" name="Textplatzhalter 2">
            <a:extLst>
              <a:ext uri="{FF2B5EF4-FFF2-40B4-BE49-F238E27FC236}">
                <a16:creationId xmlns:a16="http://schemas.microsoft.com/office/drawing/2014/main" id="{39B9CFD3-5ED5-4F93-9135-167F9D413FE3}"/>
              </a:ext>
            </a:extLst>
          </p:cNvPr>
          <p:cNvSpPr>
            <a:spLocks noGrp="1"/>
          </p:cNvSpPr>
          <p:nvPr>
            <p:ph type="body" sz="quarter" idx="42" hasCustomPrompt="1"/>
          </p:nvPr>
        </p:nvSpPr>
        <p:spPr>
          <a:xfrm>
            <a:off x="5290686" y="4859948"/>
            <a:ext cx="4391290" cy="648072"/>
          </a:xfrm>
        </p:spPr>
        <p:txBody>
          <a:bodyPr anchor="ctr"/>
          <a:lstStyle>
            <a:lvl1pPr>
              <a:lnSpc>
                <a:spcPts val="600"/>
              </a:lnSpc>
              <a:defRPr/>
            </a:lvl1pPr>
            <a:lvl2pPr>
              <a:lnSpc>
                <a:spcPts val="600"/>
              </a:lnSpc>
              <a:defRPr/>
            </a:lvl2pPr>
          </a:lstStyle>
          <a:p>
            <a:pPr lvl="0"/>
            <a:r>
              <a:rPr lang="de-DE"/>
              <a:t>Add </a:t>
            </a:r>
            <a:r>
              <a:rPr lang="de-DE" err="1"/>
              <a:t>Subtitle</a:t>
            </a:r>
            <a:endParaRPr lang="de-DE"/>
          </a:p>
          <a:p>
            <a:pPr lvl="1"/>
            <a:r>
              <a:rPr lang="de-DE"/>
              <a:t>Add </a:t>
            </a:r>
            <a:r>
              <a:rPr lang="de-DE" err="1"/>
              <a:t>text</a:t>
            </a:r>
            <a:endParaRPr lang="de-DE"/>
          </a:p>
        </p:txBody>
      </p:sp>
      <p:sp>
        <p:nvSpPr>
          <p:cNvPr id="26" name="Textplatzhalter 6">
            <a:extLst>
              <a:ext uri="{FF2B5EF4-FFF2-40B4-BE49-F238E27FC236}">
                <a16:creationId xmlns:a16="http://schemas.microsoft.com/office/drawing/2014/main" id="{FE19C2AD-329F-41C8-A5D7-771AD27AA5A3}"/>
              </a:ext>
            </a:extLst>
          </p:cNvPr>
          <p:cNvSpPr>
            <a:spLocks noGrp="1"/>
          </p:cNvSpPr>
          <p:nvPr>
            <p:ph type="body" sz="quarter" idx="15" hasCustomPrompt="1"/>
          </p:nvPr>
        </p:nvSpPr>
        <p:spPr>
          <a:xfrm>
            <a:off x="864000" y="6007100"/>
            <a:ext cx="10464400" cy="274900"/>
          </a:xfrm>
        </p:spPr>
        <p:txBody>
          <a:bodyPr anchor="t"/>
          <a:lstStyle>
            <a:lvl1pPr marL="88900" indent="-88900">
              <a:buClr>
                <a:schemeClr val="tx1"/>
              </a:buClr>
              <a:buSzPct val="100000"/>
              <a:buFont typeface="+mj-lt"/>
              <a:buAutoNum type="arabicPeriod"/>
              <a:defRPr sz="800" b="0">
                <a:solidFill>
                  <a:schemeClr val="tx1"/>
                </a:solidFill>
              </a:defRPr>
            </a:lvl1pPr>
          </a:lstStyle>
          <a:p>
            <a:pPr lvl="0"/>
            <a:r>
              <a:rPr lang="de-DE"/>
              <a:t>Foot Note</a:t>
            </a:r>
          </a:p>
        </p:txBody>
      </p:sp>
    </p:spTree>
    <p:extLst>
      <p:ext uri="{BB962C8B-B14F-4D97-AF65-F5344CB8AC3E}">
        <p14:creationId xmlns:p14="http://schemas.microsoft.com/office/powerpoint/2010/main" val="352476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III">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05D24721-7B82-4AF7-900D-EEFE2702BA53}"/>
              </a:ext>
            </a:extLst>
          </p:cNvPr>
          <p:cNvSpPr>
            <a:spLocks noGrp="1"/>
          </p:cNvSpPr>
          <p:nvPr>
            <p:ph type="title" hasCustomPrompt="1"/>
          </p:nvPr>
        </p:nvSpPr>
        <p:spPr>
          <a:xfrm>
            <a:off x="6742113" y="576000"/>
            <a:ext cx="3308796" cy="580019"/>
          </a:xfrm>
          <a:prstGeom prst="rect">
            <a:avLst/>
          </a:prstGeom>
          <a:ln w="31750" cap="rnd">
            <a:noFill/>
          </a:ln>
        </p:spPr>
        <p:txBody>
          <a:bodyPr vert="horz" wrap="square" lIns="0" tIns="0" rIns="0" bIns="0" rtlCol="0" anchor="t">
            <a:noAutofit/>
          </a:bodyPr>
          <a:lstStyle>
            <a:lvl1pPr>
              <a:defRPr/>
            </a:lvl1pPr>
          </a:lstStyle>
          <a:p>
            <a:pPr marL="0" lvl="0"/>
            <a:r>
              <a:rPr lang="en-US"/>
              <a:t>Add Title</a:t>
            </a:r>
          </a:p>
        </p:txBody>
      </p:sp>
      <p:sp>
        <p:nvSpPr>
          <p:cNvPr id="3" name="Bildplatzhalter 2">
            <a:extLst>
              <a:ext uri="{FF2B5EF4-FFF2-40B4-BE49-F238E27FC236}">
                <a16:creationId xmlns:a16="http://schemas.microsoft.com/office/drawing/2014/main" id="{5B80BAE8-342E-4C95-A2BC-CE3B985D7F76}"/>
              </a:ext>
            </a:extLst>
          </p:cNvPr>
          <p:cNvSpPr>
            <a:spLocks noGrp="1"/>
          </p:cNvSpPr>
          <p:nvPr>
            <p:ph type="pic" sz="quarter" idx="16" hasCustomPrompt="1"/>
          </p:nvPr>
        </p:nvSpPr>
        <p:spPr>
          <a:xfrm>
            <a:off x="0" y="0"/>
            <a:ext cx="5880100" cy="6858000"/>
          </a:xfrm>
          <a:solidFill>
            <a:schemeClr val="bg2"/>
          </a:solidFill>
        </p:spPr>
        <p:txBody>
          <a:bodyPr lIns="144000" tIns="144000">
            <a:noAutofit/>
          </a:bodyPr>
          <a:lstStyle>
            <a:lvl1pPr>
              <a:defRPr b="0"/>
            </a:lvl1pPr>
          </a:lstStyle>
          <a:p>
            <a:r>
              <a:rPr lang="de-DE"/>
              <a:t>Add Picture</a:t>
            </a:r>
          </a:p>
        </p:txBody>
      </p:sp>
      <p:sp>
        <p:nvSpPr>
          <p:cNvPr id="7" name="Textplatzhalter 6">
            <a:extLst>
              <a:ext uri="{FF2B5EF4-FFF2-40B4-BE49-F238E27FC236}">
                <a16:creationId xmlns:a16="http://schemas.microsoft.com/office/drawing/2014/main" id="{B6ABBCA5-B318-4A31-9445-660F83CE0541}"/>
              </a:ext>
            </a:extLst>
          </p:cNvPr>
          <p:cNvSpPr>
            <a:spLocks noGrp="1"/>
          </p:cNvSpPr>
          <p:nvPr>
            <p:ph type="body" sz="quarter" idx="17" hasCustomPrompt="1"/>
          </p:nvPr>
        </p:nvSpPr>
        <p:spPr>
          <a:xfrm>
            <a:off x="6543309" y="1548000"/>
            <a:ext cx="720000" cy="830997"/>
          </a:xfrm>
        </p:spPr>
        <p:txBody>
          <a:bodyPr anchor="ctr" anchorCtr="0">
            <a:spAutoFit/>
          </a:bodyPr>
          <a:lstStyle>
            <a:lvl1pPr algn="ctr">
              <a:lnSpc>
                <a:spcPct val="100000"/>
              </a:lnSpc>
              <a:spcAft>
                <a:spcPts val="0"/>
              </a:spcAft>
              <a:defRPr sz="5400" b="1">
                <a:solidFill>
                  <a:schemeClr val="bg1">
                    <a:lumMod val="75000"/>
                  </a:schemeClr>
                </a:solidFill>
              </a:defRPr>
            </a:lvl1pPr>
          </a:lstStyle>
          <a:p>
            <a:pPr lvl="0"/>
            <a:r>
              <a:rPr lang="de-DE"/>
              <a:t>#</a:t>
            </a:r>
          </a:p>
        </p:txBody>
      </p:sp>
      <p:sp>
        <p:nvSpPr>
          <p:cNvPr id="8" name="Textplatzhalter 6">
            <a:extLst>
              <a:ext uri="{FF2B5EF4-FFF2-40B4-BE49-F238E27FC236}">
                <a16:creationId xmlns:a16="http://schemas.microsoft.com/office/drawing/2014/main" id="{290465B4-00CF-4228-8AF4-48F888F66646}"/>
              </a:ext>
            </a:extLst>
          </p:cNvPr>
          <p:cNvSpPr>
            <a:spLocks noGrp="1"/>
          </p:cNvSpPr>
          <p:nvPr>
            <p:ph type="body" sz="quarter" idx="18" hasCustomPrompt="1"/>
          </p:nvPr>
        </p:nvSpPr>
        <p:spPr>
          <a:xfrm>
            <a:off x="6543309" y="2340000"/>
            <a:ext cx="720000" cy="830997"/>
          </a:xfrm>
        </p:spPr>
        <p:txBody>
          <a:bodyPr>
            <a:spAutoFit/>
          </a:bodyPr>
          <a:lstStyle>
            <a:lvl1pPr algn="ctr">
              <a:lnSpc>
                <a:spcPct val="100000"/>
              </a:lnSpc>
              <a:spcAft>
                <a:spcPts val="0"/>
              </a:spcAft>
              <a:defRPr sz="5400" b="1">
                <a:solidFill>
                  <a:schemeClr val="bg1">
                    <a:lumMod val="75000"/>
                  </a:schemeClr>
                </a:solidFill>
              </a:defRPr>
            </a:lvl1pPr>
          </a:lstStyle>
          <a:p>
            <a:pPr lvl="0"/>
            <a:r>
              <a:rPr lang="de-DE"/>
              <a:t>#</a:t>
            </a:r>
          </a:p>
        </p:txBody>
      </p:sp>
      <p:sp>
        <p:nvSpPr>
          <p:cNvPr id="9" name="Textplatzhalter 6">
            <a:extLst>
              <a:ext uri="{FF2B5EF4-FFF2-40B4-BE49-F238E27FC236}">
                <a16:creationId xmlns:a16="http://schemas.microsoft.com/office/drawing/2014/main" id="{17402F30-06D2-4072-A2A9-8ED5E6D5D1CF}"/>
              </a:ext>
            </a:extLst>
          </p:cNvPr>
          <p:cNvSpPr>
            <a:spLocks noGrp="1"/>
          </p:cNvSpPr>
          <p:nvPr>
            <p:ph type="body" sz="quarter" idx="19" hasCustomPrompt="1"/>
          </p:nvPr>
        </p:nvSpPr>
        <p:spPr>
          <a:xfrm>
            <a:off x="6543309" y="3132000"/>
            <a:ext cx="720000" cy="830997"/>
          </a:xfrm>
        </p:spPr>
        <p:txBody>
          <a:bodyPr anchor="ctr" anchorCtr="0">
            <a:spAutoFit/>
          </a:bodyPr>
          <a:lstStyle>
            <a:lvl1pPr algn="ctr">
              <a:lnSpc>
                <a:spcPct val="100000"/>
              </a:lnSpc>
              <a:spcAft>
                <a:spcPts val="0"/>
              </a:spcAft>
              <a:defRPr sz="5400" b="1">
                <a:solidFill>
                  <a:schemeClr val="bg1">
                    <a:lumMod val="75000"/>
                  </a:schemeClr>
                </a:solidFill>
              </a:defRPr>
            </a:lvl1pPr>
          </a:lstStyle>
          <a:p>
            <a:pPr lvl="0"/>
            <a:r>
              <a:rPr lang="de-DE"/>
              <a:t>#</a:t>
            </a:r>
          </a:p>
        </p:txBody>
      </p:sp>
      <p:sp>
        <p:nvSpPr>
          <p:cNvPr id="10" name="Textplatzhalter 6">
            <a:extLst>
              <a:ext uri="{FF2B5EF4-FFF2-40B4-BE49-F238E27FC236}">
                <a16:creationId xmlns:a16="http://schemas.microsoft.com/office/drawing/2014/main" id="{31591042-A734-4F23-B2CD-5338FF581E21}"/>
              </a:ext>
            </a:extLst>
          </p:cNvPr>
          <p:cNvSpPr>
            <a:spLocks noGrp="1"/>
          </p:cNvSpPr>
          <p:nvPr>
            <p:ph type="body" sz="quarter" idx="20" hasCustomPrompt="1"/>
          </p:nvPr>
        </p:nvSpPr>
        <p:spPr>
          <a:xfrm>
            <a:off x="6543309" y="3924000"/>
            <a:ext cx="720000" cy="830997"/>
          </a:xfrm>
        </p:spPr>
        <p:txBody>
          <a:bodyPr>
            <a:spAutoFit/>
          </a:bodyPr>
          <a:lstStyle>
            <a:lvl1pPr algn="ctr">
              <a:lnSpc>
                <a:spcPct val="100000"/>
              </a:lnSpc>
              <a:spcAft>
                <a:spcPts val="0"/>
              </a:spcAft>
              <a:defRPr sz="5400" b="1">
                <a:solidFill>
                  <a:schemeClr val="bg1">
                    <a:lumMod val="75000"/>
                  </a:schemeClr>
                </a:solidFill>
              </a:defRPr>
            </a:lvl1pPr>
          </a:lstStyle>
          <a:p>
            <a:pPr lvl="0"/>
            <a:r>
              <a:rPr lang="de-DE"/>
              <a:t>#</a:t>
            </a:r>
          </a:p>
        </p:txBody>
      </p:sp>
      <p:sp>
        <p:nvSpPr>
          <p:cNvPr id="11" name="Textplatzhalter 6">
            <a:extLst>
              <a:ext uri="{FF2B5EF4-FFF2-40B4-BE49-F238E27FC236}">
                <a16:creationId xmlns:a16="http://schemas.microsoft.com/office/drawing/2014/main" id="{4D0CEDAE-73D9-46C0-ADC2-60CED5E4AB17}"/>
              </a:ext>
            </a:extLst>
          </p:cNvPr>
          <p:cNvSpPr>
            <a:spLocks noGrp="1"/>
          </p:cNvSpPr>
          <p:nvPr>
            <p:ph type="body" sz="quarter" idx="21" hasCustomPrompt="1"/>
          </p:nvPr>
        </p:nvSpPr>
        <p:spPr>
          <a:xfrm>
            <a:off x="6543309" y="4716000"/>
            <a:ext cx="720000" cy="830997"/>
          </a:xfrm>
        </p:spPr>
        <p:txBody>
          <a:bodyPr anchor="ctr" anchorCtr="0">
            <a:spAutoFit/>
          </a:bodyPr>
          <a:lstStyle>
            <a:lvl1pPr algn="ctr">
              <a:lnSpc>
                <a:spcPct val="100000"/>
              </a:lnSpc>
              <a:spcAft>
                <a:spcPts val="0"/>
              </a:spcAft>
              <a:defRPr sz="5400" b="1">
                <a:solidFill>
                  <a:schemeClr val="bg1">
                    <a:lumMod val="75000"/>
                  </a:schemeClr>
                </a:solidFill>
              </a:defRPr>
            </a:lvl1pPr>
          </a:lstStyle>
          <a:p>
            <a:pPr lvl="0"/>
            <a:r>
              <a:rPr lang="de-DE"/>
              <a:t>#</a:t>
            </a:r>
          </a:p>
        </p:txBody>
      </p:sp>
      <p:sp>
        <p:nvSpPr>
          <p:cNvPr id="12" name="Textplatzhalter 6">
            <a:extLst>
              <a:ext uri="{FF2B5EF4-FFF2-40B4-BE49-F238E27FC236}">
                <a16:creationId xmlns:a16="http://schemas.microsoft.com/office/drawing/2014/main" id="{1F37A3E3-B481-4BB9-B987-9A5292A4150A}"/>
              </a:ext>
            </a:extLst>
          </p:cNvPr>
          <p:cNvSpPr>
            <a:spLocks noGrp="1"/>
          </p:cNvSpPr>
          <p:nvPr>
            <p:ph type="body" sz="quarter" idx="22" hasCustomPrompt="1"/>
          </p:nvPr>
        </p:nvSpPr>
        <p:spPr>
          <a:xfrm>
            <a:off x="6543309" y="5508000"/>
            <a:ext cx="720000" cy="830997"/>
          </a:xfrm>
        </p:spPr>
        <p:txBody>
          <a:bodyPr>
            <a:spAutoFit/>
          </a:bodyPr>
          <a:lstStyle>
            <a:lvl1pPr algn="ctr">
              <a:lnSpc>
                <a:spcPct val="100000"/>
              </a:lnSpc>
              <a:spcAft>
                <a:spcPts val="0"/>
              </a:spcAft>
              <a:defRPr sz="5400" b="1">
                <a:solidFill>
                  <a:schemeClr val="bg1">
                    <a:lumMod val="75000"/>
                  </a:schemeClr>
                </a:solidFill>
              </a:defRPr>
            </a:lvl1pPr>
          </a:lstStyle>
          <a:p>
            <a:pPr lvl="0"/>
            <a:r>
              <a:rPr lang="de-DE"/>
              <a:t>#</a:t>
            </a:r>
          </a:p>
        </p:txBody>
      </p:sp>
      <p:sp>
        <p:nvSpPr>
          <p:cNvPr id="13" name="Textplatzhalter 14">
            <a:extLst>
              <a:ext uri="{FF2B5EF4-FFF2-40B4-BE49-F238E27FC236}">
                <a16:creationId xmlns:a16="http://schemas.microsoft.com/office/drawing/2014/main" id="{E93E4791-95C8-4899-BFF5-E22E80F9E608}"/>
              </a:ext>
            </a:extLst>
          </p:cNvPr>
          <p:cNvSpPr>
            <a:spLocks noGrp="1"/>
          </p:cNvSpPr>
          <p:nvPr>
            <p:ph type="body" sz="quarter" idx="23"/>
          </p:nvPr>
        </p:nvSpPr>
        <p:spPr>
          <a:xfrm>
            <a:off x="7272557" y="1686499"/>
            <a:ext cx="2775953" cy="276999"/>
          </a:xfrm>
        </p:spPr>
        <p:txBody>
          <a:bodyPr wrap="square">
            <a:spAutoFit/>
          </a:bodyPr>
          <a:lstStyle>
            <a:lvl1pPr>
              <a:lnSpc>
                <a:spcPct val="90000"/>
              </a:lnSpc>
              <a:spcAft>
                <a:spcPts val="0"/>
              </a:spcAft>
              <a:defRPr sz="2000" b="0"/>
            </a:lvl1pPr>
            <a:lvl2pPr>
              <a:lnSpc>
                <a:spcPct val="100000"/>
              </a:lnSpc>
              <a:spcBef>
                <a:spcPts val="0"/>
              </a:spcBef>
              <a:spcAft>
                <a:spcPts val="0"/>
              </a:spcAft>
              <a:defRPr sz="1600" b="0"/>
            </a:lvl2pPr>
            <a:lvl3pPr>
              <a:defRPr sz="1400"/>
            </a:lvl3pPr>
            <a:lvl4pPr>
              <a:defRPr sz="1400"/>
            </a:lvl4pPr>
            <a:lvl5pPr>
              <a:defRPr sz="1400"/>
            </a:lvl5pPr>
          </a:lstStyle>
          <a:p>
            <a:pPr lvl="0"/>
            <a:r>
              <a:rPr lang="de-DE"/>
              <a:t>Mastertextformat bearbeiten</a:t>
            </a:r>
          </a:p>
        </p:txBody>
      </p:sp>
      <p:sp>
        <p:nvSpPr>
          <p:cNvPr id="15" name="Textplatzhalter 14">
            <a:extLst>
              <a:ext uri="{FF2B5EF4-FFF2-40B4-BE49-F238E27FC236}">
                <a16:creationId xmlns:a16="http://schemas.microsoft.com/office/drawing/2014/main" id="{E73DFDA9-0C82-4C5F-BF96-B77A33FA2DDD}"/>
              </a:ext>
            </a:extLst>
          </p:cNvPr>
          <p:cNvSpPr>
            <a:spLocks noGrp="1"/>
          </p:cNvSpPr>
          <p:nvPr>
            <p:ph type="body" sz="quarter" idx="24" hasCustomPrompt="1"/>
          </p:nvPr>
        </p:nvSpPr>
        <p:spPr>
          <a:xfrm>
            <a:off x="10512557" y="1686499"/>
            <a:ext cx="831356" cy="246221"/>
          </a:xfrm>
        </p:spPr>
        <p:txBody>
          <a:bodyPr wrap="square">
            <a:spAutoFit/>
          </a:bodyPr>
          <a:lstStyle>
            <a:lvl1pPr algn="r">
              <a:lnSpc>
                <a:spcPct val="100000"/>
              </a:lnSpc>
              <a:spcAft>
                <a:spcPts val="0"/>
              </a:spcAft>
              <a:defRPr sz="1600"/>
            </a:lvl1pPr>
          </a:lstStyle>
          <a:p>
            <a:pPr lvl="0"/>
            <a:r>
              <a:rPr lang="de-DE"/>
              <a:t>Duration</a:t>
            </a:r>
          </a:p>
        </p:txBody>
      </p:sp>
      <p:sp>
        <p:nvSpPr>
          <p:cNvPr id="16" name="Textplatzhalter 14">
            <a:extLst>
              <a:ext uri="{FF2B5EF4-FFF2-40B4-BE49-F238E27FC236}">
                <a16:creationId xmlns:a16="http://schemas.microsoft.com/office/drawing/2014/main" id="{6E8A1C6F-3730-4D10-AAF7-4CB72BF353E1}"/>
              </a:ext>
            </a:extLst>
          </p:cNvPr>
          <p:cNvSpPr>
            <a:spLocks noGrp="1"/>
          </p:cNvSpPr>
          <p:nvPr>
            <p:ph type="body" sz="quarter" idx="25"/>
          </p:nvPr>
        </p:nvSpPr>
        <p:spPr>
          <a:xfrm>
            <a:off x="7272558" y="2478499"/>
            <a:ext cx="2775953" cy="276999"/>
          </a:xfrm>
        </p:spPr>
        <p:txBody>
          <a:bodyPr wrap="square">
            <a:spAutoFit/>
          </a:bodyPr>
          <a:lstStyle>
            <a:lvl1pPr>
              <a:lnSpc>
                <a:spcPct val="90000"/>
              </a:lnSpc>
              <a:spcAft>
                <a:spcPts val="0"/>
              </a:spcAft>
              <a:defRPr sz="2000" b="0"/>
            </a:lvl1pPr>
            <a:lvl2pPr>
              <a:lnSpc>
                <a:spcPct val="100000"/>
              </a:lnSpc>
              <a:spcBef>
                <a:spcPts val="0"/>
              </a:spcBef>
              <a:spcAft>
                <a:spcPts val="0"/>
              </a:spcAft>
              <a:defRPr sz="1600" b="0"/>
            </a:lvl2pPr>
            <a:lvl3pPr>
              <a:defRPr sz="1400"/>
            </a:lvl3pPr>
            <a:lvl4pPr>
              <a:defRPr sz="1400"/>
            </a:lvl4pPr>
            <a:lvl5pPr>
              <a:defRPr sz="1400"/>
            </a:lvl5pPr>
          </a:lstStyle>
          <a:p>
            <a:pPr lvl="0"/>
            <a:r>
              <a:rPr lang="de-DE"/>
              <a:t>Mastertextformat bearbeiten</a:t>
            </a:r>
          </a:p>
        </p:txBody>
      </p:sp>
      <p:sp>
        <p:nvSpPr>
          <p:cNvPr id="17" name="Textplatzhalter 14">
            <a:extLst>
              <a:ext uri="{FF2B5EF4-FFF2-40B4-BE49-F238E27FC236}">
                <a16:creationId xmlns:a16="http://schemas.microsoft.com/office/drawing/2014/main" id="{D4489884-47EF-4323-8408-581D11CB6B02}"/>
              </a:ext>
            </a:extLst>
          </p:cNvPr>
          <p:cNvSpPr>
            <a:spLocks noGrp="1"/>
          </p:cNvSpPr>
          <p:nvPr>
            <p:ph type="body" sz="quarter" idx="26" hasCustomPrompt="1"/>
          </p:nvPr>
        </p:nvSpPr>
        <p:spPr>
          <a:xfrm>
            <a:off x="10512558" y="2478499"/>
            <a:ext cx="831356" cy="246221"/>
          </a:xfrm>
        </p:spPr>
        <p:txBody>
          <a:bodyPr wrap="square">
            <a:spAutoFit/>
          </a:bodyPr>
          <a:lstStyle>
            <a:lvl1pPr algn="r">
              <a:lnSpc>
                <a:spcPct val="100000"/>
              </a:lnSpc>
              <a:spcAft>
                <a:spcPts val="0"/>
              </a:spcAft>
              <a:defRPr sz="1600"/>
            </a:lvl1pPr>
          </a:lstStyle>
          <a:p>
            <a:pPr lvl="0"/>
            <a:r>
              <a:rPr lang="de-DE"/>
              <a:t>Duration</a:t>
            </a:r>
          </a:p>
        </p:txBody>
      </p:sp>
      <p:sp>
        <p:nvSpPr>
          <p:cNvPr id="18" name="Textplatzhalter 14">
            <a:extLst>
              <a:ext uri="{FF2B5EF4-FFF2-40B4-BE49-F238E27FC236}">
                <a16:creationId xmlns:a16="http://schemas.microsoft.com/office/drawing/2014/main" id="{AC21F120-2F0F-48B6-917E-FC923167B74C}"/>
              </a:ext>
            </a:extLst>
          </p:cNvPr>
          <p:cNvSpPr>
            <a:spLocks noGrp="1"/>
          </p:cNvSpPr>
          <p:nvPr>
            <p:ph type="body" sz="quarter" idx="27"/>
          </p:nvPr>
        </p:nvSpPr>
        <p:spPr>
          <a:xfrm>
            <a:off x="7274956" y="3270499"/>
            <a:ext cx="2775953" cy="276999"/>
          </a:xfrm>
        </p:spPr>
        <p:txBody>
          <a:bodyPr wrap="square">
            <a:spAutoFit/>
          </a:bodyPr>
          <a:lstStyle>
            <a:lvl1pPr>
              <a:lnSpc>
                <a:spcPct val="90000"/>
              </a:lnSpc>
              <a:spcAft>
                <a:spcPts val="0"/>
              </a:spcAft>
              <a:defRPr sz="2000" b="0"/>
            </a:lvl1pPr>
            <a:lvl2pPr>
              <a:lnSpc>
                <a:spcPct val="100000"/>
              </a:lnSpc>
              <a:spcBef>
                <a:spcPts val="0"/>
              </a:spcBef>
              <a:spcAft>
                <a:spcPts val="0"/>
              </a:spcAft>
              <a:defRPr sz="1600" b="0"/>
            </a:lvl2pPr>
            <a:lvl3pPr>
              <a:defRPr sz="1400"/>
            </a:lvl3pPr>
            <a:lvl4pPr>
              <a:defRPr sz="1400"/>
            </a:lvl4pPr>
            <a:lvl5pPr>
              <a:defRPr sz="1400"/>
            </a:lvl5pPr>
          </a:lstStyle>
          <a:p>
            <a:pPr lvl="0"/>
            <a:r>
              <a:rPr lang="de-DE"/>
              <a:t>Mastertextformat bearbeiten</a:t>
            </a:r>
          </a:p>
        </p:txBody>
      </p:sp>
      <p:sp>
        <p:nvSpPr>
          <p:cNvPr id="19" name="Textplatzhalter 14">
            <a:extLst>
              <a:ext uri="{FF2B5EF4-FFF2-40B4-BE49-F238E27FC236}">
                <a16:creationId xmlns:a16="http://schemas.microsoft.com/office/drawing/2014/main" id="{CD1A11CA-865A-4427-B754-B88EDC16E44C}"/>
              </a:ext>
            </a:extLst>
          </p:cNvPr>
          <p:cNvSpPr>
            <a:spLocks noGrp="1"/>
          </p:cNvSpPr>
          <p:nvPr>
            <p:ph type="body" sz="quarter" idx="28" hasCustomPrompt="1"/>
          </p:nvPr>
        </p:nvSpPr>
        <p:spPr>
          <a:xfrm>
            <a:off x="10514956" y="3270499"/>
            <a:ext cx="831356" cy="246221"/>
          </a:xfrm>
        </p:spPr>
        <p:txBody>
          <a:bodyPr wrap="square">
            <a:spAutoFit/>
          </a:bodyPr>
          <a:lstStyle>
            <a:lvl1pPr algn="r">
              <a:lnSpc>
                <a:spcPct val="100000"/>
              </a:lnSpc>
              <a:spcAft>
                <a:spcPts val="0"/>
              </a:spcAft>
              <a:defRPr sz="1600"/>
            </a:lvl1pPr>
          </a:lstStyle>
          <a:p>
            <a:pPr lvl="0"/>
            <a:r>
              <a:rPr lang="de-DE"/>
              <a:t>Duration</a:t>
            </a:r>
          </a:p>
        </p:txBody>
      </p:sp>
      <p:sp>
        <p:nvSpPr>
          <p:cNvPr id="20" name="Textplatzhalter 14">
            <a:extLst>
              <a:ext uri="{FF2B5EF4-FFF2-40B4-BE49-F238E27FC236}">
                <a16:creationId xmlns:a16="http://schemas.microsoft.com/office/drawing/2014/main" id="{FC671DF8-D7DF-41B3-9E4A-F2B3AF954969}"/>
              </a:ext>
            </a:extLst>
          </p:cNvPr>
          <p:cNvSpPr>
            <a:spLocks noGrp="1"/>
          </p:cNvSpPr>
          <p:nvPr>
            <p:ph type="body" sz="quarter" idx="29"/>
          </p:nvPr>
        </p:nvSpPr>
        <p:spPr>
          <a:xfrm>
            <a:off x="7274956" y="4062499"/>
            <a:ext cx="2775953" cy="276999"/>
          </a:xfrm>
        </p:spPr>
        <p:txBody>
          <a:bodyPr wrap="square">
            <a:spAutoFit/>
          </a:bodyPr>
          <a:lstStyle>
            <a:lvl1pPr>
              <a:lnSpc>
                <a:spcPct val="90000"/>
              </a:lnSpc>
              <a:spcAft>
                <a:spcPts val="0"/>
              </a:spcAft>
              <a:defRPr sz="2000" b="0"/>
            </a:lvl1pPr>
            <a:lvl2pPr>
              <a:lnSpc>
                <a:spcPct val="100000"/>
              </a:lnSpc>
              <a:spcBef>
                <a:spcPts val="0"/>
              </a:spcBef>
              <a:spcAft>
                <a:spcPts val="0"/>
              </a:spcAft>
              <a:defRPr sz="1600" b="0"/>
            </a:lvl2pPr>
            <a:lvl3pPr>
              <a:defRPr sz="1400"/>
            </a:lvl3pPr>
            <a:lvl4pPr>
              <a:defRPr sz="1400"/>
            </a:lvl4pPr>
            <a:lvl5pPr>
              <a:defRPr sz="1400"/>
            </a:lvl5pPr>
          </a:lstStyle>
          <a:p>
            <a:pPr lvl="0"/>
            <a:r>
              <a:rPr lang="de-DE"/>
              <a:t>Mastertextformat bearbeiten</a:t>
            </a:r>
          </a:p>
        </p:txBody>
      </p:sp>
      <p:sp>
        <p:nvSpPr>
          <p:cNvPr id="21" name="Textplatzhalter 14">
            <a:extLst>
              <a:ext uri="{FF2B5EF4-FFF2-40B4-BE49-F238E27FC236}">
                <a16:creationId xmlns:a16="http://schemas.microsoft.com/office/drawing/2014/main" id="{549943B1-AC8B-468A-85F5-68E5D1AAEA7A}"/>
              </a:ext>
            </a:extLst>
          </p:cNvPr>
          <p:cNvSpPr>
            <a:spLocks noGrp="1"/>
          </p:cNvSpPr>
          <p:nvPr>
            <p:ph type="body" sz="quarter" idx="30" hasCustomPrompt="1"/>
          </p:nvPr>
        </p:nvSpPr>
        <p:spPr>
          <a:xfrm>
            <a:off x="10514956" y="4062499"/>
            <a:ext cx="831356" cy="246221"/>
          </a:xfrm>
        </p:spPr>
        <p:txBody>
          <a:bodyPr wrap="square">
            <a:spAutoFit/>
          </a:bodyPr>
          <a:lstStyle>
            <a:lvl1pPr algn="r">
              <a:lnSpc>
                <a:spcPct val="100000"/>
              </a:lnSpc>
              <a:spcAft>
                <a:spcPts val="0"/>
              </a:spcAft>
              <a:defRPr sz="1600"/>
            </a:lvl1pPr>
          </a:lstStyle>
          <a:p>
            <a:pPr lvl="0"/>
            <a:r>
              <a:rPr lang="de-DE"/>
              <a:t>Duration</a:t>
            </a:r>
          </a:p>
        </p:txBody>
      </p:sp>
      <p:sp>
        <p:nvSpPr>
          <p:cNvPr id="22" name="Textplatzhalter 14">
            <a:extLst>
              <a:ext uri="{FF2B5EF4-FFF2-40B4-BE49-F238E27FC236}">
                <a16:creationId xmlns:a16="http://schemas.microsoft.com/office/drawing/2014/main" id="{642A6056-DCF4-438A-8923-9A56A65AE32F}"/>
              </a:ext>
            </a:extLst>
          </p:cNvPr>
          <p:cNvSpPr>
            <a:spLocks noGrp="1"/>
          </p:cNvSpPr>
          <p:nvPr>
            <p:ph type="body" sz="quarter" idx="31"/>
          </p:nvPr>
        </p:nvSpPr>
        <p:spPr>
          <a:xfrm>
            <a:off x="7274956" y="4854499"/>
            <a:ext cx="2775953" cy="276999"/>
          </a:xfrm>
        </p:spPr>
        <p:txBody>
          <a:bodyPr wrap="square">
            <a:spAutoFit/>
          </a:bodyPr>
          <a:lstStyle>
            <a:lvl1pPr>
              <a:lnSpc>
                <a:spcPct val="90000"/>
              </a:lnSpc>
              <a:spcAft>
                <a:spcPts val="0"/>
              </a:spcAft>
              <a:defRPr sz="2000" b="0"/>
            </a:lvl1pPr>
            <a:lvl2pPr>
              <a:lnSpc>
                <a:spcPct val="100000"/>
              </a:lnSpc>
              <a:spcBef>
                <a:spcPts val="0"/>
              </a:spcBef>
              <a:spcAft>
                <a:spcPts val="0"/>
              </a:spcAft>
              <a:defRPr sz="1600" b="0"/>
            </a:lvl2pPr>
            <a:lvl3pPr>
              <a:defRPr sz="1400"/>
            </a:lvl3pPr>
            <a:lvl4pPr>
              <a:defRPr sz="1400"/>
            </a:lvl4pPr>
            <a:lvl5pPr>
              <a:defRPr sz="1400"/>
            </a:lvl5pPr>
          </a:lstStyle>
          <a:p>
            <a:pPr lvl="0"/>
            <a:r>
              <a:rPr lang="de-DE"/>
              <a:t>Mastertextformat bearbeiten</a:t>
            </a:r>
          </a:p>
        </p:txBody>
      </p:sp>
      <p:sp>
        <p:nvSpPr>
          <p:cNvPr id="23" name="Textplatzhalter 14">
            <a:extLst>
              <a:ext uri="{FF2B5EF4-FFF2-40B4-BE49-F238E27FC236}">
                <a16:creationId xmlns:a16="http://schemas.microsoft.com/office/drawing/2014/main" id="{143BC07A-6559-4402-B64B-1E83F3436A11}"/>
              </a:ext>
            </a:extLst>
          </p:cNvPr>
          <p:cNvSpPr>
            <a:spLocks noGrp="1"/>
          </p:cNvSpPr>
          <p:nvPr>
            <p:ph type="body" sz="quarter" idx="32" hasCustomPrompt="1"/>
          </p:nvPr>
        </p:nvSpPr>
        <p:spPr>
          <a:xfrm>
            <a:off x="10514956" y="4854499"/>
            <a:ext cx="831356" cy="246221"/>
          </a:xfrm>
        </p:spPr>
        <p:txBody>
          <a:bodyPr wrap="square">
            <a:spAutoFit/>
          </a:bodyPr>
          <a:lstStyle>
            <a:lvl1pPr algn="r">
              <a:lnSpc>
                <a:spcPct val="100000"/>
              </a:lnSpc>
              <a:spcAft>
                <a:spcPts val="0"/>
              </a:spcAft>
              <a:defRPr sz="1600"/>
            </a:lvl1pPr>
          </a:lstStyle>
          <a:p>
            <a:pPr lvl="0"/>
            <a:r>
              <a:rPr lang="de-DE"/>
              <a:t>Duration</a:t>
            </a:r>
          </a:p>
        </p:txBody>
      </p:sp>
      <p:sp>
        <p:nvSpPr>
          <p:cNvPr id="24" name="Textplatzhalter 14">
            <a:extLst>
              <a:ext uri="{FF2B5EF4-FFF2-40B4-BE49-F238E27FC236}">
                <a16:creationId xmlns:a16="http://schemas.microsoft.com/office/drawing/2014/main" id="{691EBE03-D3E9-4B84-8F4C-C717DC217181}"/>
              </a:ext>
            </a:extLst>
          </p:cNvPr>
          <p:cNvSpPr>
            <a:spLocks noGrp="1"/>
          </p:cNvSpPr>
          <p:nvPr>
            <p:ph type="body" sz="quarter" idx="33"/>
          </p:nvPr>
        </p:nvSpPr>
        <p:spPr>
          <a:xfrm>
            <a:off x="7266000" y="5646499"/>
            <a:ext cx="2775953" cy="276999"/>
          </a:xfrm>
        </p:spPr>
        <p:txBody>
          <a:bodyPr wrap="square">
            <a:spAutoFit/>
          </a:bodyPr>
          <a:lstStyle>
            <a:lvl1pPr>
              <a:lnSpc>
                <a:spcPct val="90000"/>
              </a:lnSpc>
              <a:spcAft>
                <a:spcPts val="0"/>
              </a:spcAft>
              <a:defRPr sz="2000" b="0"/>
            </a:lvl1pPr>
            <a:lvl2pPr>
              <a:lnSpc>
                <a:spcPct val="100000"/>
              </a:lnSpc>
              <a:spcBef>
                <a:spcPts val="0"/>
              </a:spcBef>
              <a:spcAft>
                <a:spcPts val="0"/>
              </a:spcAft>
              <a:defRPr sz="1600" b="0"/>
            </a:lvl2pPr>
            <a:lvl3pPr>
              <a:defRPr sz="1400"/>
            </a:lvl3pPr>
            <a:lvl4pPr>
              <a:defRPr sz="1400"/>
            </a:lvl4pPr>
            <a:lvl5pPr>
              <a:defRPr sz="1400"/>
            </a:lvl5pPr>
          </a:lstStyle>
          <a:p>
            <a:pPr lvl="0"/>
            <a:r>
              <a:rPr lang="de-DE"/>
              <a:t>Mastertextformat bearbeiten</a:t>
            </a:r>
          </a:p>
        </p:txBody>
      </p:sp>
      <p:sp>
        <p:nvSpPr>
          <p:cNvPr id="25" name="Textplatzhalter 14">
            <a:extLst>
              <a:ext uri="{FF2B5EF4-FFF2-40B4-BE49-F238E27FC236}">
                <a16:creationId xmlns:a16="http://schemas.microsoft.com/office/drawing/2014/main" id="{0F2E9FEB-31F3-403A-84CC-90CAFE50A248}"/>
              </a:ext>
            </a:extLst>
          </p:cNvPr>
          <p:cNvSpPr>
            <a:spLocks noGrp="1"/>
          </p:cNvSpPr>
          <p:nvPr>
            <p:ph type="body" sz="quarter" idx="34" hasCustomPrompt="1"/>
          </p:nvPr>
        </p:nvSpPr>
        <p:spPr>
          <a:xfrm>
            <a:off x="10506000" y="5646499"/>
            <a:ext cx="831356" cy="246221"/>
          </a:xfrm>
        </p:spPr>
        <p:txBody>
          <a:bodyPr wrap="square">
            <a:spAutoFit/>
          </a:bodyPr>
          <a:lstStyle>
            <a:lvl1pPr algn="r">
              <a:lnSpc>
                <a:spcPct val="100000"/>
              </a:lnSpc>
              <a:spcAft>
                <a:spcPts val="0"/>
              </a:spcAft>
              <a:defRPr sz="1600"/>
            </a:lvl1pPr>
          </a:lstStyle>
          <a:p>
            <a:pPr lvl="0"/>
            <a:r>
              <a:rPr lang="de-DE"/>
              <a:t>Duration</a:t>
            </a:r>
          </a:p>
        </p:txBody>
      </p:sp>
      <p:sp>
        <p:nvSpPr>
          <p:cNvPr id="26" name="Rechteck 25" hidden="1">
            <a:extLst>
              <a:ext uri="{FF2B5EF4-FFF2-40B4-BE49-F238E27FC236}">
                <a16:creationId xmlns:a16="http://schemas.microsoft.com/office/drawing/2014/main" id="{A921B7E8-4CE1-4D53-B330-12E81BD269AE}"/>
              </a:ext>
            </a:extLst>
          </p:cNvPr>
          <p:cNvSpPr/>
          <p:nvPr userDrawn="1"/>
        </p:nvSpPr>
        <p:spPr>
          <a:xfrm>
            <a:off x="6490800" y="576000"/>
            <a:ext cx="46800" cy="79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88000" tIns="288000" rIns="288000" bIns="288000" numCol="1" spcCol="0" rtlCol="0" fromWordArt="0" anchor="ctr" anchorCtr="0" forceAA="0" compatLnSpc="1">
            <a:prstTxWarp prst="textNoShape">
              <a:avLst/>
            </a:prstTxWarp>
            <a:noAutofit/>
          </a:bodyPr>
          <a:lstStyle/>
          <a:p>
            <a:pPr algn="ctr">
              <a:lnSpc>
                <a:spcPct val="96000"/>
              </a:lnSpc>
            </a:pPr>
            <a:r>
              <a:rPr lang="de-DE" sz="4000">
                <a:solidFill>
                  <a:srgbClr val="000000"/>
                </a:solidFill>
                <a:latin typeface="+mj-lt"/>
              </a:rPr>
              <a:t> </a:t>
            </a:r>
          </a:p>
        </p:txBody>
      </p:sp>
    </p:spTree>
    <p:extLst>
      <p:ext uri="{BB962C8B-B14F-4D97-AF65-F5344CB8AC3E}">
        <p14:creationId xmlns:p14="http://schemas.microsoft.com/office/powerpoint/2010/main" val="27163093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9381E912-C342-4B5A-B0D7-4F51EFB6085E}"/>
              </a:ext>
            </a:extLst>
          </p:cNvPr>
          <p:cNvSpPr>
            <a:spLocks noGrp="1"/>
          </p:cNvSpPr>
          <p:nvPr>
            <p:ph type="title" hasCustomPrompt="1"/>
          </p:nvPr>
        </p:nvSpPr>
        <p:spPr>
          <a:xfrm>
            <a:off x="864000" y="576000"/>
            <a:ext cx="9186909" cy="580019"/>
          </a:xfrm>
          <a:prstGeom prst="rect">
            <a:avLst/>
          </a:prstGeom>
          <a:ln w="31750" cap="rnd">
            <a:noFill/>
          </a:ln>
        </p:spPr>
        <p:txBody>
          <a:bodyPr vert="horz" wrap="square" lIns="0" tIns="0" rIns="0" bIns="0" rtlCol="0" anchor="t">
            <a:noAutofit/>
          </a:bodyPr>
          <a:lstStyle>
            <a:lvl1pPr>
              <a:defRPr/>
            </a:lvl1pPr>
          </a:lstStyle>
          <a:p>
            <a:pPr marL="0" lvl="0"/>
            <a:r>
              <a:rPr lang="en-US"/>
              <a:t>Add Title</a:t>
            </a:r>
          </a:p>
        </p:txBody>
      </p:sp>
      <p:sp>
        <p:nvSpPr>
          <p:cNvPr id="8" name="Textplatzhalter 2">
            <a:extLst>
              <a:ext uri="{FF2B5EF4-FFF2-40B4-BE49-F238E27FC236}">
                <a16:creationId xmlns:a16="http://schemas.microsoft.com/office/drawing/2014/main" id="{4A5D4B6C-DDF6-4708-A606-6A9E9BE212AA}"/>
              </a:ext>
            </a:extLst>
          </p:cNvPr>
          <p:cNvSpPr>
            <a:spLocks noGrp="1"/>
          </p:cNvSpPr>
          <p:nvPr>
            <p:ph type="body" sz="quarter" idx="19" hasCustomPrompt="1"/>
          </p:nvPr>
        </p:nvSpPr>
        <p:spPr>
          <a:xfrm>
            <a:off x="863600" y="2103438"/>
            <a:ext cx="9187200" cy="3415935"/>
          </a:xfrm>
        </p:spPr>
        <p:txBody>
          <a:bodyPr>
            <a:spAutoFit/>
          </a:bodyPr>
          <a:lstStyle>
            <a:lvl1pPr>
              <a:spcBef>
                <a:spcPts val="600"/>
              </a:spcBef>
              <a:spcAft>
                <a:spcPts val="600"/>
              </a:spcAft>
              <a:defRPr baseline="0"/>
            </a:lvl1pPr>
            <a:lvl2pPr>
              <a:spcBef>
                <a:spcPts val="0"/>
              </a:spcBef>
              <a:defRPr/>
            </a:lvl2pPr>
            <a:lvl3pPr marL="268288" indent="-268288">
              <a:defRPr/>
            </a:lvl3pPr>
            <a:lvl4pPr marL="536575" indent="-268288">
              <a:defRPr/>
            </a:lvl4pPr>
            <a:lvl5pPr marL="804863" indent="-268288">
              <a:defRPr/>
            </a:lvl5pPr>
            <a:lvl6pPr marL="1076325" indent="-271463">
              <a:defRPr/>
            </a:lvl6pPr>
            <a:lvl7pPr marL="1344613" indent="-268288">
              <a:defRPr/>
            </a:lvl7pPr>
            <a:lvl8pPr marL="1612900" indent="-268288">
              <a:defRPr/>
            </a:lvl8pPr>
            <a:lvl9pPr marL="1881188" indent="-268288">
              <a:defRPr/>
            </a:lvl9pPr>
          </a:lstStyle>
          <a:p>
            <a:pPr lvl="0"/>
            <a:r>
              <a:rPr lang="en-US"/>
              <a:t>Add Subtitle</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p>
        </p:txBody>
      </p:sp>
      <p:sp>
        <p:nvSpPr>
          <p:cNvPr id="3" name="Textplatzhalter 2">
            <a:extLst>
              <a:ext uri="{FF2B5EF4-FFF2-40B4-BE49-F238E27FC236}">
                <a16:creationId xmlns:a16="http://schemas.microsoft.com/office/drawing/2014/main" id="{FEDD9269-8F1E-42ED-A2A6-AA62FE24CEA9}"/>
              </a:ext>
            </a:extLst>
          </p:cNvPr>
          <p:cNvSpPr>
            <a:spLocks noGrp="1"/>
          </p:cNvSpPr>
          <p:nvPr>
            <p:ph type="body" sz="quarter" idx="20" hasCustomPrompt="1"/>
          </p:nvPr>
        </p:nvSpPr>
        <p:spPr>
          <a:xfrm>
            <a:off x="868625" y="5940000"/>
            <a:ext cx="9187309" cy="315664"/>
          </a:xfrm>
        </p:spPr>
        <p:txBody>
          <a:bodyPr anchor="b" anchorCtr="0"/>
          <a:lstStyle>
            <a:lvl1pPr>
              <a:lnSpc>
                <a:spcPct val="100000"/>
              </a:lnSpc>
              <a:spcBef>
                <a:spcPts val="0"/>
              </a:spcBef>
              <a:spcAft>
                <a:spcPts val="0"/>
              </a:spcAft>
              <a:defRPr sz="2000"/>
            </a:lvl1pPr>
          </a:lstStyle>
          <a:p>
            <a:pPr lvl="0"/>
            <a:r>
              <a:rPr lang="de-DE"/>
              <a:t>Add </a:t>
            </a:r>
            <a:r>
              <a:rPr lang="de-DE" err="1"/>
              <a:t>Conclusion</a:t>
            </a:r>
            <a:endParaRPr lang="de-DE"/>
          </a:p>
        </p:txBody>
      </p:sp>
    </p:spTree>
    <p:extLst>
      <p:ext uri="{BB962C8B-B14F-4D97-AF65-F5344CB8AC3E}">
        <p14:creationId xmlns:p14="http://schemas.microsoft.com/office/powerpoint/2010/main" val="163501667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79" Type="http://schemas.openxmlformats.org/officeDocument/2006/relationships/theme" Target="../theme/theme1.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image" Target="../media/image1.png"/><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 name="Title Placeholder 1">
            <a:extLst>
              <a:ext uri="{FF2B5EF4-FFF2-40B4-BE49-F238E27FC236}">
                <a16:creationId xmlns:a16="http://schemas.microsoft.com/office/drawing/2014/main" id="{FB129FF7-B1E5-4B15-AAB6-AB91287A1FE3}"/>
              </a:ext>
            </a:extLst>
          </p:cNvPr>
          <p:cNvSpPr>
            <a:spLocks noGrp="1"/>
          </p:cNvSpPr>
          <p:nvPr>
            <p:ph type="title"/>
          </p:nvPr>
        </p:nvSpPr>
        <p:spPr>
          <a:xfrm>
            <a:off x="864000" y="576000"/>
            <a:ext cx="9186909" cy="580019"/>
          </a:xfrm>
          <a:prstGeom prst="rect">
            <a:avLst/>
          </a:prstGeom>
          <a:ln w="31750" cap="rnd">
            <a:noFill/>
          </a:ln>
        </p:spPr>
        <p:txBody>
          <a:bodyPr vert="horz" wrap="square" lIns="0" tIns="0" rIns="0" bIns="0" rtlCol="0" anchor="t">
            <a:noAutofit/>
          </a:bodyPr>
          <a:lstStyle/>
          <a:p>
            <a:pPr marL="0" lvl="0"/>
            <a:r>
              <a:rPr lang="en-US"/>
              <a:t>Click to edit master title</a:t>
            </a:r>
          </a:p>
        </p:txBody>
      </p:sp>
      <p:sp>
        <p:nvSpPr>
          <p:cNvPr id="22" name="Slide Number Placeholder 5">
            <a:extLst>
              <a:ext uri="{FF2B5EF4-FFF2-40B4-BE49-F238E27FC236}">
                <a16:creationId xmlns:a16="http://schemas.microsoft.com/office/drawing/2014/main" id="{D55141D1-026B-4E9F-9F35-94A69C366C13}"/>
              </a:ext>
            </a:extLst>
          </p:cNvPr>
          <p:cNvSpPr txBox="1">
            <a:spLocks/>
          </p:cNvSpPr>
          <p:nvPr userDrawn="1"/>
        </p:nvSpPr>
        <p:spPr>
          <a:xfrm>
            <a:off x="10896885" y="6426000"/>
            <a:ext cx="431800" cy="432000"/>
          </a:xfrm>
          <a:prstGeom prst="rect">
            <a:avLst/>
          </a:prstGeom>
        </p:spPr>
        <p:txBody>
          <a:bodyPr vert="horz" wrap="none" lIns="0" tIns="0" rIns="0" bIns="0" rtlCol="0" anchor="t">
            <a:noAutofit/>
          </a:bodyPr>
          <a:lstStyle>
            <a:defPPr>
              <a:defRPr lang="en-US"/>
            </a:defPPr>
            <a:lvl1pPr marL="0" algn="ctr" defTabSz="914400" rtl="0" eaLnBrk="1" fontAlgn="base" latinLnBrk="0" hangingPunct="1">
              <a:defRPr sz="13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base"/>
            <a:fld id="{2C5567C4-2333-1843-91D3-E0DA93A2B0CA}" type="slidenum">
              <a:rPr lang="en-US" sz="1000" b="0" i="0" smtClean="0">
                <a:solidFill>
                  <a:srgbClr val="000000"/>
                </a:solidFill>
                <a:latin typeface="SMA Futura Global" panose="020B0502020204020303" pitchFamily="34" charset="-128"/>
                <a:ea typeface="Malgun Gothic" panose="020B0503020000020004" pitchFamily="34" charset="-127"/>
              </a:rPr>
              <a:pPr algn="r" fontAlgn="base"/>
              <a:t>‹#›</a:t>
            </a:fld>
            <a:endParaRPr lang="en-US" sz="1200" b="0" i="0">
              <a:solidFill>
                <a:srgbClr val="000000"/>
              </a:solidFill>
              <a:latin typeface="SMA Futura Global" panose="020B0502020204020303" pitchFamily="34" charset="-128"/>
              <a:ea typeface="Malgun Gothic" panose="020B0503020000020004" pitchFamily="34" charset="-127"/>
            </a:endParaRPr>
          </a:p>
        </p:txBody>
      </p:sp>
      <p:sp>
        <p:nvSpPr>
          <p:cNvPr id="11" name="Footer Placeholder 4">
            <a:extLst>
              <a:ext uri="{FF2B5EF4-FFF2-40B4-BE49-F238E27FC236}">
                <a16:creationId xmlns:a16="http://schemas.microsoft.com/office/drawing/2014/main" id="{9FED3618-36C5-4575-98DB-916B193DE6E9}"/>
              </a:ext>
            </a:extLst>
          </p:cNvPr>
          <p:cNvSpPr txBox="1">
            <a:spLocks/>
          </p:cNvSpPr>
          <p:nvPr userDrawn="1"/>
        </p:nvSpPr>
        <p:spPr>
          <a:xfrm>
            <a:off x="863601" y="6426000"/>
            <a:ext cx="2214988" cy="432000"/>
          </a:xfrm>
          <a:prstGeom prst="rect">
            <a:avLst/>
          </a:prstGeom>
        </p:spPr>
        <p:txBody>
          <a:bodyPr vert="horz" wrap="none" lIns="0" tIns="0" rIns="0" bIns="0" rtlCol="0" anchor="t">
            <a:noAutofit/>
          </a:bodyPr>
          <a:lstStyle>
            <a:defPPr>
              <a:defRPr lang="en-US"/>
            </a:defPPr>
            <a:lvl1pPr marL="0" algn="l" defTabSz="914400" rtl="0" eaLnBrk="1" fontAlgn="base"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base"/>
            <a:r>
              <a:rPr lang="en-US" sz="1000" b="0" i="0" spc="0" baseline="0">
                <a:solidFill>
                  <a:srgbClr val="000000"/>
                </a:solidFill>
                <a:latin typeface="SMA Futura Global" panose="020B0502020204020303" pitchFamily="34" charset="-128"/>
                <a:ea typeface="Malgun Gothic" panose="020B0503020000020004" pitchFamily="34" charset="-127"/>
              </a:rPr>
              <a:t>SMA Solar Technology</a:t>
            </a:r>
          </a:p>
        </p:txBody>
      </p:sp>
      <p:sp>
        <p:nvSpPr>
          <p:cNvPr id="2" name="Textplatzhalter 1">
            <a:extLst>
              <a:ext uri="{FF2B5EF4-FFF2-40B4-BE49-F238E27FC236}">
                <a16:creationId xmlns:a16="http://schemas.microsoft.com/office/drawing/2014/main" id="{31B571AA-2DAE-48AB-8C54-FD3913056B22}"/>
              </a:ext>
            </a:extLst>
          </p:cNvPr>
          <p:cNvSpPr>
            <a:spLocks noGrp="1"/>
          </p:cNvSpPr>
          <p:nvPr>
            <p:ph type="body" idx="1"/>
          </p:nvPr>
        </p:nvSpPr>
        <p:spPr>
          <a:xfrm>
            <a:off x="864000" y="2118166"/>
            <a:ext cx="10464400" cy="3415935"/>
          </a:xfrm>
          <a:prstGeom prst="rect">
            <a:avLst/>
          </a:prstGeom>
        </p:spPr>
        <p:txBody>
          <a:bodyPr vert="horz" lIns="0" tIns="0" rIns="0" bIns="0" rtlCol="0">
            <a:spAutoFit/>
          </a:bodyPr>
          <a:lstStyle/>
          <a:p>
            <a:pPr lvl="0"/>
            <a:r>
              <a:rPr lang="en-US"/>
              <a:t>Add Subtitle </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p>
        </p:txBody>
      </p:sp>
      <p:pic>
        <p:nvPicPr>
          <p:cNvPr id="8" name="Logo" descr="Ein Bild, das Zeichnung enthält.&#10;&#10;Automatisch generierte Beschreibung">
            <a:extLst>
              <a:ext uri="{FF2B5EF4-FFF2-40B4-BE49-F238E27FC236}">
                <a16:creationId xmlns:a16="http://schemas.microsoft.com/office/drawing/2014/main" id="{A75B67C7-67F3-44FF-A2B2-FCC9B717AFC5}"/>
              </a:ext>
            </a:extLst>
          </p:cNvPr>
          <p:cNvPicPr>
            <a:picLocks noChangeAspect="1"/>
          </p:cNvPicPr>
          <p:nvPr userDrawn="1"/>
        </p:nvPicPr>
        <p:blipFill>
          <a:blip r:embed="rId80"/>
          <a:stretch>
            <a:fillRect/>
          </a:stretch>
        </p:blipFill>
        <p:spPr>
          <a:xfrm>
            <a:off x="10347277" y="576000"/>
            <a:ext cx="981123" cy="608400"/>
          </a:xfrm>
          <a:prstGeom prst="rect">
            <a:avLst/>
          </a:prstGeom>
        </p:spPr>
      </p:pic>
    </p:spTree>
    <p:extLst>
      <p:ext uri="{BB962C8B-B14F-4D97-AF65-F5344CB8AC3E}">
        <p14:creationId xmlns:p14="http://schemas.microsoft.com/office/powerpoint/2010/main" val="95661256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 id="2147483726" r:id="rId18"/>
    <p:sldLayoutId id="2147483727" r:id="rId19"/>
    <p:sldLayoutId id="2147483728" r:id="rId20"/>
    <p:sldLayoutId id="2147483729" r:id="rId21"/>
    <p:sldLayoutId id="2147483730" r:id="rId22"/>
    <p:sldLayoutId id="2147483731" r:id="rId23"/>
    <p:sldLayoutId id="2147483732" r:id="rId24"/>
    <p:sldLayoutId id="2147483733" r:id="rId25"/>
    <p:sldLayoutId id="2147483734" r:id="rId26"/>
    <p:sldLayoutId id="2147483735" r:id="rId27"/>
    <p:sldLayoutId id="2147483736" r:id="rId28"/>
    <p:sldLayoutId id="2147483737" r:id="rId29"/>
    <p:sldLayoutId id="2147483738" r:id="rId30"/>
    <p:sldLayoutId id="2147483739" r:id="rId31"/>
    <p:sldLayoutId id="2147483740" r:id="rId32"/>
    <p:sldLayoutId id="2147483741" r:id="rId33"/>
    <p:sldLayoutId id="2147483742" r:id="rId34"/>
    <p:sldLayoutId id="2147483743" r:id="rId35"/>
    <p:sldLayoutId id="2147483744" r:id="rId36"/>
    <p:sldLayoutId id="2147483745" r:id="rId37"/>
    <p:sldLayoutId id="2147483746" r:id="rId38"/>
    <p:sldLayoutId id="2147483661" r:id="rId39"/>
    <p:sldLayoutId id="2147483662" r:id="rId40"/>
    <p:sldLayoutId id="2147483663" r:id="rId41"/>
    <p:sldLayoutId id="2147483664" r:id="rId42"/>
    <p:sldLayoutId id="2147483665" r:id="rId43"/>
    <p:sldLayoutId id="2147483666" r:id="rId44"/>
    <p:sldLayoutId id="2147483667" r:id="rId45"/>
    <p:sldLayoutId id="2147483668" r:id="rId46"/>
    <p:sldLayoutId id="2147483669" r:id="rId47"/>
    <p:sldLayoutId id="2147483670" r:id="rId48"/>
    <p:sldLayoutId id="2147483671" r:id="rId49"/>
    <p:sldLayoutId id="2147483672" r:id="rId50"/>
    <p:sldLayoutId id="2147483673" r:id="rId51"/>
    <p:sldLayoutId id="2147483674" r:id="rId52"/>
    <p:sldLayoutId id="2147483675" r:id="rId53"/>
    <p:sldLayoutId id="2147483676" r:id="rId54"/>
    <p:sldLayoutId id="2147483677" r:id="rId55"/>
    <p:sldLayoutId id="2147483678" r:id="rId56"/>
    <p:sldLayoutId id="2147483679" r:id="rId57"/>
    <p:sldLayoutId id="2147483680" r:id="rId58"/>
    <p:sldLayoutId id="2147483681" r:id="rId59"/>
    <p:sldLayoutId id="2147483682" r:id="rId60"/>
    <p:sldLayoutId id="2147483683" r:id="rId61"/>
    <p:sldLayoutId id="2147483684" r:id="rId62"/>
    <p:sldLayoutId id="2147483685" r:id="rId63"/>
    <p:sldLayoutId id="2147483686" r:id="rId64"/>
    <p:sldLayoutId id="2147483687" r:id="rId65"/>
    <p:sldLayoutId id="2147483688" r:id="rId66"/>
    <p:sldLayoutId id="2147483689" r:id="rId67"/>
    <p:sldLayoutId id="2147483690" r:id="rId68"/>
    <p:sldLayoutId id="2147483691" r:id="rId69"/>
    <p:sldLayoutId id="2147483692" r:id="rId70"/>
    <p:sldLayoutId id="2147483693" r:id="rId71"/>
    <p:sldLayoutId id="2147483694" r:id="rId72"/>
    <p:sldLayoutId id="2147483695" r:id="rId73"/>
    <p:sldLayoutId id="2147483696" r:id="rId74"/>
    <p:sldLayoutId id="2147483697" r:id="rId75"/>
    <p:sldLayoutId id="2147483698" r:id="rId76"/>
    <p:sldLayoutId id="2147483702" r:id="rId77"/>
    <p:sldLayoutId id="2147483762" r:id="rId78"/>
  </p:sldLayoutIdLst>
  <p:hf hdr="0"/>
  <p:txStyles>
    <p:titleStyle>
      <a:lvl1pPr algn="l" defTabSz="914377" rtl="0" eaLnBrk="1" fontAlgn="base" latinLnBrk="0" hangingPunct="1">
        <a:lnSpc>
          <a:spcPct val="101000"/>
        </a:lnSpc>
        <a:spcBef>
          <a:spcPct val="0"/>
        </a:spcBef>
        <a:buNone/>
        <a:defRPr lang="en-US" sz="2800" b="0" i="0" kern="1200" cap="none" baseline="0" dirty="0" smtClean="0">
          <a:solidFill>
            <a:srgbClr val="000000"/>
          </a:solidFill>
          <a:latin typeface="SMA Futura Global" panose="020B0502020204020303" pitchFamily="34" charset="-128"/>
          <a:ea typeface="Malgun Gothic Semilight" panose="020B0502040204020203" pitchFamily="34" charset="-128"/>
          <a:cs typeface="Malgun Gothic Semilight" panose="020B0502040204020203" pitchFamily="34" charset="-128"/>
        </a:defRPr>
      </a:lvl1pPr>
    </p:titleStyle>
    <p:bodyStyle>
      <a:lvl1pPr marL="0" indent="0" algn="l" defTabSz="914377" rtl="0" eaLnBrk="1" fontAlgn="base" latinLnBrk="0" hangingPunct="1">
        <a:lnSpc>
          <a:spcPct val="110000"/>
        </a:lnSpc>
        <a:spcBef>
          <a:spcPts val="600"/>
        </a:spcBef>
        <a:spcAft>
          <a:spcPts val="600"/>
        </a:spcAft>
        <a:buClr>
          <a:schemeClr val="accent2"/>
        </a:buClr>
        <a:buFont typeface="Arial" panose="020B0604020202020204" pitchFamily="34" charset="0"/>
        <a:buNone/>
        <a:defRPr sz="1800" b="1" kern="1200">
          <a:solidFill>
            <a:srgbClr val="000000"/>
          </a:solidFill>
          <a:latin typeface="SMA Futura Global" panose="020B0502020204020303" pitchFamily="34" charset="-128"/>
          <a:ea typeface="+mn-ea"/>
          <a:cs typeface="+mn-cs"/>
        </a:defRPr>
      </a:lvl1pPr>
      <a:lvl2pPr marL="0" indent="0" algn="l" defTabSz="914377" rtl="0" eaLnBrk="1" fontAlgn="base" latinLnBrk="0" hangingPunct="1">
        <a:lnSpc>
          <a:spcPct val="110000"/>
        </a:lnSpc>
        <a:spcBef>
          <a:spcPts val="0"/>
        </a:spcBef>
        <a:spcAft>
          <a:spcPts val="600"/>
        </a:spcAft>
        <a:buClr>
          <a:schemeClr val="accent2"/>
        </a:buClr>
        <a:buFont typeface="Arial" panose="020B0604020202020204" pitchFamily="34" charset="0"/>
        <a:buNone/>
        <a:defRPr lang="en-US" sz="1800" b="0" kern="1200" dirty="0">
          <a:solidFill>
            <a:srgbClr val="000000"/>
          </a:solidFill>
          <a:latin typeface="SMA Futura Global" panose="020B0502020204020303" pitchFamily="34" charset="-128"/>
          <a:ea typeface="+mn-ea"/>
          <a:cs typeface="+mn-cs"/>
        </a:defRPr>
      </a:lvl2pPr>
      <a:lvl3pPr marL="266700" indent="-266700" algn="l" defTabSz="914377" rtl="0" eaLnBrk="1" fontAlgn="base" latinLnBrk="0" hangingPunct="1">
        <a:lnSpc>
          <a:spcPct val="110000"/>
        </a:lnSpc>
        <a:spcBef>
          <a:spcPts val="0"/>
        </a:spcBef>
        <a:spcAft>
          <a:spcPts val="600"/>
        </a:spcAft>
        <a:buClr>
          <a:schemeClr val="accent2"/>
        </a:buClr>
        <a:buFont typeface="Arial" panose="020B0604020202020204" pitchFamily="34" charset="0"/>
        <a:buChar char="•"/>
        <a:defRPr sz="1800" kern="1200">
          <a:solidFill>
            <a:srgbClr val="000000"/>
          </a:solidFill>
          <a:latin typeface="SMA Futura Global" panose="020B0502020204020303" pitchFamily="34" charset="-128"/>
          <a:ea typeface="+mn-ea"/>
          <a:cs typeface="+mn-cs"/>
        </a:defRPr>
      </a:lvl3pPr>
      <a:lvl4pPr marL="536575" indent="-269875" algn="l" defTabSz="914377" rtl="0" eaLnBrk="1" fontAlgn="base" latinLnBrk="0" hangingPunct="1">
        <a:lnSpc>
          <a:spcPct val="110000"/>
        </a:lnSpc>
        <a:spcBef>
          <a:spcPts val="0"/>
        </a:spcBef>
        <a:spcAft>
          <a:spcPts val="600"/>
        </a:spcAft>
        <a:buClr>
          <a:schemeClr val="accent2"/>
        </a:buClr>
        <a:buFont typeface="Arial" panose="020B0604020202020204" pitchFamily="34" charset="0"/>
        <a:buChar char="•"/>
        <a:defRPr sz="1800" kern="1200">
          <a:solidFill>
            <a:srgbClr val="000000"/>
          </a:solidFill>
          <a:latin typeface="SMA Futura Global" panose="020B0502020204020303" pitchFamily="34" charset="-128"/>
          <a:ea typeface="+mn-ea"/>
          <a:cs typeface="+mn-cs"/>
        </a:defRPr>
      </a:lvl4pPr>
      <a:lvl5pPr marL="806450" indent="-269875" algn="l" defTabSz="914377" rtl="0" eaLnBrk="1" fontAlgn="base" latinLnBrk="0" hangingPunct="1">
        <a:lnSpc>
          <a:spcPct val="110000"/>
        </a:lnSpc>
        <a:spcBef>
          <a:spcPts val="0"/>
        </a:spcBef>
        <a:spcAft>
          <a:spcPts val="600"/>
        </a:spcAft>
        <a:buClr>
          <a:schemeClr val="accent2"/>
        </a:buClr>
        <a:buFont typeface="Arial" panose="020B0604020202020204" pitchFamily="34" charset="0"/>
        <a:buChar char="•"/>
        <a:defRPr sz="1800" kern="1200">
          <a:solidFill>
            <a:srgbClr val="000000"/>
          </a:solidFill>
          <a:latin typeface="SMA Futura Global" panose="020B0502020204020303" pitchFamily="34" charset="-128"/>
          <a:ea typeface="+mn-ea"/>
          <a:cs typeface="+mn-cs"/>
        </a:defRPr>
      </a:lvl5pPr>
      <a:lvl6pPr marL="1077913" indent="-271463" algn="l" defTabSz="914377" rtl="0" eaLnBrk="1" fontAlgn="base" latinLnBrk="0" hangingPunct="1">
        <a:lnSpc>
          <a:spcPct val="110000"/>
        </a:lnSpc>
        <a:spcBef>
          <a:spcPts val="0"/>
        </a:spcBef>
        <a:spcAft>
          <a:spcPts val="600"/>
        </a:spcAft>
        <a:buClr>
          <a:schemeClr val="accent2"/>
        </a:buClr>
        <a:buFont typeface="Arial" panose="020B0604020202020204" pitchFamily="34" charset="0"/>
        <a:buChar char="•"/>
        <a:defRPr sz="1800" kern="1200">
          <a:solidFill>
            <a:srgbClr val="000000"/>
          </a:solidFill>
          <a:latin typeface="SMA Futura Global" panose="020B0502020204020303" pitchFamily="34" charset="-128"/>
          <a:ea typeface="+mn-ea"/>
          <a:cs typeface="+mn-cs"/>
        </a:defRPr>
      </a:lvl6pPr>
      <a:lvl7pPr marL="1344613" indent="-266700" algn="l" defTabSz="914377" rtl="0" eaLnBrk="1" fontAlgn="base" latinLnBrk="0" hangingPunct="1">
        <a:lnSpc>
          <a:spcPct val="110000"/>
        </a:lnSpc>
        <a:spcBef>
          <a:spcPts val="0"/>
        </a:spcBef>
        <a:spcAft>
          <a:spcPts val="600"/>
        </a:spcAft>
        <a:buClr>
          <a:schemeClr val="accent2"/>
        </a:buClr>
        <a:buFont typeface="Arial" panose="020B0604020202020204" pitchFamily="34" charset="0"/>
        <a:buChar char="•"/>
        <a:defRPr sz="1800" kern="1200">
          <a:solidFill>
            <a:srgbClr val="000000"/>
          </a:solidFill>
          <a:latin typeface="SMA Futura Global" panose="020B0502020204020303" pitchFamily="34" charset="-128"/>
          <a:ea typeface="+mn-ea"/>
          <a:cs typeface="+mn-cs"/>
        </a:defRPr>
      </a:lvl7pPr>
      <a:lvl8pPr marL="1614488" indent="-269875" algn="l" defTabSz="914377" rtl="0" eaLnBrk="1" fontAlgn="base" latinLnBrk="0" hangingPunct="1">
        <a:lnSpc>
          <a:spcPct val="110000"/>
        </a:lnSpc>
        <a:spcBef>
          <a:spcPts val="0"/>
        </a:spcBef>
        <a:spcAft>
          <a:spcPts val="600"/>
        </a:spcAft>
        <a:buClr>
          <a:schemeClr val="accent2"/>
        </a:buClr>
        <a:buFont typeface="Arial" panose="020B0604020202020204" pitchFamily="34" charset="0"/>
        <a:buChar char="•"/>
        <a:defRPr sz="1800" kern="1200">
          <a:solidFill>
            <a:srgbClr val="000000"/>
          </a:solidFill>
          <a:latin typeface="SMA Futura Global" panose="020B0502020204020303" pitchFamily="34" charset="-128"/>
          <a:ea typeface="+mn-ea"/>
          <a:cs typeface="+mn-cs"/>
        </a:defRPr>
      </a:lvl8pPr>
      <a:lvl9pPr marL="1884363" indent="-269875" algn="l" defTabSz="914377" rtl="0" eaLnBrk="1" fontAlgn="base" latinLnBrk="0" hangingPunct="1">
        <a:lnSpc>
          <a:spcPct val="110000"/>
        </a:lnSpc>
        <a:spcBef>
          <a:spcPts val="0"/>
        </a:spcBef>
        <a:spcAft>
          <a:spcPts val="600"/>
        </a:spcAft>
        <a:buClr>
          <a:schemeClr val="accent2"/>
        </a:buClr>
        <a:buFont typeface="Arial" panose="020B0604020202020204" pitchFamily="34" charset="0"/>
        <a:buChar char="•"/>
        <a:defRPr sz="1800" kern="1200">
          <a:solidFill>
            <a:srgbClr val="000000"/>
          </a:solidFill>
          <a:latin typeface="SMA Futura Global" panose="020B0502020204020303" pitchFamily="34" charset="-128"/>
          <a:ea typeface="+mn-ea"/>
          <a:cs typeface="+mn-cs"/>
        </a:defRPr>
      </a:lvl9pPr>
    </p:bodyStyle>
    <p:otherStyle>
      <a:defPPr>
        <a:defRPr lang="en-US"/>
      </a:defPPr>
      <a:lvl1pPr marL="0" algn="l" defTabSz="914377" rtl="0" eaLnBrk="1" latinLnBrk="0" hangingPunct="1">
        <a:defRPr sz="1867" kern="1200">
          <a:solidFill>
            <a:schemeClr val="tx1"/>
          </a:solidFill>
          <a:latin typeface="+mn-lt"/>
          <a:ea typeface="+mn-ea"/>
          <a:cs typeface="+mn-cs"/>
        </a:defRPr>
      </a:lvl1pPr>
      <a:lvl2pPr marL="457189" algn="l" defTabSz="914377" rtl="0" eaLnBrk="1" latinLnBrk="0" hangingPunct="1">
        <a:defRPr sz="1867" kern="1200">
          <a:solidFill>
            <a:schemeClr val="tx1"/>
          </a:solidFill>
          <a:latin typeface="+mn-lt"/>
          <a:ea typeface="+mn-ea"/>
          <a:cs typeface="+mn-cs"/>
        </a:defRPr>
      </a:lvl2pPr>
      <a:lvl3pPr marL="914377" algn="l" defTabSz="914377" rtl="0" eaLnBrk="1" latinLnBrk="0" hangingPunct="1">
        <a:defRPr sz="1867" kern="1200">
          <a:solidFill>
            <a:schemeClr val="tx1"/>
          </a:solidFill>
          <a:latin typeface="+mn-lt"/>
          <a:ea typeface="+mn-ea"/>
          <a:cs typeface="+mn-cs"/>
        </a:defRPr>
      </a:lvl3pPr>
      <a:lvl4pPr marL="1371566" algn="l" defTabSz="914377" rtl="0" eaLnBrk="1" latinLnBrk="0" hangingPunct="1">
        <a:defRPr sz="1867" kern="1200">
          <a:solidFill>
            <a:schemeClr val="tx1"/>
          </a:solidFill>
          <a:latin typeface="+mn-lt"/>
          <a:ea typeface="+mn-ea"/>
          <a:cs typeface="+mn-cs"/>
        </a:defRPr>
      </a:lvl4pPr>
      <a:lvl5pPr marL="1828754" algn="l" defTabSz="914377" rtl="0" eaLnBrk="1" latinLnBrk="0" hangingPunct="1">
        <a:defRPr sz="1867" kern="1200">
          <a:solidFill>
            <a:schemeClr val="tx1"/>
          </a:solidFill>
          <a:latin typeface="+mn-lt"/>
          <a:ea typeface="+mn-ea"/>
          <a:cs typeface="+mn-cs"/>
        </a:defRPr>
      </a:lvl5pPr>
      <a:lvl6pPr marL="2285943" algn="l" defTabSz="914377" rtl="0" eaLnBrk="1" latinLnBrk="0" hangingPunct="1">
        <a:defRPr sz="1867" kern="1200">
          <a:solidFill>
            <a:schemeClr val="tx1"/>
          </a:solidFill>
          <a:latin typeface="+mn-lt"/>
          <a:ea typeface="+mn-ea"/>
          <a:cs typeface="+mn-cs"/>
        </a:defRPr>
      </a:lvl6pPr>
      <a:lvl7pPr marL="2743131" algn="l" defTabSz="914377" rtl="0" eaLnBrk="1" latinLnBrk="0" hangingPunct="1">
        <a:defRPr sz="1867" kern="1200">
          <a:solidFill>
            <a:schemeClr val="tx1"/>
          </a:solidFill>
          <a:latin typeface="+mn-lt"/>
          <a:ea typeface="+mn-ea"/>
          <a:cs typeface="+mn-cs"/>
        </a:defRPr>
      </a:lvl7pPr>
      <a:lvl8pPr marL="3200320" algn="l" defTabSz="914377" rtl="0" eaLnBrk="1" latinLnBrk="0" hangingPunct="1">
        <a:defRPr sz="1867" kern="1200">
          <a:solidFill>
            <a:schemeClr val="tx1"/>
          </a:solidFill>
          <a:latin typeface="+mn-lt"/>
          <a:ea typeface="+mn-ea"/>
          <a:cs typeface="+mn-cs"/>
        </a:defRPr>
      </a:lvl8pPr>
      <a:lvl9pPr marL="3657509" algn="l" defTabSz="914377" rtl="0" eaLnBrk="1" latinLnBrk="0" hangingPunct="1">
        <a:defRPr sz="1867" kern="1200">
          <a:solidFill>
            <a:schemeClr val="tx1"/>
          </a:solidFill>
          <a:latin typeface="+mn-lt"/>
          <a:ea typeface="+mn-ea"/>
          <a:cs typeface="+mn-cs"/>
        </a:defRPr>
      </a:lvl9pPr>
    </p:otherStyle>
  </p:txStyles>
  <p:extLst>
    <p:ext uri="{27BBF7A9-308A-43DC-89C8-2F10F3537804}">
      <p15:sldGuideLst xmlns:p15="http://schemas.microsoft.com/office/powerpoint/2012/main">
        <p15:guide id="7" pos="9475">
          <p15:clr>
            <a:srgbClr val="C35EA4"/>
          </p15:clr>
        </p15:guide>
        <p15:guide id="24" pos="7136">
          <p15:clr>
            <a:srgbClr val="C35EA4"/>
          </p15:clr>
        </p15:guide>
        <p15:guide id="25" pos="544">
          <p15:clr>
            <a:srgbClr val="C35EA4"/>
          </p15:clr>
        </p15:guide>
        <p15:guide id="40" orient="horz" pos="1804">
          <p15:clr>
            <a:srgbClr val="FDE53C"/>
          </p15:clr>
        </p15:guide>
        <p15:guide id="42" orient="horz" pos="362">
          <p15:clr>
            <a:srgbClr val="C35EA4"/>
          </p15:clr>
        </p15:guide>
        <p15:guide id="45" orient="horz" pos="4048">
          <p15:clr>
            <a:srgbClr val="C35EA4"/>
          </p15:clr>
        </p15:guide>
        <p15:guide id="49" orient="horz" pos="3776">
          <p15:clr>
            <a:srgbClr val="FDE53C"/>
          </p15:clr>
        </p15:guide>
        <p15:guide id="50" pos="3840">
          <p15:clr>
            <a:srgbClr val="FDE53C"/>
          </p15:clr>
        </p15:guide>
        <p15:guide id="51" pos="3704">
          <p15:clr>
            <a:srgbClr val="FDE53C"/>
          </p15:clr>
        </p15:guide>
        <p15:guide id="52" pos="3976">
          <p15:clr>
            <a:srgbClr val="FDE53C"/>
          </p15:clr>
        </p15:guide>
        <p15:guide id="53" pos="2560">
          <p15:clr>
            <a:srgbClr val="FDE53C"/>
          </p15:clr>
        </p15:guide>
        <p15:guide id="54" pos="2833">
          <p15:clr>
            <a:srgbClr val="FDE53C"/>
          </p15:clr>
        </p15:guide>
        <p15:guide id="55" pos="4847">
          <p15:clr>
            <a:srgbClr val="FDE53C"/>
          </p15:clr>
        </p15:guide>
        <p15:guide id="56" pos="5120">
          <p15:clr>
            <a:srgbClr val="FDE53C"/>
          </p15:clr>
        </p15:guide>
        <p15:guide id="57" pos="2693">
          <p15:clr>
            <a:srgbClr val="FDE53C"/>
          </p15:clr>
        </p15:guide>
        <p15:guide id="58" pos="4987">
          <p15:clr>
            <a:srgbClr val="FDE53C"/>
          </p15:clr>
        </p15:guide>
        <p15:guide id="60" pos="5433">
          <p15:clr>
            <a:srgbClr val="5ACBF0"/>
          </p15:clr>
        </p15:guide>
        <p15:guide id="61" orient="horz" pos="1325">
          <p15:clr>
            <a:srgbClr val="FDE53C"/>
          </p15:clr>
        </p15:guide>
        <p15:guide id="62" orient="horz" pos="2032">
          <p15:clr>
            <a:srgbClr val="5ACBF0"/>
          </p15:clr>
        </p15:guide>
        <p15:guide id="63" pos="4247">
          <p15:clr>
            <a:srgbClr val="5ACBF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8.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16.jpeg"/><Relationship Id="rId5" Type="http://schemas.openxmlformats.org/officeDocument/2006/relationships/image" Target="../media/image15.emf"/><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9.xml"/><Relationship Id="rId5" Type="http://schemas.openxmlformats.org/officeDocument/2006/relationships/image" Target="../media/image1.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9.xml"/><Relationship Id="rId5" Type="http://schemas.openxmlformats.org/officeDocument/2006/relationships/image" Target="../media/image1.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9.xml"/><Relationship Id="rId5" Type="http://schemas.openxmlformats.org/officeDocument/2006/relationships/image" Target="../media/image1.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53.xml"/><Relationship Id="rId4" Type="http://schemas.openxmlformats.org/officeDocument/2006/relationships/image" Target="../media/image14.sv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slideLayout" Target="../slideLayouts/slideLayout9.xml"/><Relationship Id="rId1" Type="http://schemas.openxmlformats.org/officeDocument/2006/relationships/tags" Target="../tags/tag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platzhalter 7" descr="Ein Bild, das Himmel, Wasser, draußen, Natur enthält.&#10;&#10;Automatisch generierte Beschreibung">
            <a:extLst>
              <a:ext uri="{FF2B5EF4-FFF2-40B4-BE49-F238E27FC236}">
                <a16:creationId xmlns:a16="http://schemas.microsoft.com/office/drawing/2014/main" id="{900BCF20-50EC-450A-A0E2-23172E27A2B0}"/>
              </a:ext>
            </a:extLst>
          </p:cNvPr>
          <p:cNvPicPr>
            <a:picLocks noGrp="1" noChangeAspect="1"/>
          </p:cNvPicPr>
          <p:nvPr>
            <p:ph type="pic" sz="quarter" idx="10"/>
          </p:nvPr>
        </p:nvPicPr>
        <p:blipFill>
          <a:blip r:embed="rId4" cstate="screen">
            <a:extLst>
              <a:ext uri="{28A0092B-C50C-407E-A947-70E740481C1C}">
                <a14:useLocalDpi xmlns:a14="http://schemas.microsoft.com/office/drawing/2010/main"/>
              </a:ext>
            </a:extLst>
          </a:blip>
          <a:srcRect t="7" b="7"/>
          <a:stretch>
            <a:fillRect/>
          </a:stretch>
        </p:blipFill>
        <p:spPr>
          <a:xfrm>
            <a:off x="0" y="-9927"/>
            <a:ext cx="12193200" cy="6858000"/>
          </a:xfrm>
        </p:spPr>
      </p:pic>
      <p:pic>
        <p:nvPicPr>
          <p:cNvPr id="4" name="Grafik 3">
            <a:extLst>
              <a:ext uri="{FF2B5EF4-FFF2-40B4-BE49-F238E27FC236}">
                <a16:creationId xmlns:a16="http://schemas.microsoft.com/office/drawing/2014/main" id="{BDD97ADF-59BB-459D-9865-D66342E5AF0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261000" y="171"/>
            <a:ext cx="8931000" cy="6857657"/>
          </a:xfrm>
          <a:prstGeom prst="rect">
            <a:avLst/>
          </a:prstGeom>
        </p:spPr>
      </p:pic>
      <p:sp>
        <p:nvSpPr>
          <p:cNvPr id="7" name="Textfeld 6">
            <a:extLst>
              <a:ext uri="{FF2B5EF4-FFF2-40B4-BE49-F238E27FC236}">
                <a16:creationId xmlns:a16="http://schemas.microsoft.com/office/drawing/2014/main" id="{A10AA3D2-4236-480E-A975-FA6B5F8F5B6B}"/>
              </a:ext>
            </a:extLst>
          </p:cNvPr>
          <p:cNvSpPr txBox="1"/>
          <p:nvPr/>
        </p:nvSpPr>
        <p:spPr>
          <a:xfrm>
            <a:off x="659342" y="2863850"/>
            <a:ext cx="10224558" cy="2671808"/>
          </a:xfrm>
          <a:prstGeom prst="rect">
            <a:avLst/>
          </a:prstGeom>
          <a:noFill/>
        </p:spPr>
        <p:txBody>
          <a:bodyPr wrap="square" lIns="0" tIns="108000" rIns="0" bIns="0" rtlCol="0" anchor="t">
            <a:spAutoFit/>
          </a:bodyPr>
          <a:lstStyle/>
          <a:p>
            <a:pPr marL="0" marR="0" lvl="0" indent="0" algn="l" defTabSz="914400" rtl="0" eaLnBrk="1" fontAlgn="auto" latinLnBrk="0" hangingPunct="1">
              <a:lnSpc>
                <a:spcPct val="90000"/>
              </a:lnSpc>
              <a:spcBef>
                <a:spcPts val="0"/>
              </a:spcBef>
              <a:spcAft>
                <a:spcPts val="1000"/>
              </a:spcAft>
              <a:buClrTx/>
              <a:buSzTx/>
              <a:buFontTx/>
              <a:buNone/>
              <a:tabLst/>
              <a:defRPr/>
            </a:pPr>
            <a:r>
              <a:rPr kumimoji="0" lang="en-US" sz="3600" b="1" i="0" u="none" strike="noStrike" kern="1200" cap="none" spc="0" normalizeH="0" baseline="0" noProof="0" dirty="0">
                <a:ln>
                  <a:noFill/>
                </a:ln>
                <a:solidFill>
                  <a:schemeClr val="bg1"/>
                </a:solidFill>
                <a:effectLst/>
                <a:uLnTx/>
                <a:uFillTx/>
                <a:latin typeface="SMA Futura Global"/>
                <a:ea typeface="SMA Futura Global"/>
                <a:cs typeface="SMA Futura Global"/>
              </a:rPr>
              <a:t>ERCOT IBRWG November 2023 </a:t>
            </a:r>
          </a:p>
          <a:p>
            <a:pPr marL="0" marR="0" lvl="0" indent="0" algn="l" defTabSz="914400" rtl="0" eaLnBrk="1" fontAlgn="auto" latinLnBrk="0" hangingPunct="1">
              <a:lnSpc>
                <a:spcPct val="90000"/>
              </a:lnSpc>
              <a:spcBef>
                <a:spcPts val="0"/>
              </a:spcBef>
              <a:spcAft>
                <a:spcPts val="1000"/>
              </a:spcAft>
              <a:buClrTx/>
              <a:buSzTx/>
              <a:buFontTx/>
              <a:buNone/>
              <a:tabLst/>
              <a:defRPr/>
            </a:pPr>
            <a:r>
              <a:rPr kumimoji="0" lang="en-US" sz="3600" b="1" i="0" u="none" strike="noStrike" kern="1200" cap="none" spc="0" normalizeH="0" baseline="0" noProof="0" dirty="0">
                <a:ln>
                  <a:noFill/>
                </a:ln>
                <a:solidFill>
                  <a:schemeClr val="bg1"/>
                </a:solidFill>
                <a:effectLst/>
                <a:uLnTx/>
                <a:uFillTx/>
                <a:latin typeface="SMA Futura Global"/>
                <a:ea typeface="SMA Futura Global"/>
                <a:cs typeface="SMA Futura Global"/>
              </a:rPr>
              <a:t>SMA Perspective on NOGRR 245</a:t>
            </a:r>
          </a:p>
          <a:p>
            <a:pPr marL="0" marR="0" lvl="0" indent="0" algn="l" defTabSz="914400" rtl="0" eaLnBrk="1" fontAlgn="auto" latinLnBrk="0" hangingPunct="1">
              <a:lnSpc>
                <a:spcPct val="90000"/>
              </a:lnSpc>
              <a:spcBef>
                <a:spcPts val="0"/>
              </a:spcBef>
              <a:spcAft>
                <a:spcPts val="1000"/>
              </a:spcAft>
              <a:buClrTx/>
              <a:buSzTx/>
              <a:buFontTx/>
              <a:buNone/>
              <a:tabLst/>
              <a:defRPr/>
            </a:pPr>
            <a:r>
              <a:rPr lang="en-US" sz="3600" b="1" dirty="0">
                <a:solidFill>
                  <a:schemeClr val="bg1"/>
                </a:solidFill>
                <a:latin typeface="SMA Futura Global"/>
                <a:ea typeface="SMA Futura Global"/>
                <a:cs typeface="SMA Futura Global"/>
              </a:rPr>
              <a:t>&amp; Improving System Stability with Legacy Plants</a:t>
            </a:r>
            <a:endParaRPr lang="en-US" sz="4000" b="1" dirty="0">
              <a:solidFill>
                <a:schemeClr val="bg1"/>
              </a:solidFill>
              <a:latin typeface="SMA Futura Global"/>
              <a:ea typeface="SMA Futura Global"/>
              <a:cs typeface="SMA Futura Global"/>
            </a:endParaRPr>
          </a:p>
          <a:p>
            <a:pPr marL="0" marR="0" lvl="0" indent="0" algn="l" defTabSz="914400" rtl="0" eaLnBrk="1" fontAlgn="auto" latinLnBrk="0" hangingPunct="1">
              <a:lnSpc>
                <a:spcPct val="90000"/>
              </a:lnSpc>
              <a:spcBef>
                <a:spcPts val="0"/>
              </a:spcBef>
              <a:spcAft>
                <a:spcPts val="1000"/>
              </a:spcAft>
              <a:buClrTx/>
              <a:buSzTx/>
              <a:buFontTx/>
              <a:buNone/>
              <a:tabLst/>
              <a:defRPr/>
            </a:pPr>
            <a:r>
              <a:rPr kumimoji="0" lang="en-US" sz="2000" b="1" i="0" u="none" strike="noStrike" kern="1200" cap="none" spc="0" normalizeH="0" baseline="0" noProof="0" dirty="0">
                <a:ln>
                  <a:noFill/>
                </a:ln>
                <a:solidFill>
                  <a:schemeClr val="bg1"/>
                </a:solidFill>
                <a:effectLst/>
                <a:uLnTx/>
                <a:uFillTx/>
                <a:latin typeface="SMA Futura Global"/>
                <a:ea typeface="SMA Futura Global"/>
                <a:cs typeface="SMA Futura Global"/>
              </a:rPr>
              <a:t>Ravi Dodballapur | Senior Director Application Engineering</a:t>
            </a:r>
          </a:p>
          <a:p>
            <a:pPr marL="0" marR="0" lvl="0" indent="0" algn="l" defTabSz="914400" rtl="0" eaLnBrk="1" fontAlgn="auto" latinLnBrk="0" hangingPunct="1">
              <a:lnSpc>
                <a:spcPct val="90000"/>
              </a:lnSpc>
              <a:spcBef>
                <a:spcPts val="0"/>
              </a:spcBef>
              <a:spcAft>
                <a:spcPts val="1000"/>
              </a:spcAft>
              <a:buClrTx/>
              <a:buSzTx/>
              <a:buFontTx/>
              <a:buNone/>
              <a:tabLst/>
              <a:defRPr/>
            </a:pPr>
            <a:r>
              <a:rPr lang="en-US" sz="2000" b="1" dirty="0">
                <a:solidFill>
                  <a:schemeClr val="bg1"/>
                </a:solidFill>
                <a:latin typeface="SMA Futura Global"/>
                <a:ea typeface="SMA Futura Global"/>
                <a:cs typeface="SMA Futura Global"/>
              </a:rPr>
              <a:t>Frank Berring | Head of Business Development</a:t>
            </a:r>
            <a:endParaRPr kumimoji="0" lang="en-US" sz="2000" b="1" i="0" u="none" strike="noStrike" kern="1200" cap="none" spc="0" normalizeH="0" baseline="0" noProof="0" dirty="0">
              <a:ln>
                <a:noFill/>
              </a:ln>
              <a:solidFill>
                <a:schemeClr val="bg1"/>
              </a:solidFill>
              <a:effectLst/>
              <a:uLnTx/>
              <a:uFillTx/>
              <a:latin typeface="SMA Futura Global"/>
              <a:ea typeface="SMA Futura Global"/>
              <a:cs typeface="SMA Futura Global"/>
            </a:endParaRPr>
          </a:p>
        </p:txBody>
      </p:sp>
      <p:pic>
        <p:nvPicPr>
          <p:cNvPr id="6" name="Logo" descr="Ein Bild, das Zeichnung enthält.&#10;&#10;Automatisch generierte Beschreibung">
            <a:extLst>
              <a:ext uri="{FF2B5EF4-FFF2-40B4-BE49-F238E27FC236}">
                <a16:creationId xmlns:a16="http://schemas.microsoft.com/office/drawing/2014/main" id="{FB84D4CC-A5DE-4101-B100-85563C8F9E1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347277" y="576000"/>
            <a:ext cx="981123" cy="608400"/>
          </a:xfrm>
          <a:prstGeom prst="rect">
            <a:avLst/>
          </a:prstGeom>
        </p:spPr>
      </p:pic>
      <p:sp>
        <p:nvSpPr>
          <p:cNvPr id="2" name="Textfeld 1">
            <a:extLst>
              <a:ext uri="{FF2B5EF4-FFF2-40B4-BE49-F238E27FC236}">
                <a16:creationId xmlns:a16="http://schemas.microsoft.com/office/drawing/2014/main" id="{FAB9507D-0D0A-4D44-AA80-7633B8F0AA1B}"/>
              </a:ext>
            </a:extLst>
          </p:cNvPr>
          <p:cNvSpPr txBox="1"/>
          <p:nvPr/>
        </p:nvSpPr>
        <p:spPr>
          <a:xfrm>
            <a:off x="622747" y="6265314"/>
            <a:ext cx="2203167" cy="284180"/>
          </a:xfrm>
          <a:prstGeom prst="rect">
            <a:avLst/>
          </a:prstGeom>
          <a:noFill/>
        </p:spPr>
        <p:txBody>
          <a:bodyPr wrap="none" lIns="0" tIns="0" rIns="0" bIns="0" rtlCol="0" anchor="t">
            <a:spAutoFit/>
          </a:bodyPr>
          <a:lstStyle/>
          <a:p>
            <a:pPr algn="l">
              <a:lnSpc>
                <a:spcPct val="110000"/>
              </a:lnSpc>
              <a:spcAft>
                <a:spcPts val="600"/>
              </a:spcAft>
              <a:buClr>
                <a:schemeClr val="accent2"/>
              </a:buClr>
            </a:pPr>
            <a:r>
              <a:rPr lang="es-ES" sz="1800" b="1" dirty="0" err="1">
                <a:solidFill>
                  <a:schemeClr val="bg1"/>
                </a:solidFill>
                <a:effectLst/>
                <a:latin typeface="+mj-lt"/>
                <a:ea typeface="Calibri" panose="020F0502020204030204" pitchFamily="34" charset="0"/>
              </a:rPr>
              <a:t>November</a:t>
            </a:r>
            <a:r>
              <a:rPr lang="es-ES" sz="1800" b="1" dirty="0">
                <a:solidFill>
                  <a:schemeClr val="bg1"/>
                </a:solidFill>
                <a:effectLst/>
                <a:latin typeface="+mj-lt"/>
                <a:ea typeface="Calibri" panose="020F0502020204030204" pitchFamily="34" charset="0"/>
              </a:rPr>
              <a:t> </a:t>
            </a:r>
            <a:r>
              <a:rPr lang="es-ES" b="1" dirty="0">
                <a:solidFill>
                  <a:schemeClr val="bg1"/>
                </a:solidFill>
                <a:latin typeface="+mj-lt"/>
                <a:ea typeface="Calibri" panose="020F0502020204030204" pitchFamily="34" charset="0"/>
              </a:rPr>
              <a:t>10th</a:t>
            </a:r>
            <a:r>
              <a:rPr lang="es-ES" sz="1800" b="1" dirty="0">
                <a:solidFill>
                  <a:schemeClr val="bg1"/>
                </a:solidFill>
                <a:effectLst/>
                <a:latin typeface="+mj-lt"/>
                <a:ea typeface="Calibri" panose="020F0502020204030204" pitchFamily="34" charset="0"/>
              </a:rPr>
              <a:t>, 2023</a:t>
            </a:r>
            <a:endParaRPr lang="de-DE" b="1" dirty="0">
              <a:solidFill>
                <a:schemeClr val="bg1"/>
              </a:solidFill>
              <a:latin typeface="+mj-lt"/>
            </a:endParaRPr>
          </a:p>
        </p:txBody>
      </p:sp>
    </p:spTree>
    <p:custDataLst>
      <p:tags r:id="rId1"/>
    </p:custDataLst>
    <p:extLst>
      <p:ext uri="{BB962C8B-B14F-4D97-AF65-F5344CB8AC3E}">
        <p14:creationId xmlns:p14="http://schemas.microsoft.com/office/powerpoint/2010/main" val="9754258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C7395866-5581-4E80-B259-EBB0F335902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471" imgH="472" progId="TCLayout.ActiveDocument.1">
                  <p:embed/>
                </p:oleObj>
              </mc:Choice>
              <mc:Fallback>
                <p:oleObj name="think-cell Folie" r:id="rId4" imgW="471" imgH="472" progId="TCLayout.ActiveDocument.1">
                  <p:embed/>
                  <p:pic>
                    <p:nvPicPr>
                      <p:cNvPr id="3" name="Objekt 2" hidden="1">
                        <a:extLst>
                          <a:ext uri="{FF2B5EF4-FFF2-40B4-BE49-F238E27FC236}">
                            <a16:creationId xmlns:a16="http://schemas.microsoft.com/office/drawing/2014/main" id="{C7395866-5581-4E80-B259-EBB0F335902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hteck 1" hidden="1">
            <a:extLst>
              <a:ext uri="{FF2B5EF4-FFF2-40B4-BE49-F238E27FC236}">
                <a16:creationId xmlns:a16="http://schemas.microsoft.com/office/drawing/2014/main" id="{5B5C1ECD-42C4-47F7-A54B-0C11F836E4E8}"/>
              </a:ext>
            </a:extLst>
          </p:cNvPr>
          <p:cNvSpPr/>
          <p:nvPr>
            <p:custDataLst>
              <p:tags r:id="rId2"/>
            </p:custDataLst>
          </p:nvPr>
        </p:nvSpPr>
        <p:spPr>
          <a:xfrm>
            <a:off x="0" y="0"/>
            <a:ext cx="158750" cy="1587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96000"/>
              </a:lnSpc>
            </a:pPr>
            <a:endParaRPr lang="en-US" sz="2800">
              <a:solidFill>
                <a:schemeClr val="accent1"/>
              </a:solidFill>
              <a:latin typeface="SMA Futura Global" panose="020B0502020204020303" pitchFamily="34" charset="-128"/>
              <a:ea typeface="Malgun Gothic Semilight" panose="020B0502040204020203" pitchFamily="34" charset="-128"/>
              <a:cs typeface="Malgun Gothic Semilight" panose="020B0502040204020203" pitchFamily="34" charset="-128"/>
              <a:sym typeface="SMA Futura Global" panose="020B0502020204020303" pitchFamily="34" charset="-128"/>
            </a:endParaRPr>
          </a:p>
        </p:txBody>
      </p:sp>
      <p:pic>
        <p:nvPicPr>
          <p:cNvPr id="27" name="Grafik 26" descr="Ein Bild, das Wassersport, Sport, schwimmend enthält.&#10;&#10;Automatisch generierte Beschreibung">
            <a:extLst>
              <a:ext uri="{FF2B5EF4-FFF2-40B4-BE49-F238E27FC236}">
                <a16:creationId xmlns:a16="http://schemas.microsoft.com/office/drawing/2014/main" id="{8C56445D-AC5A-4B75-8276-C3A1B30AE6F2}"/>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470" y="1448740"/>
            <a:ext cx="12192000" cy="5399906"/>
          </a:xfrm>
          <a:prstGeom prst="rect">
            <a:avLst/>
          </a:prstGeom>
        </p:spPr>
      </p:pic>
      <p:sp>
        <p:nvSpPr>
          <p:cNvPr id="28" name="Rechteck 27">
            <a:extLst>
              <a:ext uri="{FF2B5EF4-FFF2-40B4-BE49-F238E27FC236}">
                <a16:creationId xmlns:a16="http://schemas.microsoft.com/office/drawing/2014/main" id="{DDBF7F60-6312-4094-A0D5-4C41665039B1}"/>
              </a:ext>
            </a:extLst>
          </p:cNvPr>
          <p:cNvSpPr/>
          <p:nvPr/>
        </p:nvSpPr>
        <p:spPr>
          <a:xfrm>
            <a:off x="-1" y="1269507"/>
            <a:ext cx="12191531" cy="5588493"/>
          </a:xfrm>
          <a:prstGeom prst="rect">
            <a:avLst/>
          </a:prstGeom>
          <a:gradFill flip="none" rotWithShape="1">
            <a:gsLst>
              <a:gs pos="0">
                <a:schemeClr val="bg1">
                  <a:alpha val="30000"/>
                </a:schemeClr>
              </a:gs>
              <a:gs pos="73000">
                <a:schemeClr val="bg1"/>
              </a:gs>
              <a:gs pos="83000">
                <a:schemeClr val="bg1"/>
              </a:gs>
              <a:gs pos="100000">
                <a:schemeClr val="bg1"/>
              </a:gs>
            </a:gsLst>
            <a:lin ang="108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t" anchorCtr="0" forceAA="0" compatLnSpc="1">
            <a:prstTxWarp prst="textNoShape">
              <a:avLst/>
            </a:prstTxWarp>
            <a:noAutofit/>
          </a:bodyPr>
          <a:lstStyle/>
          <a:p>
            <a:pPr>
              <a:lnSpc>
                <a:spcPct val="96000"/>
              </a:lnSpc>
            </a:pPr>
            <a:endParaRPr lang="de-DE" sz="3000">
              <a:solidFill>
                <a:schemeClr val="tx2"/>
              </a:solidFill>
              <a:latin typeface="+mj-lt"/>
            </a:endParaRPr>
          </a:p>
          <a:p>
            <a:pPr>
              <a:lnSpc>
                <a:spcPct val="96000"/>
              </a:lnSpc>
            </a:pPr>
            <a:endParaRPr lang="de-DE" sz="3000">
              <a:solidFill>
                <a:schemeClr val="tx2"/>
              </a:solidFill>
              <a:latin typeface="+mj-lt"/>
            </a:endParaRPr>
          </a:p>
          <a:p>
            <a:pPr>
              <a:lnSpc>
                <a:spcPct val="96000"/>
              </a:lnSpc>
            </a:pPr>
            <a:endParaRPr lang="de-DE" sz="3000">
              <a:solidFill>
                <a:schemeClr val="bg1">
                  <a:lumMod val="50000"/>
                </a:schemeClr>
              </a:solidFill>
              <a:latin typeface="+mj-lt"/>
            </a:endParaRPr>
          </a:p>
          <a:p>
            <a:pPr>
              <a:lnSpc>
                <a:spcPct val="96000"/>
              </a:lnSpc>
            </a:pPr>
            <a:endParaRPr lang="de-DE" sz="3000">
              <a:solidFill>
                <a:schemeClr val="bg1">
                  <a:lumMod val="50000"/>
                </a:schemeClr>
              </a:solidFill>
              <a:latin typeface="+mj-lt"/>
            </a:endParaRPr>
          </a:p>
          <a:p>
            <a:pPr>
              <a:lnSpc>
                <a:spcPct val="96000"/>
              </a:lnSpc>
            </a:pPr>
            <a:endParaRPr lang="de-DE" sz="3000">
              <a:solidFill>
                <a:schemeClr val="bg1">
                  <a:lumMod val="50000"/>
                </a:schemeClr>
              </a:solidFill>
              <a:latin typeface="+mj-lt"/>
            </a:endParaRPr>
          </a:p>
          <a:p>
            <a:pPr>
              <a:lnSpc>
                <a:spcPct val="96000"/>
              </a:lnSpc>
            </a:pPr>
            <a:endParaRPr lang="de-DE" sz="3000">
              <a:solidFill>
                <a:schemeClr val="bg1">
                  <a:lumMod val="50000"/>
                </a:schemeClr>
              </a:solidFill>
              <a:latin typeface="+mj-lt"/>
            </a:endParaRPr>
          </a:p>
          <a:p>
            <a:pPr>
              <a:lnSpc>
                <a:spcPct val="96000"/>
              </a:lnSpc>
            </a:pPr>
            <a:endParaRPr lang="de-DE" sz="3000">
              <a:solidFill>
                <a:schemeClr val="bg1">
                  <a:lumMod val="50000"/>
                </a:schemeClr>
              </a:solidFill>
              <a:latin typeface="+mj-lt"/>
            </a:endParaRPr>
          </a:p>
          <a:p>
            <a:pPr>
              <a:lnSpc>
                <a:spcPct val="96000"/>
              </a:lnSpc>
            </a:pPr>
            <a:endParaRPr lang="de-DE" sz="3000">
              <a:solidFill>
                <a:schemeClr val="accent1"/>
              </a:solidFill>
              <a:latin typeface="+mj-lt"/>
            </a:endParaRPr>
          </a:p>
        </p:txBody>
      </p:sp>
      <p:sp>
        <p:nvSpPr>
          <p:cNvPr id="30" name="Titel 29">
            <a:extLst>
              <a:ext uri="{FF2B5EF4-FFF2-40B4-BE49-F238E27FC236}">
                <a16:creationId xmlns:a16="http://schemas.microsoft.com/office/drawing/2014/main" id="{271C670B-0EC6-4840-856E-CA82CD4B98A4}"/>
              </a:ext>
            </a:extLst>
          </p:cNvPr>
          <p:cNvSpPr>
            <a:spLocks noGrp="1"/>
          </p:cNvSpPr>
          <p:nvPr>
            <p:ph type="title"/>
          </p:nvPr>
        </p:nvSpPr>
        <p:spPr>
          <a:xfrm>
            <a:off x="863600" y="1884219"/>
            <a:ext cx="10118436" cy="979632"/>
          </a:xfrm>
        </p:spPr>
        <p:txBody>
          <a:bodyPr vert="horz"/>
          <a:lstStyle/>
          <a:p>
            <a:r>
              <a:rPr lang="de-DE" sz="5400" dirty="0"/>
              <a:t>THANK YOU </a:t>
            </a:r>
            <a:br>
              <a:rPr lang="de-DE" sz="5400" dirty="0"/>
            </a:br>
            <a:br>
              <a:rPr lang="de-DE" dirty="0"/>
            </a:br>
            <a:r>
              <a:rPr lang="de-DE" dirty="0"/>
              <a:t>SMA America, LLC</a:t>
            </a:r>
            <a:endParaRPr lang="de-DE" sz="4000" dirty="0"/>
          </a:p>
        </p:txBody>
      </p:sp>
    </p:spTree>
    <p:extLst>
      <p:ext uri="{BB962C8B-B14F-4D97-AF65-F5344CB8AC3E}">
        <p14:creationId xmlns:p14="http://schemas.microsoft.com/office/powerpoint/2010/main" val="1262606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2B5287DC-8EE5-4217-8BBE-1E3C237A48AC}"/>
              </a:ext>
            </a:extLst>
          </p:cNvPr>
          <p:cNvSpPr>
            <a:spLocks noGrp="1"/>
          </p:cNvSpPr>
          <p:nvPr>
            <p:ph type="body" sz="quarter" idx="19"/>
          </p:nvPr>
        </p:nvSpPr>
        <p:spPr>
          <a:xfrm>
            <a:off x="863600" y="1584000"/>
            <a:ext cx="9187200" cy="4392549"/>
          </a:xfrm>
        </p:spPr>
        <p:txBody>
          <a:bodyPr/>
          <a:lstStyle/>
          <a:p>
            <a:pPr lvl="1">
              <a:spcAft>
                <a:spcPts val="0"/>
              </a:spcAft>
            </a:pPr>
            <a:r>
              <a:rPr lang="en-US" sz="1100" b="1" cap="all"/>
              <a:t>IMPORTANT LEGAL NOTICE</a:t>
            </a:r>
            <a:br>
              <a:rPr lang="en-US" sz="1100"/>
            </a:br>
            <a:r>
              <a:rPr lang="en-US" sz="1100"/>
              <a:t>This presentation does not constitute or form part of, and should not be construed as, an offer or invitation to subscribe for, underwrite or otherwise acquire, any securities of SMA Solar Technology AG (the "Company") or any present or future subsidiary of the Company (together with the Company, the "SMA Group") nor should it or any part of it form the basis of, or be relied upon in connection with, any contract to purchase or subscribe for any securities in the Company or any member of the SMA Group or commitment whatsoever.</a:t>
            </a:r>
          </a:p>
          <a:p>
            <a:pPr lvl="1">
              <a:spcAft>
                <a:spcPts val="0"/>
              </a:spcAft>
            </a:pPr>
            <a:r>
              <a:rPr lang="en-US" sz="1100"/>
              <a:t>All information contained herein has been carefully prepared. Nevertheless, we do not guarantee its accuracy or completeness and nothing herein shall be construed to be a representation of such guarantee. The Company shall assume no liability for errors contained in this document, unless damages are caused intentionally or through gross negligence by the Company. Furthermore, the Company shall assume no liability for effects of activities that evolve from the basis of data and information provided by this presentation. </a:t>
            </a:r>
          </a:p>
          <a:p>
            <a:pPr lvl="1">
              <a:spcAft>
                <a:spcPts val="0"/>
              </a:spcAft>
            </a:pPr>
            <a:r>
              <a:rPr lang="en-US" sz="1100"/>
              <a:t>The information contained in this presentation is subject to amendment, revision and updating, which does not underlie any prior announcement by the Company. Certain statements contained in this presentation may be statements of future expectations and other forward-looking statements that are based on the management's current views and assumptions and involve known and unknown risks and uncertainties. Actual results, performance or events may differ materially from those in such statements as a result of, among others, factors, changing business or other market conditions and the prospects for growth anticipated by the management of the Company. These and other factors could adversely affect the outcome and financial effects of the plans and events described herein. The Company does not undertake any obligation to update or revise any forward-looking statements, whether as a result of new information, future events or otherwise. You should not place undue reliance on forward-looking statements which speak only as of the date of this presentation.</a:t>
            </a:r>
          </a:p>
          <a:p>
            <a:pPr lvl="1">
              <a:spcAft>
                <a:spcPts val="0"/>
              </a:spcAft>
            </a:pPr>
            <a:r>
              <a:rPr lang="en-US" sz="1100"/>
              <a:t>This presentation is for information purposes only and may not be further distributed or passed on to any party which is not the addressee of this presentation solely after prior consent of the Company. No part of this presentation must be copied, reproduced or cited by the addressees hereof other than for the purpose for which it has been provided to the addressee. The content of this presentation, meaning all texts, pictures and sounds, are protected by copyright. The contained information of the presentation is property of the Company. </a:t>
            </a:r>
          </a:p>
          <a:p>
            <a:pPr lvl="1">
              <a:spcAft>
                <a:spcPts val="0"/>
              </a:spcAft>
            </a:pPr>
            <a:r>
              <a:rPr lang="en-US" sz="1100" b="1"/>
              <a:t>This document is not an offer of securities for sale in the United States of America. Securities may not be offered or sold in the United States of America absent registration or an exemption from registration under the U.S. Securities Act of 1933 as amended.</a:t>
            </a:r>
            <a:endParaRPr lang="de-DE" sz="1100"/>
          </a:p>
        </p:txBody>
      </p:sp>
      <p:sp>
        <p:nvSpPr>
          <p:cNvPr id="2" name="Titel 1">
            <a:extLst>
              <a:ext uri="{FF2B5EF4-FFF2-40B4-BE49-F238E27FC236}">
                <a16:creationId xmlns:a16="http://schemas.microsoft.com/office/drawing/2014/main" id="{5E05D5FA-3003-4F15-A840-87B70C056C07}"/>
              </a:ext>
            </a:extLst>
          </p:cNvPr>
          <p:cNvSpPr>
            <a:spLocks noGrp="1"/>
          </p:cNvSpPr>
          <p:nvPr>
            <p:ph type="title"/>
          </p:nvPr>
        </p:nvSpPr>
        <p:spPr/>
        <p:txBody>
          <a:bodyPr/>
          <a:lstStyle/>
          <a:p>
            <a:r>
              <a:rPr lang="de-DE"/>
              <a:t>Disclaimer</a:t>
            </a:r>
          </a:p>
        </p:txBody>
      </p:sp>
    </p:spTree>
    <p:custDataLst>
      <p:tags r:id="rId1"/>
    </p:custDataLst>
    <p:extLst>
      <p:ext uri="{BB962C8B-B14F-4D97-AF65-F5344CB8AC3E}">
        <p14:creationId xmlns:p14="http://schemas.microsoft.com/office/powerpoint/2010/main" val="27520117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2B31DF-8D23-4E61-913D-2E73008205FD}"/>
              </a:ext>
            </a:extLst>
          </p:cNvPr>
          <p:cNvSpPr>
            <a:spLocks noGrp="1"/>
          </p:cNvSpPr>
          <p:nvPr>
            <p:ph type="title"/>
          </p:nvPr>
        </p:nvSpPr>
        <p:spPr/>
        <p:txBody>
          <a:bodyPr/>
          <a:lstStyle/>
          <a:p>
            <a:r>
              <a:rPr lang="de-DE"/>
              <a:t>Agenda</a:t>
            </a:r>
          </a:p>
        </p:txBody>
      </p:sp>
      <p:sp>
        <p:nvSpPr>
          <p:cNvPr id="6" name="Textplatzhalter 3">
            <a:extLst>
              <a:ext uri="{FF2B5EF4-FFF2-40B4-BE49-F238E27FC236}">
                <a16:creationId xmlns:a16="http://schemas.microsoft.com/office/drawing/2014/main" id="{8C62034F-6ED5-462A-BCA6-B4AF3FB4E44B}"/>
              </a:ext>
            </a:extLst>
          </p:cNvPr>
          <p:cNvSpPr>
            <a:spLocks noGrp="1"/>
          </p:cNvSpPr>
          <p:nvPr>
            <p:ph type="body" sz="quarter" idx="20"/>
          </p:nvPr>
        </p:nvSpPr>
        <p:spPr>
          <a:xfrm>
            <a:off x="6585935" y="5974223"/>
            <a:ext cx="3955306" cy="615553"/>
          </a:xfrm>
        </p:spPr>
        <p:txBody>
          <a:bodyPr/>
          <a:lstStyle/>
          <a:p>
            <a:r>
              <a:rPr lang="en-US" b="1" i="0">
                <a:solidFill>
                  <a:schemeClr val="bg1"/>
                </a:solidFill>
                <a:effectLst/>
                <a:latin typeface="SMA Futura"/>
              </a:rPr>
              <a:t>Emerging technologies need    pioneers </a:t>
            </a:r>
            <a:r>
              <a:rPr lang="en-US">
                <a:solidFill>
                  <a:schemeClr val="bg1"/>
                </a:solidFill>
                <a:latin typeface="SMA Futura"/>
              </a:rPr>
              <a:t>who set the standards.</a:t>
            </a:r>
            <a:endParaRPr lang="en-US" b="1" i="0">
              <a:solidFill>
                <a:schemeClr val="bg1"/>
              </a:solidFill>
              <a:effectLst/>
              <a:latin typeface="SMA Futura"/>
            </a:endParaRPr>
          </a:p>
        </p:txBody>
      </p:sp>
      <p:pic>
        <p:nvPicPr>
          <p:cNvPr id="8" name="Grafik 4" descr="Ein Bild, das draußen enthält.&#10;&#10;Automatisch generierte Beschreibung">
            <a:extLst>
              <a:ext uri="{FF2B5EF4-FFF2-40B4-BE49-F238E27FC236}">
                <a16:creationId xmlns:a16="http://schemas.microsoft.com/office/drawing/2014/main" id="{B793426C-0B3B-5377-8F07-4909A44B795B}"/>
              </a:ext>
            </a:extLst>
          </p:cNvPr>
          <p:cNvPicPr>
            <a:picLocks noGrp="1" noChangeAspect="1"/>
          </p:cNvPicPr>
          <p:nvPr>
            <p:ph type="pic" sz="quarter" idx="4294967295"/>
          </p:nvPr>
        </p:nvPicPr>
        <p:blipFill rotWithShape="1">
          <a:blip r:embed="rId3">
            <a:extLst>
              <a:ext uri="{28A0092B-C50C-407E-A947-70E740481C1C}">
                <a14:useLocalDpi xmlns:a14="http://schemas.microsoft.com/office/drawing/2010/main" val="0"/>
              </a:ext>
            </a:extLst>
          </a:blip>
          <a:srcRect l="26454" r="48902"/>
          <a:stretch/>
        </p:blipFill>
        <p:spPr>
          <a:xfrm>
            <a:off x="6311900" y="0"/>
            <a:ext cx="5880100" cy="6858000"/>
          </a:xfrm>
        </p:spPr>
      </p:pic>
      <p:pic>
        <p:nvPicPr>
          <p:cNvPr id="7" name="Grafik 6">
            <a:extLst>
              <a:ext uri="{FF2B5EF4-FFF2-40B4-BE49-F238E27FC236}">
                <a16:creationId xmlns:a16="http://schemas.microsoft.com/office/drawing/2014/main" id="{7ECE951E-7036-4671-BB64-02AFA38C606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311900" y="171"/>
            <a:ext cx="5880100" cy="6857657"/>
          </a:xfrm>
          <a:prstGeom prst="rect">
            <a:avLst/>
          </a:prstGeom>
        </p:spPr>
      </p:pic>
      <p:pic>
        <p:nvPicPr>
          <p:cNvPr id="44" name="Logo" descr="Ein Bild, das Zeichnung enthält.&#10;&#10;Automatisch generierte Beschreibung">
            <a:extLst>
              <a:ext uri="{FF2B5EF4-FFF2-40B4-BE49-F238E27FC236}">
                <a16:creationId xmlns:a16="http://schemas.microsoft.com/office/drawing/2014/main" id="{F0BA7217-7439-B852-B8C7-90C3A62D3953}"/>
              </a:ext>
            </a:extLst>
          </p:cNvPr>
          <p:cNvPicPr>
            <a:picLocks noChangeAspect="1"/>
          </p:cNvPicPr>
          <p:nvPr/>
        </p:nvPicPr>
        <p:blipFill>
          <a:blip r:embed="rId5"/>
          <a:stretch>
            <a:fillRect/>
          </a:stretch>
        </p:blipFill>
        <p:spPr>
          <a:xfrm>
            <a:off x="10347277" y="576000"/>
            <a:ext cx="981123" cy="608400"/>
          </a:xfrm>
          <a:prstGeom prst="rect">
            <a:avLst/>
          </a:prstGeom>
        </p:spPr>
      </p:pic>
      <p:sp>
        <p:nvSpPr>
          <p:cNvPr id="5" name="Textplatzhalter 3">
            <a:extLst>
              <a:ext uri="{FF2B5EF4-FFF2-40B4-BE49-F238E27FC236}">
                <a16:creationId xmlns:a16="http://schemas.microsoft.com/office/drawing/2014/main" id="{0C7B3BD8-9D5F-9228-7596-3DD102EB3713}"/>
              </a:ext>
            </a:extLst>
          </p:cNvPr>
          <p:cNvSpPr txBox="1">
            <a:spLocks/>
          </p:cNvSpPr>
          <p:nvPr/>
        </p:nvSpPr>
        <p:spPr>
          <a:xfrm>
            <a:off x="843831" y="1921240"/>
            <a:ext cx="720000" cy="830997"/>
          </a:xfrm>
          <a:prstGeom prst="rect">
            <a:avLst/>
          </a:prstGeom>
        </p:spPr>
        <p:txBody>
          <a:bodyPr/>
          <a:lstStyle>
            <a:lvl1pPr marL="0" indent="0" algn="l" defTabSz="914377" rtl="0" eaLnBrk="1" fontAlgn="base" latinLnBrk="0" hangingPunct="1">
              <a:lnSpc>
                <a:spcPct val="110000"/>
              </a:lnSpc>
              <a:spcBef>
                <a:spcPts val="600"/>
              </a:spcBef>
              <a:spcAft>
                <a:spcPts val="600"/>
              </a:spcAft>
              <a:buClr>
                <a:schemeClr val="accent2"/>
              </a:buClr>
              <a:buFont typeface="Arial" panose="020B0604020202020204" pitchFamily="34" charset="0"/>
              <a:buNone/>
              <a:defRPr sz="1800" b="1" kern="1200">
                <a:solidFill>
                  <a:srgbClr val="000000"/>
                </a:solidFill>
                <a:latin typeface="SMA Futura Global" panose="020B0502020204020303" pitchFamily="34" charset="-128"/>
                <a:ea typeface="+mn-ea"/>
                <a:cs typeface="+mn-cs"/>
              </a:defRPr>
            </a:lvl1pPr>
            <a:lvl2pPr marL="0" indent="0" algn="l" defTabSz="914377" rtl="0" eaLnBrk="1" fontAlgn="base" latinLnBrk="0" hangingPunct="1">
              <a:lnSpc>
                <a:spcPct val="110000"/>
              </a:lnSpc>
              <a:spcBef>
                <a:spcPts val="0"/>
              </a:spcBef>
              <a:spcAft>
                <a:spcPts val="600"/>
              </a:spcAft>
              <a:buClr>
                <a:schemeClr val="accent2"/>
              </a:buClr>
              <a:buFont typeface="Arial" panose="020B0604020202020204" pitchFamily="34" charset="0"/>
              <a:buNone/>
              <a:defRPr lang="en-US" sz="1800" b="0" kern="1200" dirty="0">
                <a:solidFill>
                  <a:srgbClr val="000000"/>
                </a:solidFill>
                <a:latin typeface="SMA Futura Global" panose="020B0502020204020303" pitchFamily="34" charset="-128"/>
                <a:ea typeface="+mn-ea"/>
                <a:cs typeface="+mn-cs"/>
              </a:defRPr>
            </a:lvl2pPr>
            <a:lvl3pPr marL="266700" indent="-266700" algn="l" defTabSz="914377" rtl="0" eaLnBrk="1" fontAlgn="base" latinLnBrk="0" hangingPunct="1">
              <a:lnSpc>
                <a:spcPct val="110000"/>
              </a:lnSpc>
              <a:spcBef>
                <a:spcPts val="0"/>
              </a:spcBef>
              <a:spcAft>
                <a:spcPts val="600"/>
              </a:spcAft>
              <a:buClr>
                <a:schemeClr val="accent2"/>
              </a:buClr>
              <a:buFont typeface="Arial" panose="020B0604020202020204" pitchFamily="34" charset="0"/>
              <a:buChar char="•"/>
              <a:defRPr sz="1800" kern="1200">
                <a:solidFill>
                  <a:srgbClr val="000000"/>
                </a:solidFill>
                <a:latin typeface="SMA Futura Global" panose="020B0502020204020303" pitchFamily="34" charset="-128"/>
                <a:ea typeface="+mn-ea"/>
                <a:cs typeface="+mn-cs"/>
              </a:defRPr>
            </a:lvl3pPr>
            <a:lvl4pPr marL="536575" indent="-269875" algn="l" defTabSz="914377" rtl="0" eaLnBrk="1" fontAlgn="base" latinLnBrk="0" hangingPunct="1">
              <a:lnSpc>
                <a:spcPct val="110000"/>
              </a:lnSpc>
              <a:spcBef>
                <a:spcPts val="0"/>
              </a:spcBef>
              <a:spcAft>
                <a:spcPts val="600"/>
              </a:spcAft>
              <a:buClr>
                <a:schemeClr val="accent2"/>
              </a:buClr>
              <a:buFont typeface="Arial" panose="020B0604020202020204" pitchFamily="34" charset="0"/>
              <a:buChar char="•"/>
              <a:defRPr sz="1800" kern="1200">
                <a:solidFill>
                  <a:srgbClr val="000000"/>
                </a:solidFill>
                <a:latin typeface="SMA Futura Global" panose="020B0502020204020303" pitchFamily="34" charset="-128"/>
                <a:ea typeface="+mn-ea"/>
                <a:cs typeface="+mn-cs"/>
              </a:defRPr>
            </a:lvl4pPr>
            <a:lvl5pPr marL="806450" indent="-269875" algn="l" defTabSz="914377" rtl="0" eaLnBrk="1" fontAlgn="base" latinLnBrk="0" hangingPunct="1">
              <a:lnSpc>
                <a:spcPct val="110000"/>
              </a:lnSpc>
              <a:spcBef>
                <a:spcPts val="0"/>
              </a:spcBef>
              <a:spcAft>
                <a:spcPts val="600"/>
              </a:spcAft>
              <a:buClr>
                <a:schemeClr val="accent2"/>
              </a:buClr>
              <a:buFont typeface="Arial" panose="020B0604020202020204" pitchFamily="34" charset="0"/>
              <a:buChar char="•"/>
              <a:defRPr sz="1800" kern="1200">
                <a:solidFill>
                  <a:srgbClr val="000000"/>
                </a:solidFill>
                <a:latin typeface="SMA Futura Global" panose="020B0502020204020303" pitchFamily="34" charset="-128"/>
                <a:ea typeface="+mn-ea"/>
                <a:cs typeface="+mn-cs"/>
              </a:defRPr>
            </a:lvl5pPr>
            <a:lvl6pPr marL="1077913" indent="-271463" algn="l" defTabSz="914377" rtl="0" eaLnBrk="1" fontAlgn="base" latinLnBrk="0" hangingPunct="1">
              <a:lnSpc>
                <a:spcPct val="110000"/>
              </a:lnSpc>
              <a:spcBef>
                <a:spcPts val="0"/>
              </a:spcBef>
              <a:spcAft>
                <a:spcPts val="600"/>
              </a:spcAft>
              <a:buClr>
                <a:schemeClr val="accent2"/>
              </a:buClr>
              <a:buFont typeface="Arial" panose="020B0604020202020204" pitchFamily="34" charset="0"/>
              <a:buChar char="•"/>
              <a:defRPr sz="1800" kern="1200">
                <a:solidFill>
                  <a:srgbClr val="000000"/>
                </a:solidFill>
                <a:latin typeface="SMA Futura Global" panose="020B0502020204020303" pitchFamily="34" charset="-128"/>
                <a:ea typeface="+mn-ea"/>
                <a:cs typeface="+mn-cs"/>
              </a:defRPr>
            </a:lvl6pPr>
            <a:lvl7pPr marL="1344613" indent="-266700" algn="l" defTabSz="914377" rtl="0" eaLnBrk="1" fontAlgn="base" latinLnBrk="0" hangingPunct="1">
              <a:lnSpc>
                <a:spcPct val="110000"/>
              </a:lnSpc>
              <a:spcBef>
                <a:spcPts val="0"/>
              </a:spcBef>
              <a:spcAft>
                <a:spcPts val="600"/>
              </a:spcAft>
              <a:buClr>
                <a:schemeClr val="accent2"/>
              </a:buClr>
              <a:buFont typeface="Arial" panose="020B0604020202020204" pitchFamily="34" charset="0"/>
              <a:buChar char="•"/>
              <a:defRPr sz="1800" kern="1200">
                <a:solidFill>
                  <a:srgbClr val="000000"/>
                </a:solidFill>
                <a:latin typeface="SMA Futura Global" panose="020B0502020204020303" pitchFamily="34" charset="-128"/>
                <a:ea typeface="+mn-ea"/>
                <a:cs typeface="+mn-cs"/>
              </a:defRPr>
            </a:lvl7pPr>
            <a:lvl8pPr marL="1614488" indent="-269875" algn="l" defTabSz="914377" rtl="0" eaLnBrk="1" fontAlgn="base" latinLnBrk="0" hangingPunct="1">
              <a:lnSpc>
                <a:spcPct val="110000"/>
              </a:lnSpc>
              <a:spcBef>
                <a:spcPts val="0"/>
              </a:spcBef>
              <a:spcAft>
                <a:spcPts val="600"/>
              </a:spcAft>
              <a:buClr>
                <a:schemeClr val="accent2"/>
              </a:buClr>
              <a:buFont typeface="Arial" panose="020B0604020202020204" pitchFamily="34" charset="0"/>
              <a:buChar char="•"/>
              <a:defRPr sz="1800" kern="1200">
                <a:solidFill>
                  <a:srgbClr val="000000"/>
                </a:solidFill>
                <a:latin typeface="SMA Futura Global" panose="020B0502020204020303" pitchFamily="34" charset="-128"/>
                <a:ea typeface="+mn-ea"/>
                <a:cs typeface="+mn-cs"/>
              </a:defRPr>
            </a:lvl8pPr>
            <a:lvl9pPr marL="1884363" indent="-269875" algn="l" defTabSz="914377" rtl="0" eaLnBrk="1" fontAlgn="base" latinLnBrk="0" hangingPunct="1">
              <a:lnSpc>
                <a:spcPct val="110000"/>
              </a:lnSpc>
              <a:spcBef>
                <a:spcPts val="0"/>
              </a:spcBef>
              <a:spcAft>
                <a:spcPts val="600"/>
              </a:spcAft>
              <a:buClr>
                <a:schemeClr val="accent2"/>
              </a:buClr>
              <a:buFont typeface="Arial" panose="020B0604020202020204" pitchFamily="34" charset="0"/>
              <a:buChar char="•"/>
              <a:defRPr sz="1800" kern="1200">
                <a:solidFill>
                  <a:srgbClr val="000000"/>
                </a:solidFill>
                <a:latin typeface="SMA Futura Global" panose="020B0502020204020303" pitchFamily="34" charset="-128"/>
                <a:ea typeface="+mn-ea"/>
                <a:cs typeface="+mn-cs"/>
              </a:defRPr>
            </a:lvl9pPr>
          </a:lstStyle>
          <a:p>
            <a:pPr algn="ctr">
              <a:lnSpc>
                <a:spcPct val="100000"/>
              </a:lnSpc>
              <a:spcAft>
                <a:spcPts val="0"/>
              </a:spcAft>
            </a:pPr>
            <a:r>
              <a:rPr lang="de-DE" sz="5400">
                <a:solidFill>
                  <a:schemeClr val="bg1">
                    <a:lumMod val="75000"/>
                  </a:schemeClr>
                </a:solidFill>
              </a:rPr>
              <a:t>1</a:t>
            </a:r>
          </a:p>
        </p:txBody>
      </p:sp>
      <p:sp>
        <p:nvSpPr>
          <p:cNvPr id="9" name="Textplatzhalter 4">
            <a:extLst>
              <a:ext uri="{FF2B5EF4-FFF2-40B4-BE49-F238E27FC236}">
                <a16:creationId xmlns:a16="http://schemas.microsoft.com/office/drawing/2014/main" id="{226B4E62-D803-CDA5-E07D-72089B6298A7}"/>
              </a:ext>
            </a:extLst>
          </p:cNvPr>
          <p:cNvSpPr txBox="1">
            <a:spLocks/>
          </p:cNvSpPr>
          <p:nvPr/>
        </p:nvSpPr>
        <p:spPr>
          <a:xfrm>
            <a:off x="843831" y="2713240"/>
            <a:ext cx="720000" cy="830997"/>
          </a:xfrm>
          <a:prstGeom prst="rect">
            <a:avLst/>
          </a:prstGeom>
        </p:spPr>
        <p:txBody>
          <a:bodyPr/>
          <a:lstStyle>
            <a:lvl1pPr marL="0" indent="0" algn="l" defTabSz="914377" rtl="0" eaLnBrk="1" fontAlgn="base" latinLnBrk="0" hangingPunct="1">
              <a:lnSpc>
                <a:spcPct val="110000"/>
              </a:lnSpc>
              <a:spcBef>
                <a:spcPts val="600"/>
              </a:spcBef>
              <a:spcAft>
                <a:spcPts val="600"/>
              </a:spcAft>
              <a:buClr>
                <a:schemeClr val="accent2"/>
              </a:buClr>
              <a:buFont typeface="Arial" panose="020B0604020202020204" pitchFamily="34" charset="0"/>
              <a:buNone/>
              <a:defRPr sz="1800" b="1" kern="1200">
                <a:solidFill>
                  <a:srgbClr val="000000"/>
                </a:solidFill>
                <a:latin typeface="SMA Futura Global" panose="020B0502020204020303" pitchFamily="34" charset="-128"/>
                <a:ea typeface="+mn-ea"/>
                <a:cs typeface="+mn-cs"/>
              </a:defRPr>
            </a:lvl1pPr>
            <a:lvl2pPr marL="0" indent="0" algn="l" defTabSz="914377" rtl="0" eaLnBrk="1" fontAlgn="base" latinLnBrk="0" hangingPunct="1">
              <a:lnSpc>
                <a:spcPct val="110000"/>
              </a:lnSpc>
              <a:spcBef>
                <a:spcPts val="0"/>
              </a:spcBef>
              <a:spcAft>
                <a:spcPts val="600"/>
              </a:spcAft>
              <a:buClr>
                <a:schemeClr val="accent2"/>
              </a:buClr>
              <a:buFont typeface="Arial" panose="020B0604020202020204" pitchFamily="34" charset="0"/>
              <a:buNone/>
              <a:defRPr lang="en-US" sz="1800" b="0" kern="1200" dirty="0">
                <a:solidFill>
                  <a:srgbClr val="000000"/>
                </a:solidFill>
                <a:latin typeface="SMA Futura Global" panose="020B0502020204020303" pitchFamily="34" charset="-128"/>
                <a:ea typeface="+mn-ea"/>
                <a:cs typeface="+mn-cs"/>
              </a:defRPr>
            </a:lvl2pPr>
            <a:lvl3pPr marL="266700" indent="-266700" algn="l" defTabSz="914377" rtl="0" eaLnBrk="1" fontAlgn="base" latinLnBrk="0" hangingPunct="1">
              <a:lnSpc>
                <a:spcPct val="110000"/>
              </a:lnSpc>
              <a:spcBef>
                <a:spcPts val="0"/>
              </a:spcBef>
              <a:spcAft>
                <a:spcPts val="600"/>
              </a:spcAft>
              <a:buClr>
                <a:schemeClr val="accent2"/>
              </a:buClr>
              <a:buFont typeface="Arial" panose="020B0604020202020204" pitchFamily="34" charset="0"/>
              <a:buChar char="•"/>
              <a:defRPr sz="1800" kern="1200">
                <a:solidFill>
                  <a:srgbClr val="000000"/>
                </a:solidFill>
                <a:latin typeface="SMA Futura Global" panose="020B0502020204020303" pitchFamily="34" charset="-128"/>
                <a:ea typeface="+mn-ea"/>
                <a:cs typeface="+mn-cs"/>
              </a:defRPr>
            </a:lvl3pPr>
            <a:lvl4pPr marL="536575" indent="-269875" algn="l" defTabSz="914377" rtl="0" eaLnBrk="1" fontAlgn="base" latinLnBrk="0" hangingPunct="1">
              <a:lnSpc>
                <a:spcPct val="110000"/>
              </a:lnSpc>
              <a:spcBef>
                <a:spcPts val="0"/>
              </a:spcBef>
              <a:spcAft>
                <a:spcPts val="600"/>
              </a:spcAft>
              <a:buClr>
                <a:schemeClr val="accent2"/>
              </a:buClr>
              <a:buFont typeface="Arial" panose="020B0604020202020204" pitchFamily="34" charset="0"/>
              <a:buChar char="•"/>
              <a:defRPr sz="1800" kern="1200">
                <a:solidFill>
                  <a:srgbClr val="000000"/>
                </a:solidFill>
                <a:latin typeface="SMA Futura Global" panose="020B0502020204020303" pitchFamily="34" charset="-128"/>
                <a:ea typeface="+mn-ea"/>
                <a:cs typeface="+mn-cs"/>
              </a:defRPr>
            </a:lvl4pPr>
            <a:lvl5pPr marL="806450" indent="-269875" algn="l" defTabSz="914377" rtl="0" eaLnBrk="1" fontAlgn="base" latinLnBrk="0" hangingPunct="1">
              <a:lnSpc>
                <a:spcPct val="110000"/>
              </a:lnSpc>
              <a:spcBef>
                <a:spcPts val="0"/>
              </a:spcBef>
              <a:spcAft>
                <a:spcPts val="600"/>
              </a:spcAft>
              <a:buClr>
                <a:schemeClr val="accent2"/>
              </a:buClr>
              <a:buFont typeface="Arial" panose="020B0604020202020204" pitchFamily="34" charset="0"/>
              <a:buChar char="•"/>
              <a:defRPr sz="1800" kern="1200">
                <a:solidFill>
                  <a:srgbClr val="000000"/>
                </a:solidFill>
                <a:latin typeface="SMA Futura Global" panose="020B0502020204020303" pitchFamily="34" charset="-128"/>
                <a:ea typeface="+mn-ea"/>
                <a:cs typeface="+mn-cs"/>
              </a:defRPr>
            </a:lvl5pPr>
            <a:lvl6pPr marL="1077913" indent="-271463" algn="l" defTabSz="914377" rtl="0" eaLnBrk="1" fontAlgn="base" latinLnBrk="0" hangingPunct="1">
              <a:lnSpc>
                <a:spcPct val="110000"/>
              </a:lnSpc>
              <a:spcBef>
                <a:spcPts val="0"/>
              </a:spcBef>
              <a:spcAft>
                <a:spcPts val="600"/>
              </a:spcAft>
              <a:buClr>
                <a:schemeClr val="accent2"/>
              </a:buClr>
              <a:buFont typeface="Arial" panose="020B0604020202020204" pitchFamily="34" charset="0"/>
              <a:buChar char="•"/>
              <a:defRPr sz="1800" kern="1200">
                <a:solidFill>
                  <a:srgbClr val="000000"/>
                </a:solidFill>
                <a:latin typeface="SMA Futura Global" panose="020B0502020204020303" pitchFamily="34" charset="-128"/>
                <a:ea typeface="+mn-ea"/>
                <a:cs typeface="+mn-cs"/>
              </a:defRPr>
            </a:lvl6pPr>
            <a:lvl7pPr marL="1344613" indent="-266700" algn="l" defTabSz="914377" rtl="0" eaLnBrk="1" fontAlgn="base" latinLnBrk="0" hangingPunct="1">
              <a:lnSpc>
                <a:spcPct val="110000"/>
              </a:lnSpc>
              <a:spcBef>
                <a:spcPts val="0"/>
              </a:spcBef>
              <a:spcAft>
                <a:spcPts val="600"/>
              </a:spcAft>
              <a:buClr>
                <a:schemeClr val="accent2"/>
              </a:buClr>
              <a:buFont typeface="Arial" panose="020B0604020202020204" pitchFamily="34" charset="0"/>
              <a:buChar char="•"/>
              <a:defRPr sz="1800" kern="1200">
                <a:solidFill>
                  <a:srgbClr val="000000"/>
                </a:solidFill>
                <a:latin typeface="SMA Futura Global" panose="020B0502020204020303" pitchFamily="34" charset="-128"/>
                <a:ea typeface="+mn-ea"/>
                <a:cs typeface="+mn-cs"/>
              </a:defRPr>
            </a:lvl7pPr>
            <a:lvl8pPr marL="1614488" indent="-269875" algn="l" defTabSz="914377" rtl="0" eaLnBrk="1" fontAlgn="base" latinLnBrk="0" hangingPunct="1">
              <a:lnSpc>
                <a:spcPct val="110000"/>
              </a:lnSpc>
              <a:spcBef>
                <a:spcPts val="0"/>
              </a:spcBef>
              <a:spcAft>
                <a:spcPts val="600"/>
              </a:spcAft>
              <a:buClr>
                <a:schemeClr val="accent2"/>
              </a:buClr>
              <a:buFont typeface="Arial" panose="020B0604020202020204" pitchFamily="34" charset="0"/>
              <a:buChar char="•"/>
              <a:defRPr sz="1800" kern="1200">
                <a:solidFill>
                  <a:srgbClr val="000000"/>
                </a:solidFill>
                <a:latin typeface="SMA Futura Global" panose="020B0502020204020303" pitchFamily="34" charset="-128"/>
                <a:ea typeface="+mn-ea"/>
                <a:cs typeface="+mn-cs"/>
              </a:defRPr>
            </a:lvl8pPr>
            <a:lvl9pPr marL="1884363" indent="-269875" algn="l" defTabSz="914377" rtl="0" eaLnBrk="1" fontAlgn="base" latinLnBrk="0" hangingPunct="1">
              <a:lnSpc>
                <a:spcPct val="110000"/>
              </a:lnSpc>
              <a:spcBef>
                <a:spcPts val="0"/>
              </a:spcBef>
              <a:spcAft>
                <a:spcPts val="600"/>
              </a:spcAft>
              <a:buClr>
                <a:schemeClr val="accent2"/>
              </a:buClr>
              <a:buFont typeface="Arial" panose="020B0604020202020204" pitchFamily="34" charset="0"/>
              <a:buChar char="•"/>
              <a:defRPr sz="1800" kern="1200">
                <a:solidFill>
                  <a:srgbClr val="000000"/>
                </a:solidFill>
                <a:latin typeface="SMA Futura Global" panose="020B0502020204020303" pitchFamily="34" charset="-128"/>
                <a:ea typeface="+mn-ea"/>
                <a:cs typeface="+mn-cs"/>
              </a:defRPr>
            </a:lvl9pPr>
          </a:lstStyle>
          <a:p>
            <a:pPr algn="ctr">
              <a:lnSpc>
                <a:spcPct val="100000"/>
              </a:lnSpc>
              <a:spcAft>
                <a:spcPts val="0"/>
              </a:spcAft>
            </a:pPr>
            <a:r>
              <a:rPr lang="de-DE" sz="5400">
                <a:solidFill>
                  <a:schemeClr val="bg1">
                    <a:lumMod val="75000"/>
                  </a:schemeClr>
                </a:solidFill>
              </a:rPr>
              <a:t>2</a:t>
            </a:r>
          </a:p>
        </p:txBody>
      </p:sp>
      <p:sp>
        <p:nvSpPr>
          <p:cNvPr id="12" name="Textplatzhalter 9">
            <a:extLst>
              <a:ext uri="{FF2B5EF4-FFF2-40B4-BE49-F238E27FC236}">
                <a16:creationId xmlns:a16="http://schemas.microsoft.com/office/drawing/2014/main" id="{923B207F-8740-CF31-9290-103820885CA7}"/>
              </a:ext>
            </a:extLst>
          </p:cNvPr>
          <p:cNvSpPr txBox="1">
            <a:spLocks/>
          </p:cNvSpPr>
          <p:nvPr/>
        </p:nvSpPr>
        <p:spPr>
          <a:xfrm>
            <a:off x="1573078" y="2059739"/>
            <a:ext cx="3741871" cy="553998"/>
          </a:xfrm>
          <a:prstGeom prst="rect">
            <a:avLst/>
          </a:prstGeom>
        </p:spPr>
        <p:txBody>
          <a:bodyPr/>
          <a:lstStyle>
            <a:lvl1pPr marL="0" indent="0" algn="l" defTabSz="914377" rtl="0" eaLnBrk="1" fontAlgn="base" latinLnBrk="0" hangingPunct="1">
              <a:lnSpc>
                <a:spcPct val="110000"/>
              </a:lnSpc>
              <a:spcBef>
                <a:spcPts val="600"/>
              </a:spcBef>
              <a:spcAft>
                <a:spcPts val="600"/>
              </a:spcAft>
              <a:buClr>
                <a:schemeClr val="accent2"/>
              </a:buClr>
              <a:buFont typeface="Arial" panose="020B0604020202020204" pitchFamily="34" charset="0"/>
              <a:buNone/>
              <a:defRPr sz="1800" b="1" kern="1200">
                <a:solidFill>
                  <a:srgbClr val="000000"/>
                </a:solidFill>
                <a:latin typeface="SMA Futura Global" panose="020B0502020204020303" pitchFamily="34" charset="-128"/>
                <a:ea typeface="+mn-ea"/>
                <a:cs typeface="+mn-cs"/>
              </a:defRPr>
            </a:lvl1pPr>
            <a:lvl2pPr marL="0" indent="0" algn="l" defTabSz="914377" rtl="0" eaLnBrk="1" fontAlgn="base" latinLnBrk="0" hangingPunct="1">
              <a:lnSpc>
                <a:spcPct val="110000"/>
              </a:lnSpc>
              <a:spcBef>
                <a:spcPts val="0"/>
              </a:spcBef>
              <a:spcAft>
                <a:spcPts val="600"/>
              </a:spcAft>
              <a:buClr>
                <a:schemeClr val="accent2"/>
              </a:buClr>
              <a:buFont typeface="Arial" panose="020B0604020202020204" pitchFamily="34" charset="0"/>
              <a:buNone/>
              <a:defRPr lang="en-US" sz="1800" b="0" kern="1200" dirty="0">
                <a:solidFill>
                  <a:srgbClr val="000000"/>
                </a:solidFill>
                <a:latin typeface="SMA Futura Global" panose="020B0502020204020303" pitchFamily="34" charset="-128"/>
                <a:ea typeface="+mn-ea"/>
                <a:cs typeface="+mn-cs"/>
              </a:defRPr>
            </a:lvl2pPr>
            <a:lvl3pPr marL="266700" indent="-266700" algn="l" defTabSz="914377" rtl="0" eaLnBrk="1" fontAlgn="base" latinLnBrk="0" hangingPunct="1">
              <a:lnSpc>
                <a:spcPct val="110000"/>
              </a:lnSpc>
              <a:spcBef>
                <a:spcPts val="0"/>
              </a:spcBef>
              <a:spcAft>
                <a:spcPts val="600"/>
              </a:spcAft>
              <a:buClr>
                <a:schemeClr val="accent2"/>
              </a:buClr>
              <a:buFont typeface="Arial" panose="020B0604020202020204" pitchFamily="34" charset="0"/>
              <a:buChar char="•"/>
              <a:defRPr sz="1800" kern="1200">
                <a:solidFill>
                  <a:srgbClr val="000000"/>
                </a:solidFill>
                <a:latin typeface="SMA Futura Global" panose="020B0502020204020303" pitchFamily="34" charset="-128"/>
                <a:ea typeface="+mn-ea"/>
                <a:cs typeface="+mn-cs"/>
              </a:defRPr>
            </a:lvl3pPr>
            <a:lvl4pPr marL="536575" indent="-269875" algn="l" defTabSz="914377" rtl="0" eaLnBrk="1" fontAlgn="base" latinLnBrk="0" hangingPunct="1">
              <a:lnSpc>
                <a:spcPct val="110000"/>
              </a:lnSpc>
              <a:spcBef>
                <a:spcPts val="0"/>
              </a:spcBef>
              <a:spcAft>
                <a:spcPts val="600"/>
              </a:spcAft>
              <a:buClr>
                <a:schemeClr val="accent2"/>
              </a:buClr>
              <a:buFont typeface="Arial" panose="020B0604020202020204" pitchFamily="34" charset="0"/>
              <a:buChar char="•"/>
              <a:defRPr sz="1800" kern="1200">
                <a:solidFill>
                  <a:srgbClr val="000000"/>
                </a:solidFill>
                <a:latin typeface="SMA Futura Global" panose="020B0502020204020303" pitchFamily="34" charset="-128"/>
                <a:ea typeface="+mn-ea"/>
                <a:cs typeface="+mn-cs"/>
              </a:defRPr>
            </a:lvl4pPr>
            <a:lvl5pPr marL="806450" indent="-269875" algn="l" defTabSz="914377" rtl="0" eaLnBrk="1" fontAlgn="base" latinLnBrk="0" hangingPunct="1">
              <a:lnSpc>
                <a:spcPct val="110000"/>
              </a:lnSpc>
              <a:spcBef>
                <a:spcPts val="0"/>
              </a:spcBef>
              <a:spcAft>
                <a:spcPts val="600"/>
              </a:spcAft>
              <a:buClr>
                <a:schemeClr val="accent2"/>
              </a:buClr>
              <a:buFont typeface="Arial" panose="020B0604020202020204" pitchFamily="34" charset="0"/>
              <a:buChar char="•"/>
              <a:defRPr sz="1800" kern="1200">
                <a:solidFill>
                  <a:srgbClr val="000000"/>
                </a:solidFill>
                <a:latin typeface="SMA Futura Global" panose="020B0502020204020303" pitchFamily="34" charset="-128"/>
                <a:ea typeface="+mn-ea"/>
                <a:cs typeface="+mn-cs"/>
              </a:defRPr>
            </a:lvl5pPr>
            <a:lvl6pPr marL="1077913" indent="-271463" algn="l" defTabSz="914377" rtl="0" eaLnBrk="1" fontAlgn="base" latinLnBrk="0" hangingPunct="1">
              <a:lnSpc>
                <a:spcPct val="110000"/>
              </a:lnSpc>
              <a:spcBef>
                <a:spcPts val="0"/>
              </a:spcBef>
              <a:spcAft>
                <a:spcPts val="600"/>
              </a:spcAft>
              <a:buClr>
                <a:schemeClr val="accent2"/>
              </a:buClr>
              <a:buFont typeface="Arial" panose="020B0604020202020204" pitchFamily="34" charset="0"/>
              <a:buChar char="•"/>
              <a:defRPr sz="1800" kern="1200">
                <a:solidFill>
                  <a:srgbClr val="000000"/>
                </a:solidFill>
                <a:latin typeface="SMA Futura Global" panose="020B0502020204020303" pitchFamily="34" charset="-128"/>
                <a:ea typeface="+mn-ea"/>
                <a:cs typeface="+mn-cs"/>
              </a:defRPr>
            </a:lvl6pPr>
            <a:lvl7pPr marL="1344613" indent="-266700" algn="l" defTabSz="914377" rtl="0" eaLnBrk="1" fontAlgn="base" latinLnBrk="0" hangingPunct="1">
              <a:lnSpc>
                <a:spcPct val="110000"/>
              </a:lnSpc>
              <a:spcBef>
                <a:spcPts val="0"/>
              </a:spcBef>
              <a:spcAft>
                <a:spcPts val="600"/>
              </a:spcAft>
              <a:buClr>
                <a:schemeClr val="accent2"/>
              </a:buClr>
              <a:buFont typeface="Arial" panose="020B0604020202020204" pitchFamily="34" charset="0"/>
              <a:buChar char="•"/>
              <a:defRPr sz="1800" kern="1200">
                <a:solidFill>
                  <a:srgbClr val="000000"/>
                </a:solidFill>
                <a:latin typeface="SMA Futura Global" panose="020B0502020204020303" pitchFamily="34" charset="-128"/>
                <a:ea typeface="+mn-ea"/>
                <a:cs typeface="+mn-cs"/>
              </a:defRPr>
            </a:lvl7pPr>
            <a:lvl8pPr marL="1614488" indent="-269875" algn="l" defTabSz="914377" rtl="0" eaLnBrk="1" fontAlgn="base" latinLnBrk="0" hangingPunct="1">
              <a:lnSpc>
                <a:spcPct val="110000"/>
              </a:lnSpc>
              <a:spcBef>
                <a:spcPts val="0"/>
              </a:spcBef>
              <a:spcAft>
                <a:spcPts val="600"/>
              </a:spcAft>
              <a:buClr>
                <a:schemeClr val="accent2"/>
              </a:buClr>
              <a:buFont typeface="Arial" panose="020B0604020202020204" pitchFamily="34" charset="0"/>
              <a:buChar char="•"/>
              <a:defRPr sz="1800" kern="1200">
                <a:solidFill>
                  <a:srgbClr val="000000"/>
                </a:solidFill>
                <a:latin typeface="SMA Futura Global" panose="020B0502020204020303" pitchFamily="34" charset="-128"/>
                <a:ea typeface="+mn-ea"/>
                <a:cs typeface="+mn-cs"/>
              </a:defRPr>
            </a:lvl8pPr>
            <a:lvl9pPr marL="1884363" indent="-269875" algn="l" defTabSz="914377" rtl="0" eaLnBrk="1" fontAlgn="base" latinLnBrk="0" hangingPunct="1">
              <a:lnSpc>
                <a:spcPct val="110000"/>
              </a:lnSpc>
              <a:spcBef>
                <a:spcPts val="0"/>
              </a:spcBef>
              <a:spcAft>
                <a:spcPts val="600"/>
              </a:spcAft>
              <a:buClr>
                <a:schemeClr val="accent2"/>
              </a:buClr>
              <a:buFont typeface="Arial" panose="020B0604020202020204" pitchFamily="34" charset="0"/>
              <a:buChar char="•"/>
              <a:defRPr sz="1800" kern="1200">
                <a:solidFill>
                  <a:srgbClr val="000000"/>
                </a:solidFill>
                <a:latin typeface="SMA Futura Global" panose="020B0502020204020303" pitchFamily="34" charset="-128"/>
                <a:ea typeface="+mn-ea"/>
                <a:cs typeface="+mn-cs"/>
              </a:defRPr>
            </a:lvl9pPr>
          </a:lstStyle>
          <a:p>
            <a:r>
              <a:rPr lang="en-US" b="0" dirty="0"/>
              <a:t>SMA Perspective on NOGRR 245</a:t>
            </a:r>
            <a:endParaRPr lang="de-DE" b="0" dirty="0">
              <a:solidFill>
                <a:schemeClr val="accent2"/>
              </a:solidFill>
            </a:endParaRPr>
          </a:p>
        </p:txBody>
      </p:sp>
      <p:sp>
        <p:nvSpPr>
          <p:cNvPr id="13" name="Textplatzhalter 11">
            <a:extLst>
              <a:ext uri="{FF2B5EF4-FFF2-40B4-BE49-F238E27FC236}">
                <a16:creationId xmlns:a16="http://schemas.microsoft.com/office/drawing/2014/main" id="{20468598-DFFF-733D-3E13-12C8A177EFA3}"/>
              </a:ext>
            </a:extLst>
          </p:cNvPr>
          <p:cNvSpPr txBox="1">
            <a:spLocks/>
          </p:cNvSpPr>
          <p:nvPr/>
        </p:nvSpPr>
        <p:spPr>
          <a:xfrm>
            <a:off x="1573080" y="2851739"/>
            <a:ext cx="4522920" cy="553998"/>
          </a:xfrm>
          <a:prstGeom prst="rect">
            <a:avLst/>
          </a:prstGeom>
        </p:spPr>
        <p:txBody>
          <a:bodyPr/>
          <a:lstStyle>
            <a:lvl1pPr marL="0" indent="0" algn="l" defTabSz="914377" rtl="0" eaLnBrk="1" fontAlgn="base" latinLnBrk="0" hangingPunct="1">
              <a:lnSpc>
                <a:spcPct val="110000"/>
              </a:lnSpc>
              <a:spcBef>
                <a:spcPts val="600"/>
              </a:spcBef>
              <a:spcAft>
                <a:spcPts val="600"/>
              </a:spcAft>
              <a:buClr>
                <a:schemeClr val="accent2"/>
              </a:buClr>
              <a:buFont typeface="Arial" panose="020B0604020202020204" pitchFamily="34" charset="0"/>
              <a:buNone/>
              <a:defRPr sz="1800" b="1" kern="1200">
                <a:solidFill>
                  <a:srgbClr val="000000"/>
                </a:solidFill>
                <a:latin typeface="SMA Futura Global" panose="020B0502020204020303" pitchFamily="34" charset="-128"/>
                <a:ea typeface="+mn-ea"/>
                <a:cs typeface="+mn-cs"/>
              </a:defRPr>
            </a:lvl1pPr>
            <a:lvl2pPr marL="0" indent="0" algn="l" defTabSz="914377" rtl="0" eaLnBrk="1" fontAlgn="base" latinLnBrk="0" hangingPunct="1">
              <a:lnSpc>
                <a:spcPct val="110000"/>
              </a:lnSpc>
              <a:spcBef>
                <a:spcPts val="0"/>
              </a:spcBef>
              <a:spcAft>
                <a:spcPts val="600"/>
              </a:spcAft>
              <a:buClr>
                <a:schemeClr val="accent2"/>
              </a:buClr>
              <a:buFont typeface="Arial" panose="020B0604020202020204" pitchFamily="34" charset="0"/>
              <a:buNone/>
              <a:defRPr lang="en-US" sz="1800" b="0" kern="1200" dirty="0">
                <a:solidFill>
                  <a:srgbClr val="000000"/>
                </a:solidFill>
                <a:latin typeface="SMA Futura Global" panose="020B0502020204020303" pitchFamily="34" charset="-128"/>
                <a:ea typeface="+mn-ea"/>
                <a:cs typeface="+mn-cs"/>
              </a:defRPr>
            </a:lvl2pPr>
            <a:lvl3pPr marL="266700" indent="-266700" algn="l" defTabSz="914377" rtl="0" eaLnBrk="1" fontAlgn="base" latinLnBrk="0" hangingPunct="1">
              <a:lnSpc>
                <a:spcPct val="110000"/>
              </a:lnSpc>
              <a:spcBef>
                <a:spcPts val="0"/>
              </a:spcBef>
              <a:spcAft>
                <a:spcPts val="600"/>
              </a:spcAft>
              <a:buClr>
                <a:schemeClr val="accent2"/>
              </a:buClr>
              <a:buFont typeface="Arial" panose="020B0604020202020204" pitchFamily="34" charset="0"/>
              <a:buChar char="•"/>
              <a:defRPr sz="1800" kern="1200">
                <a:solidFill>
                  <a:srgbClr val="000000"/>
                </a:solidFill>
                <a:latin typeface="SMA Futura Global" panose="020B0502020204020303" pitchFamily="34" charset="-128"/>
                <a:ea typeface="+mn-ea"/>
                <a:cs typeface="+mn-cs"/>
              </a:defRPr>
            </a:lvl3pPr>
            <a:lvl4pPr marL="536575" indent="-269875" algn="l" defTabSz="914377" rtl="0" eaLnBrk="1" fontAlgn="base" latinLnBrk="0" hangingPunct="1">
              <a:lnSpc>
                <a:spcPct val="110000"/>
              </a:lnSpc>
              <a:spcBef>
                <a:spcPts val="0"/>
              </a:spcBef>
              <a:spcAft>
                <a:spcPts val="600"/>
              </a:spcAft>
              <a:buClr>
                <a:schemeClr val="accent2"/>
              </a:buClr>
              <a:buFont typeface="Arial" panose="020B0604020202020204" pitchFamily="34" charset="0"/>
              <a:buChar char="•"/>
              <a:defRPr sz="1800" kern="1200">
                <a:solidFill>
                  <a:srgbClr val="000000"/>
                </a:solidFill>
                <a:latin typeface="SMA Futura Global" panose="020B0502020204020303" pitchFamily="34" charset="-128"/>
                <a:ea typeface="+mn-ea"/>
                <a:cs typeface="+mn-cs"/>
              </a:defRPr>
            </a:lvl4pPr>
            <a:lvl5pPr marL="806450" indent="-269875" algn="l" defTabSz="914377" rtl="0" eaLnBrk="1" fontAlgn="base" latinLnBrk="0" hangingPunct="1">
              <a:lnSpc>
                <a:spcPct val="110000"/>
              </a:lnSpc>
              <a:spcBef>
                <a:spcPts val="0"/>
              </a:spcBef>
              <a:spcAft>
                <a:spcPts val="600"/>
              </a:spcAft>
              <a:buClr>
                <a:schemeClr val="accent2"/>
              </a:buClr>
              <a:buFont typeface="Arial" panose="020B0604020202020204" pitchFamily="34" charset="0"/>
              <a:buChar char="•"/>
              <a:defRPr sz="1800" kern="1200">
                <a:solidFill>
                  <a:srgbClr val="000000"/>
                </a:solidFill>
                <a:latin typeface="SMA Futura Global" panose="020B0502020204020303" pitchFamily="34" charset="-128"/>
                <a:ea typeface="+mn-ea"/>
                <a:cs typeface="+mn-cs"/>
              </a:defRPr>
            </a:lvl5pPr>
            <a:lvl6pPr marL="1077913" indent="-271463" algn="l" defTabSz="914377" rtl="0" eaLnBrk="1" fontAlgn="base" latinLnBrk="0" hangingPunct="1">
              <a:lnSpc>
                <a:spcPct val="110000"/>
              </a:lnSpc>
              <a:spcBef>
                <a:spcPts val="0"/>
              </a:spcBef>
              <a:spcAft>
                <a:spcPts val="600"/>
              </a:spcAft>
              <a:buClr>
                <a:schemeClr val="accent2"/>
              </a:buClr>
              <a:buFont typeface="Arial" panose="020B0604020202020204" pitchFamily="34" charset="0"/>
              <a:buChar char="•"/>
              <a:defRPr sz="1800" kern="1200">
                <a:solidFill>
                  <a:srgbClr val="000000"/>
                </a:solidFill>
                <a:latin typeface="SMA Futura Global" panose="020B0502020204020303" pitchFamily="34" charset="-128"/>
                <a:ea typeface="+mn-ea"/>
                <a:cs typeface="+mn-cs"/>
              </a:defRPr>
            </a:lvl6pPr>
            <a:lvl7pPr marL="1344613" indent="-266700" algn="l" defTabSz="914377" rtl="0" eaLnBrk="1" fontAlgn="base" latinLnBrk="0" hangingPunct="1">
              <a:lnSpc>
                <a:spcPct val="110000"/>
              </a:lnSpc>
              <a:spcBef>
                <a:spcPts val="0"/>
              </a:spcBef>
              <a:spcAft>
                <a:spcPts val="600"/>
              </a:spcAft>
              <a:buClr>
                <a:schemeClr val="accent2"/>
              </a:buClr>
              <a:buFont typeface="Arial" panose="020B0604020202020204" pitchFamily="34" charset="0"/>
              <a:buChar char="•"/>
              <a:defRPr sz="1800" kern="1200">
                <a:solidFill>
                  <a:srgbClr val="000000"/>
                </a:solidFill>
                <a:latin typeface="SMA Futura Global" panose="020B0502020204020303" pitchFamily="34" charset="-128"/>
                <a:ea typeface="+mn-ea"/>
                <a:cs typeface="+mn-cs"/>
              </a:defRPr>
            </a:lvl7pPr>
            <a:lvl8pPr marL="1614488" indent="-269875" algn="l" defTabSz="914377" rtl="0" eaLnBrk="1" fontAlgn="base" latinLnBrk="0" hangingPunct="1">
              <a:lnSpc>
                <a:spcPct val="110000"/>
              </a:lnSpc>
              <a:spcBef>
                <a:spcPts val="0"/>
              </a:spcBef>
              <a:spcAft>
                <a:spcPts val="600"/>
              </a:spcAft>
              <a:buClr>
                <a:schemeClr val="accent2"/>
              </a:buClr>
              <a:buFont typeface="Arial" panose="020B0604020202020204" pitchFamily="34" charset="0"/>
              <a:buChar char="•"/>
              <a:defRPr sz="1800" kern="1200">
                <a:solidFill>
                  <a:srgbClr val="000000"/>
                </a:solidFill>
                <a:latin typeface="SMA Futura Global" panose="020B0502020204020303" pitchFamily="34" charset="-128"/>
                <a:ea typeface="+mn-ea"/>
                <a:cs typeface="+mn-cs"/>
              </a:defRPr>
            </a:lvl8pPr>
            <a:lvl9pPr marL="1884363" indent="-269875" algn="l" defTabSz="914377" rtl="0" eaLnBrk="1" fontAlgn="base" latinLnBrk="0" hangingPunct="1">
              <a:lnSpc>
                <a:spcPct val="110000"/>
              </a:lnSpc>
              <a:spcBef>
                <a:spcPts val="0"/>
              </a:spcBef>
              <a:spcAft>
                <a:spcPts val="600"/>
              </a:spcAft>
              <a:buClr>
                <a:schemeClr val="accent2"/>
              </a:buClr>
              <a:buFont typeface="Arial" panose="020B0604020202020204" pitchFamily="34" charset="0"/>
              <a:buChar char="•"/>
              <a:defRPr sz="1800" kern="1200">
                <a:solidFill>
                  <a:srgbClr val="000000"/>
                </a:solidFill>
                <a:latin typeface="SMA Futura Global" panose="020B0502020204020303" pitchFamily="34" charset="-128"/>
                <a:ea typeface="+mn-ea"/>
                <a:cs typeface="+mn-cs"/>
              </a:defRPr>
            </a:lvl9pPr>
          </a:lstStyle>
          <a:p>
            <a:r>
              <a:rPr lang="en-US" b="0" dirty="0">
                <a:solidFill>
                  <a:schemeClr val="tx1"/>
                </a:solidFill>
              </a:rPr>
              <a:t>Keeping system stability with legacy plants</a:t>
            </a:r>
            <a:endParaRPr lang="de-DE" b="0" dirty="0">
              <a:solidFill>
                <a:schemeClr val="tx1"/>
              </a:solidFill>
            </a:endParaRPr>
          </a:p>
        </p:txBody>
      </p:sp>
    </p:spTree>
    <p:extLst>
      <p:ext uri="{BB962C8B-B14F-4D97-AF65-F5344CB8AC3E}">
        <p14:creationId xmlns:p14="http://schemas.microsoft.com/office/powerpoint/2010/main" val="16273471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2B31DF-8D23-4E61-913D-2E73008205FD}"/>
              </a:ext>
            </a:extLst>
          </p:cNvPr>
          <p:cNvSpPr>
            <a:spLocks noGrp="1"/>
          </p:cNvSpPr>
          <p:nvPr>
            <p:ph type="title"/>
          </p:nvPr>
        </p:nvSpPr>
        <p:spPr/>
        <p:txBody>
          <a:bodyPr/>
          <a:lstStyle/>
          <a:p>
            <a:r>
              <a:rPr lang="de-DE"/>
              <a:t>Agenda</a:t>
            </a:r>
          </a:p>
        </p:txBody>
      </p:sp>
      <p:sp>
        <p:nvSpPr>
          <p:cNvPr id="6" name="Textplatzhalter 3">
            <a:extLst>
              <a:ext uri="{FF2B5EF4-FFF2-40B4-BE49-F238E27FC236}">
                <a16:creationId xmlns:a16="http://schemas.microsoft.com/office/drawing/2014/main" id="{8C62034F-6ED5-462A-BCA6-B4AF3FB4E44B}"/>
              </a:ext>
            </a:extLst>
          </p:cNvPr>
          <p:cNvSpPr>
            <a:spLocks noGrp="1"/>
          </p:cNvSpPr>
          <p:nvPr>
            <p:ph type="body" sz="quarter" idx="20"/>
          </p:nvPr>
        </p:nvSpPr>
        <p:spPr>
          <a:xfrm>
            <a:off x="6585935" y="5974223"/>
            <a:ext cx="3955306" cy="615553"/>
          </a:xfrm>
        </p:spPr>
        <p:txBody>
          <a:bodyPr/>
          <a:lstStyle/>
          <a:p>
            <a:r>
              <a:rPr lang="en-US" b="1" i="0">
                <a:solidFill>
                  <a:schemeClr val="bg1"/>
                </a:solidFill>
                <a:effectLst/>
                <a:latin typeface="SMA Futura"/>
              </a:rPr>
              <a:t>Emerging technologies need    pioneers </a:t>
            </a:r>
            <a:r>
              <a:rPr lang="en-US">
                <a:solidFill>
                  <a:schemeClr val="bg1"/>
                </a:solidFill>
                <a:latin typeface="SMA Futura"/>
              </a:rPr>
              <a:t>who set the standards.</a:t>
            </a:r>
            <a:endParaRPr lang="en-US" b="1" i="0">
              <a:solidFill>
                <a:schemeClr val="bg1"/>
              </a:solidFill>
              <a:effectLst/>
              <a:latin typeface="SMA Futura"/>
            </a:endParaRPr>
          </a:p>
        </p:txBody>
      </p:sp>
      <p:pic>
        <p:nvPicPr>
          <p:cNvPr id="8" name="Grafik 4" descr="Ein Bild, das draußen enthält.&#10;&#10;Automatisch generierte Beschreibung">
            <a:extLst>
              <a:ext uri="{FF2B5EF4-FFF2-40B4-BE49-F238E27FC236}">
                <a16:creationId xmlns:a16="http://schemas.microsoft.com/office/drawing/2014/main" id="{B793426C-0B3B-5377-8F07-4909A44B795B}"/>
              </a:ext>
            </a:extLst>
          </p:cNvPr>
          <p:cNvPicPr>
            <a:picLocks noGrp="1" noChangeAspect="1"/>
          </p:cNvPicPr>
          <p:nvPr>
            <p:ph type="pic" sz="quarter" idx="4294967295"/>
          </p:nvPr>
        </p:nvPicPr>
        <p:blipFill rotWithShape="1">
          <a:blip r:embed="rId3">
            <a:extLst>
              <a:ext uri="{28A0092B-C50C-407E-A947-70E740481C1C}">
                <a14:useLocalDpi xmlns:a14="http://schemas.microsoft.com/office/drawing/2010/main" val="0"/>
              </a:ext>
            </a:extLst>
          </a:blip>
          <a:srcRect l="26454" r="48902"/>
          <a:stretch/>
        </p:blipFill>
        <p:spPr>
          <a:xfrm>
            <a:off x="6311900" y="0"/>
            <a:ext cx="5880100" cy="6858000"/>
          </a:xfrm>
        </p:spPr>
      </p:pic>
      <p:pic>
        <p:nvPicPr>
          <p:cNvPr id="7" name="Grafik 6">
            <a:extLst>
              <a:ext uri="{FF2B5EF4-FFF2-40B4-BE49-F238E27FC236}">
                <a16:creationId xmlns:a16="http://schemas.microsoft.com/office/drawing/2014/main" id="{7ECE951E-7036-4671-BB64-02AFA38C606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311900" y="171"/>
            <a:ext cx="5880100" cy="6857657"/>
          </a:xfrm>
          <a:prstGeom prst="rect">
            <a:avLst/>
          </a:prstGeom>
        </p:spPr>
      </p:pic>
      <p:pic>
        <p:nvPicPr>
          <p:cNvPr id="44" name="Logo" descr="Ein Bild, das Zeichnung enthält.&#10;&#10;Automatisch generierte Beschreibung">
            <a:extLst>
              <a:ext uri="{FF2B5EF4-FFF2-40B4-BE49-F238E27FC236}">
                <a16:creationId xmlns:a16="http://schemas.microsoft.com/office/drawing/2014/main" id="{F0BA7217-7439-B852-B8C7-90C3A62D3953}"/>
              </a:ext>
            </a:extLst>
          </p:cNvPr>
          <p:cNvPicPr>
            <a:picLocks noChangeAspect="1"/>
          </p:cNvPicPr>
          <p:nvPr/>
        </p:nvPicPr>
        <p:blipFill>
          <a:blip r:embed="rId5"/>
          <a:stretch>
            <a:fillRect/>
          </a:stretch>
        </p:blipFill>
        <p:spPr>
          <a:xfrm>
            <a:off x="10347277" y="576000"/>
            <a:ext cx="981123" cy="608400"/>
          </a:xfrm>
          <a:prstGeom prst="rect">
            <a:avLst/>
          </a:prstGeom>
        </p:spPr>
      </p:pic>
      <p:sp>
        <p:nvSpPr>
          <p:cNvPr id="5" name="Textplatzhalter 3">
            <a:extLst>
              <a:ext uri="{FF2B5EF4-FFF2-40B4-BE49-F238E27FC236}">
                <a16:creationId xmlns:a16="http://schemas.microsoft.com/office/drawing/2014/main" id="{0C7B3BD8-9D5F-9228-7596-3DD102EB3713}"/>
              </a:ext>
            </a:extLst>
          </p:cNvPr>
          <p:cNvSpPr txBox="1">
            <a:spLocks/>
          </p:cNvSpPr>
          <p:nvPr/>
        </p:nvSpPr>
        <p:spPr>
          <a:xfrm>
            <a:off x="843831" y="1921240"/>
            <a:ext cx="720000" cy="830997"/>
          </a:xfrm>
          <a:prstGeom prst="rect">
            <a:avLst/>
          </a:prstGeom>
        </p:spPr>
        <p:txBody>
          <a:bodyPr/>
          <a:lstStyle>
            <a:lvl1pPr marL="0" indent="0" algn="l" defTabSz="914377" rtl="0" eaLnBrk="1" fontAlgn="base" latinLnBrk="0" hangingPunct="1">
              <a:lnSpc>
                <a:spcPct val="110000"/>
              </a:lnSpc>
              <a:spcBef>
                <a:spcPts val="600"/>
              </a:spcBef>
              <a:spcAft>
                <a:spcPts val="600"/>
              </a:spcAft>
              <a:buClr>
                <a:schemeClr val="accent2"/>
              </a:buClr>
              <a:buFont typeface="Arial" panose="020B0604020202020204" pitchFamily="34" charset="0"/>
              <a:buNone/>
              <a:defRPr sz="1800" b="1" kern="1200">
                <a:solidFill>
                  <a:srgbClr val="000000"/>
                </a:solidFill>
                <a:latin typeface="SMA Futura Global" panose="020B0502020204020303" pitchFamily="34" charset="-128"/>
                <a:ea typeface="+mn-ea"/>
                <a:cs typeface="+mn-cs"/>
              </a:defRPr>
            </a:lvl1pPr>
            <a:lvl2pPr marL="0" indent="0" algn="l" defTabSz="914377" rtl="0" eaLnBrk="1" fontAlgn="base" latinLnBrk="0" hangingPunct="1">
              <a:lnSpc>
                <a:spcPct val="110000"/>
              </a:lnSpc>
              <a:spcBef>
                <a:spcPts val="0"/>
              </a:spcBef>
              <a:spcAft>
                <a:spcPts val="600"/>
              </a:spcAft>
              <a:buClr>
                <a:schemeClr val="accent2"/>
              </a:buClr>
              <a:buFont typeface="Arial" panose="020B0604020202020204" pitchFamily="34" charset="0"/>
              <a:buNone/>
              <a:defRPr lang="en-US" sz="1800" b="0" kern="1200" dirty="0">
                <a:solidFill>
                  <a:srgbClr val="000000"/>
                </a:solidFill>
                <a:latin typeface="SMA Futura Global" panose="020B0502020204020303" pitchFamily="34" charset="-128"/>
                <a:ea typeface="+mn-ea"/>
                <a:cs typeface="+mn-cs"/>
              </a:defRPr>
            </a:lvl2pPr>
            <a:lvl3pPr marL="266700" indent="-266700" algn="l" defTabSz="914377" rtl="0" eaLnBrk="1" fontAlgn="base" latinLnBrk="0" hangingPunct="1">
              <a:lnSpc>
                <a:spcPct val="110000"/>
              </a:lnSpc>
              <a:spcBef>
                <a:spcPts val="0"/>
              </a:spcBef>
              <a:spcAft>
                <a:spcPts val="600"/>
              </a:spcAft>
              <a:buClr>
                <a:schemeClr val="accent2"/>
              </a:buClr>
              <a:buFont typeface="Arial" panose="020B0604020202020204" pitchFamily="34" charset="0"/>
              <a:buChar char="•"/>
              <a:defRPr sz="1800" kern="1200">
                <a:solidFill>
                  <a:srgbClr val="000000"/>
                </a:solidFill>
                <a:latin typeface="SMA Futura Global" panose="020B0502020204020303" pitchFamily="34" charset="-128"/>
                <a:ea typeface="+mn-ea"/>
                <a:cs typeface="+mn-cs"/>
              </a:defRPr>
            </a:lvl3pPr>
            <a:lvl4pPr marL="536575" indent="-269875" algn="l" defTabSz="914377" rtl="0" eaLnBrk="1" fontAlgn="base" latinLnBrk="0" hangingPunct="1">
              <a:lnSpc>
                <a:spcPct val="110000"/>
              </a:lnSpc>
              <a:spcBef>
                <a:spcPts val="0"/>
              </a:spcBef>
              <a:spcAft>
                <a:spcPts val="600"/>
              </a:spcAft>
              <a:buClr>
                <a:schemeClr val="accent2"/>
              </a:buClr>
              <a:buFont typeface="Arial" panose="020B0604020202020204" pitchFamily="34" charset="0"/>
              <a:buChar char="•"/>
              <a:defRPr sz="1800" kern="1200">
                <a:solidFill>
                  <a:srgbClr val="000000"/>
                </a:solidFill>
                <a:latin typeface="SMA Futura Global" panose="020B0502020204020303" pitchFamily="34" charset="-128"/>
                <a:ea typeface="+mn-ea"/>
                <a:cs typeface="+mn-cs"/>
              </a:defRPr>
            </a:lvl4pPr>
            <a:lvl5pPr marL="806450" indent="-269875" algn="l" defTabSz="914377" rtl="0" eaLnBrk="1" fontAlgn="base" latinLnBrk="0" hangingPunct="1">
              <a:lnSpc>
                <a:spcPct val="110000"/>
              </a:lnSpc>
              <a:spcBef>
                <a:spcPts val="0"/>
              </a:spcBef>
              <a:spcAft>
                <a:spcPts val="600"/>
              </a:spcAft>
              <a:buClr>
                <a:schemeClr val="accent2"/>
              </a:buClr>
              <a:buFont typeface="Arial" panose="020B0604020202020204" pitchFamily="34" charset="0"/>
              <a:buChar char="•"/>
              <a:defRPr sz="1800" kern="1200">
                <a:solidFill>
                  <a:srgbClr val="000000"/>
                </a:solidFill>
                <a:latin typeface="SMA Futura Global" panose="020B0502020204020303" pitchFamily="34" charset="-128"/>
                <a:ea typeface="+mn-ea"/>
                <a:cs typeface="+mn-cs"/>
              </a:defRPr>
            </a:lvl5pPr>
            <a:lvl6pPr marL="1077913" indent="-271463" algn="l" defTabSz="914377" rtl="0" eaLnBrk="1" fontAlgn="base" latinLnBrk="0" hangingPunct="1">
              <a:lnSpc>
                <a:spcPct val="110000"/>
              </a:lnSpc>
              <a:spcBef>
                <a:spcPts val="0"/>
              </a:spcBef>
              <a:spcAft>
                <a:spcPts val="600"/>
              </a:spcAft>
              <a:buClr>
                <a:schemeClr val="accent2"/>
              </a:buClr>
              <a:buFont typeface="Arial" panose="020B0604020202020204" pitchFamily="34" charset="0"/>
              <a:buChar char="•"/>
              <a:defRPr sz="1800" kern="1200">
                <a:solidFill>
                  <a:srgbClr val="000000"/>
                </a:solidFill>
                <a:latin typeface="SMA Futura Global" panose="020B0502020204020303" pitchFamily="34" charset="-128"/>
                <a:ea typeface="+mn-ea"/>
                <a:cs typeface="+mn-cs"/>
              </a:defRPr>
            </a:lvl6pPr>
            <a:lvl7pPr marL="1344613" indent="-266700" algn="l" defTabSz="914377" rtl="0" eaLnBrk="1" fontAlgn="base" latinLnBrk="0" hangingPunct="1">
              <a:lnSpc>
                <a:spcPct val="110000"/>
              </a:lnSpc>
              <a:spcBef>
                <a:spcPts val="0"/>
              </a:spcBef>
              <a:spcAft>
                <a:spcPts val="600"/>
              </a:spcAft>
              <a:buClr>
                <a:schemeClr val="accent2"/>
              </a:buClr>
              <a:buFont typeface="Arial" panose="020B0604020202020204" pitchFamily="34" charset="0"/>
              <a:buChar char="•"/>
              <a:defRPr sz="1800" kern="1200">
                <a:solidFill>
                  <a:srgbClr val="000000"/>
                </a:solidFill>
                <a:latin typeface="SMA Futura Global" panose="020B0502020204020303" pitchFamily="34" charset="-128"/>
                <a:ea typeface="+mn-ea"/>
                <a:cs typeface="+mn-cs"/>
              </a:defRPr>
            </a:lvl7pPr>
            <a:lvl8pPr marL="1614488" indent="-269875" algn="l" defTabSz="914377" rtl="0" eaLnBrk="1" fontAlgn="base" latinLnBrk="0" hangingPunct="1">
              <a:lnSpc>
                <a:spcPct val="110000"/>
              </a:lnSpc>
              <a:spcBef>
                <a:spcPts val="0"/>
              </a:spcBef>
              <a:spcAft>
                <a:spcPts val="600"/>
              </a:spcAft>
              <a:buClr>
                <a:schemeClr val="accent2"/>
              </a:buClr>
              <a:buFont typeface="Arial" panose="020B0604020202020204" pitchFamily="34" charset="0"/>
              <a:buChar char="•"/>
              <a:defRPr sz="1800" kern="1200">
                <a:solidFill>
                  <a:srgbClr val="000000"/>
                </a:solidFill>
                <a:latin typeface="SMA Futura Global" panose="020B0502020204020303" pitchFamily="34" charset="-128"/>
                <a:ea typeface="+mn-ea"/>
                <a:cs typeface="+mn-cs"/>
              </a:defRPr>
            </a:lvl8pPr>
            <a:lvl9pPr marL="1884363" indent="-269875" algn="l" defTabSz="914377" rtl="0" eaLnBrk="1" fontAlgn="base" latinLnBrk="0" hangingPunct="1">
              <a:lnSpc>
                <a:spcPct val="110000"/>
              </a:lnSpc>
              <a:spcBef>
                <a:spcPts val="0"/>
              </a:spcBef>
              <a:spcAft>
                <a:spcPts val="600"/>
              </a:spcAft>
              <a:buClr>
                <a:schemeClr val="accent2"/>
              </a:buClr>
              <a:buFont typeface="Arial" panose="020B0604020202020204" pitchFamily="34" charset="0"/>
              <a:buChar char="•"/>
              <a:defRPr sz="1800" kern="1200">
                <a:solidFill>
                  <a:srgbClr val="000000"/>
                </a:solidFill>
                <a:latin typeface="SMA Futura Global" panose="020B0502020204020303" pitchFamily="34" charset="-128"/>
                <a:ea typeface="+mn-ea"/>
                <a:cs typeface="+mn-cs"/>
              </a:defRPr>
            </a:lvl9pPr>
          </a:lstStyle>
          <a:p>
            <a:pPr algn="ctr">
              <a:lnSpc>
                <a:spcPct val="100000"/>
              </a:lnSpc>
              <a:spcAft>
                <a:spcPts val="0"/>
              </a:spcAft>
            </a:pPr>
            <a:r>
              <a:rPr lang="de-DE" sz="5400">
                <a:solidFill>
                  <a:schemeClr val="bg1">
                    <a:lumMod val="75000"/>
                  </a:schemeClr>
                </a:solidFill>
              </a:rPr>
              <a:t>1</a:t>
            </a:r>
          </a:p>
        </p:txBody>
      </p:sp>
      <p:sp>
        <p:nvSpPr>
          <p:cNvPr id="9" name="Textplatzhalter 4">
            <a:extLst>
              <a:ext uri="{FF2B5EF4-FFF2-40B4-BE49-F238E27FC236}">
                <a16:creationId xmlns:a16="http://schemas.microsoft.com/office/drawing/2014/main" id="{226B4E62-D803-CDA5-E07D-72089B6298A7}"/>
              </a:ext>
            </a:extLst>
          </p:cNvPr>
          <p:cNvSpPr txBox="1">
            <a:spLocks/>
          </p:cNvSpPr>
          <p:nvPr/>
        </p:nvSpPr>
        <p:spPr>
          <a:xfrm>
            <a:off x="843831" y="2713240"/>
            <a:ext cx="720000" cy="830997"/>
          </a:xfrm>
          <a:prstGeom prst="rect">
            <a:avLst/>
          </a:prstGeom>
        </p:spPr>
        <p:txBody>
          <a:bodyPr/>
          <a:lstStyle>
            <a:lvl1pPr marL="0" indent="0" algn="l" defTabSz="914377" rtl="0" eaLnBrk="1" fontAlgn="base" latinLnBrk="0" hangingPunct="1">
              <a:lnSpc>
                <a:spcPct val="110000"/>
              </a:lnSpc>
              <a:spcBef>
                <a:spcPts val="600"/>
              </a:spcBef>
              <a:spcAft>
                <a:spcPts val="600"/>
              </a:spcAft>
              <a:buClr>
                <a:schemeClr val="accent2"/>
              </a:buClr>
              <a:buFont typeface="Arial" panose="020B0604020202020204" pitchFamily="34" charset="0"/>
              <a:buNone/>
              <a:defRPr sz="1800" b="1" kern="1200">
                <a:solidFill>
                  <a:srgbClr val="000000"/>
                </a:solidFill>
                <a:latin typeface="SMA Futura Global" panose="020B0502020204020303" pitchFamily="34" charset="-128"/>
                <a:ea typeface="+mn-ea"/>
                <a:cs typeface="+mn-cs"/>
              </a:defRPr>
            </a:lvl1pPr>
            <a:lvl2pPr marL="0" indent="0" algn="l" defTabSz="914377" rtl="0" eaLnBrk="1" fontAlgn="base" latinLnBrk="0" hangingPunct="1">
              <a:lnSpc>
                <a:spcPct val="110000"/>
              </a:lnSpc>
              <a:spcBef>
                <a:spcPts val="0"/>
              </a:spcBef>
              <a:spcAft>
                <a:spcPts val="600"/>
              </a:spcAft>
              <a:buClr>
                <a:schemeClr val="accent2"/>
              </a:buClr>
              <a:buFont typeface="Arial" panose="020B0604020202020204" pitchFamily="34" charset="0"/>
              <a:buNone/>
              <a:defRPr lang="en-US" sz="1800" b="0" kern="1200" dirty="0">
                <a:solidFill>
                  <a:srgbClr val="000000"/>
                </a:solidFill>
                <a:latin typeface="SMA Futura Global" panose="020B0502020204020303" pitchFamily="34" charset="-128"/>
                <a:ea typeface="+mn-ea"/>
                <a:cs typeface="+mn-cs"/>
              </a:defRPr>
            </a:lvl2pPr>
            <a:lvl3pPr marL="266700" indent="-266700" algn="l" defTabSz="914377" rtl="0" eaLnBrk="1" fontAlgn="base" latinLnBrk="0" hangingPunct="1">
              <a:lnSpc>
                <a:spcPct val="110000"/>
              </a:lnSpc>
              <a:spcBef>
                <a:spcPts val="0"/>
              </a:spcBef>
              <a:spcAft>
                <a:spcPts val="600"/>
              </a:spcAft>
              <a:buClr>
                <a:schemeClr val="accent2"/>
              </a:buClr>
              <a:buFont typeface="Arial" panose="020B0604020202020204" pitchFamily="34" charset="0"/>
              <a:buChar char="•"/>
              <a:defRPr sz="1800" kern="1200">
                <a:solidFill>
                  <a:srgbClr val="000000"/>
                </a:solidFill>
                <a:latin typeface="SMA Futura Global" panose="020B0502020204020303" pitchFamily="34" charset="-128"/>
                <a:ea typeface="+mn-ea"/>
                <a:cs typeface="+mn-cs"/>
              </a:defRPr>
            </a:lvl3pPr>
            <a:lvl4pPr marL="536575" indent="-269875" algn="l" defTabSz="914377" rtl="0" eaLnBrk="1" fontAlgn="base" latinLnBrk="0" hangingPunct="1">
              <a:lnSpc>
                <a:spcPct val="110000"/>
              </a:lnSpc>
              <a:spcBef>
                <a:spcPts val="0"/>
              </a:spcBef>
              <a:spcAft>
                <a:spcPts val="600"/>
              </a:spcAft>
              <a:buClr>
                <a:schemeClr val="accent2"/>
              </a:buClr>
              <a:buFont typeface="Arial" panose="020B0604020202020204" pitchFamily="34" charset="0"/>
              <a:buChar char="•"/>
              <a:defRPr sz="1800" kern="1200">
                <a:solidFill>
                  <a:srgbClr val="000000"/>
                </a:solidFill>
                <a:latin typeface="SMA Futura Global" panose="020B0502020204020303" pitchFamily="34" charset="-128"/>
                <a:ea typeface="+mn-ea"/>
                <a:cs typeface="+mn-cs"/>
              </a:defRPr>
            </a:lvl4pPr>
            <a:lvl5pPr marL="806450" indent="-269875" algn="l" defTabSz="914377" rtl="0" eaLnBrk="1" fontAlgn="base" latinLnBrk="0" hangingPunct="1">
              <a:lnSpc>
                <a:spcPct val="110000"/>
              </a:lnSpc>
              <a:spcBef>
                <a:spcPts val="0"/>
              </a:spcBef>
              <a:spcAft>
                <a:spcPts val="600"/>
              </a:spcAft>
              <a:buClr>
                <a:schemeClr val="accent2"/>
              </a:buClr>
              <a:buFont typeface="Arial" panose="020B0604020202020204" pitchFamily="34" charset="0"/>
              <a:buChar char="•"/>
              <a:defRPr sz="1800" kern="1200">
                <a:solidFill>
                  <a:srgbClr val="000000"/>
                </a:solidFill>
                <a:latin typeface="SMA Futura Global" panose="020B0502020204020303" pitchFamily="34" charset="-128"/>
                <a:ea typeface="+mn-ea"/>
                <a:cs typeface="+mn-cs"/>
              </a:defRPr>
            </a:lvl5pPr>
            <a:lvl6pPr marL="1077913" indent="-271463" algn="l" defTabSz="914377" rtl="0" eaLnBrk="1" fontAlgn="base" latinLnBrk="0" hangingPunct="1">
              <a:lnSpc>
                <a:spcPct val="110000"/>
              </a:lnSpc>
              <a:spcBef>
                <a:spcPts val="0"/>
              </a:spcBef>
              <a:spcAft>
                <a:spcPts val="600"/>
              </a:spcAft>
              <a:buClr>
                <a:schemeClr val="accent2"/>
              </a:buClr>
              <a:buFont typeface="Arial" panose="020B0604020202020204" pitchFamily="34" charset="0"/>
              <a:buChar char="•"/>
              <a:defRPr sz="1800" kern="1200">
                <a:solidFill>
                  <a:srgbClr val="000000"/>
                </a:solidFill>
                <a:latin typeface="SMA Futura Global" panose="020B0502020204020303" pitchFamily="34" charset="-128"/>
                <a:ea typeface="+mn-ea"/>
                <a:cs typeface="+mn-cs"/>
              </a:defRPr>
            </a:lvl6pPr>
            <a:lvl7pPr marL="1344613" indent="-266700" algn="l" defTabSz="914377" rtl="0" eaLnBrk="1" fontAlgn="base" latinLnBrk="0" hangingPunct="1">
              <a:lnSpc>
                <a:spcPct val="110000"/>
              </a:lnSpc>
              <a:spcBef>
                <a:spcPts val="0"/>
              </a:spcBef>
              <a:spcAft>
                <a:spcPts val="600"/>
              </a:spcAft>
              <a:buClr>
                <a:schemeClr val="accent2"/>
              </a:buClr>
              <a:buFont typeface="Arial" panose="020B0604020202020204" pitchFamily="34" charset="0"/>
              <a:buChar char="•"/>
              <a:defRPr sz="1800" kern="1200">
                <a:solidFill>
                  <a:srgbClr val="000000"/>
                </a:solidFill>
                <a:latin typeface="SMA Futura Global" panose="020B0502020204020303" pitchFamily="34" charset="-128"/>
                <a:ea typeface="+mn-ea"/>
                <a:cs typeface="+mn-cs"/>
              </a:defRPr>
            </a:lvl7pPr>
            <a:lvl8pPr marL="1614488" indent="-269875" algn="l" defTabSz="914377" rtl="0" eaLnBrk="1" fontAlgn="base" latinLnBrk="0" hangingPunct="1">
              <a:lnSpc>
                <a:spcPct val="110000"/>
              </a:lnSpc>
              <a:spcBef>
                <a:spcPts val="0"/>
              </a:spcBef>
              <a:spcAft>
                <a:spcPts val="600"/>
              </a:spcAft>
              <a:buClr>
                <a:schemeClr val="accent2"/>
              </a:buClr>
              <a:buFont typeface="Arial" panose="020B0604020202020204" pitchFamily="34" charset="0"/>
              <a:buChar char="•"/>
              <a:defRPr sz="1800" kern="1200">
                <a:solidFill>
                  <a:srgbClr val="000000"/>
                </a:solidFill>
                <a:latin typeface="SMA Futura Global" panose="020B0502020204020303" pitchFamily="34" charset="-128"/>
                <a:ea typeface="+mn-ea"/>
                <a:cs typeface="+mn-cs"/>
              </a:defRPr>
            </a:lvl8pPr>
            <a:lvl9pPr marL="1884363" indent="-269875" algn="l" defTabSz="914377" rtl="0" eaLnBrk="1" fontAlgn="base" latinLnBrk="0" hangingPunct="1">
              <a:lnSpc>
                <a:spcPct val="110000"/>
              </a:lnSpc>
              <a:spcBef>
                <a:spcPts val="0"/>
              </a:spcBef>
              <a:spcAft>
                <a:spcPts val="600"/>
              </a:spcAft>
              <a:buClr>
                <a:schemeClr val="accent2"/>
              </a:buClr>
              <a:buFont typeface="Arial" panose="020B0604020202020204" pitchFamily="34" charset="0"/>
              <a:buChar char="•"/>
              <a:defRPr sz="1800" kern="1200">
                <a:solidFill>
                  <a:srgbClr val="000000"/>
                </a:solidFill>
                <a:latin typeface="SMA Futura Global" panose="020B0502020204020303" pitchFamily="34" charset="-128"/>
                <a:ea typeface="+mn-ea"/>
                <a:cs typeface="+mn-cs"/>
              </a:defRPr>
            </a:lvl9pPr>
          </a:lstStyle>
          <a:p>
            <a:pPr algn="ctr">
              <a:lnSpc>
                <a:spcPct val="100000"/>
              </a:lnSpc>
              <a:spcAft>
                <a:spcPts val="0"/>
              </a:spcAft>
            </a:pPr>
            <a:r>
              <a:rPr lang="de-DE" sz="5400">
                <a:solidFill>
                  <a:schemeClr val="bg1">
                    <a:lumMod val="75000"/>
                  </a:schemeClr>
                </a:solidFill>
              </a:rPr>
              <a:t>2</a:t>
            </a:r>
          </a:p>
        </p:txBody>
      </p:sp>
      <p:sp>
        <p:nvSpPr>
          <p:cNvPr id="12" name="Textplatzhalter 9">
            <a:extLst>
              <a:ext uri="{FF2B5EF4-FFF2-40B4-BE49-F238E27FC236}">
                <a16:creationId xmlns:a16="http://schemas.microsoft.com/office/drawing/2014/main" id="{923B207F-8740-CF31-9290-103820885CA7}"/>
              </a:ext>
            </a:extLst>
          </p:cNvPr>
          <p:cNvSpPr txBox="1">
            <a:spLocks/>
          </p:cNvSpPr>
          <p:nvPr/>
        </p:nvSpPr>
        <p:spPr>
          <a:xfrm>
            <a:off x="1573078" y="2059739"/>
            <a:ext cx="3741871" cy="553998"/>
          </a:xfrm>
          <a:prstGeom prst="rect">
            <a:avLst/>
          </a:prstGeom>
        </p:spPr>
        <p:txBody>
          <a:bodyPr/>
          <a:lstStyle>
            <a:lvl1pPr marL="0" indent="0" algn="l" defTabSz="914377" rtl="0" eaLnBrk="1" fontAlgn="base" latinLnBrk="0" hangingPunct="1">
              <a:lnSpc>
                <a:spcPct val="110000"/>
              </a:lnSpc>
              <a:spcBef>
                <a:spcPts val="600"/>
              </a:spcBef>
              <a:spcAft>
                <a:spcPts val="600"/>
              </a:spcAft>
              <a:buClr>
                <a:schemeClr val="accent2"/>
              </a:buClr>
              <a:buFont typeface="Arial" panose="020B0604020202020204" pitchFamily="34" charset="0"/>
              <a:buNone/>
              <a:defRPr sz="1800" b="1" kern="1200">
                <a:solidFill>
                  <a:srgbClr val="000000"/>
                </a:solidFill>
                <a:latin typeface="SMA Futura Global" panose="020B0502020204020303" pitchFamily="34" charset="-128"/>
                <a:ea typeface="+mn-ea"/>
                <a:cs typeface="+mn-cs"/>
              </a:defRPr>
            </a:lvl1pPr>
            <a:lvl2pPr marL="0" indent="0" algn="l" defTabSz="914377" rtl="0" eaLnBrk="1" fontAlgn="base" latinLnBrk="0" hangingPunct="1">
              <a:lnSpc>
                <a:spcPct val="110000"/>
              </a:lnSpc>
              <a:spcBef>
                <a:spcPts val="0"/>
              </a:spcBef>
              <a:spcAft>
                <a:spcPts val="600"/>
              </a:spcAft>
              <a:buClr>
                <a:schemeClr val="accent2"/>
              </a:buClr>
              <a:buFont typeface="Arial" panose="020B0604020202020204" pitchFamily="34" charset="0"/>
              <a:buNone/>
              <a:defRPr lang="en-US" sz="1800" b="0" kern="1200" dirty="0">
                <a:solidFill>
                  <a:srgbClr val="000000"/>
                </a:solidFill>
                <a:latin typeface="SMA Futura Global" panose="020B0502020204020303" pitchFamily="34" charset="-128"/>
                <a:ea typeface="+mn-ea"/>
                <a:cs typeface="+mn-cs"/>
              </a:defRPr>
            </a:lvl2pPr>
            <a:lvl3pPr marL="266700" indent="-266700" algn="l" defTabSz="914377" rtl="0" eaLnBrk="1" fontAlgn="base" latinLnBrk="0" hangingPunct="1">
              <a:lnSpc>
                <a:spcPct val="110000"/>
              </a:lnSpc>
              <a:spcBef>
                <a:spcPts val="0"/>
              </a:spcBef>
              <a:spcAft>
                <a:spcPts val="600"/>
              </a:spcAft>
              <a:buClr>
                <a:schemeClr val="accent2"/>
              </a:buClr>
              <a:buFont typeface="Arial" panose="020B0604020202020204" pitchFamily="34" charset="0"/>
              <a:buChar char="•"/>
              <a:defRPr sz="1800" kern="1200">
                <a:solidFill>
                  <a:srgbClr val="000000"/>
                </a:solidFill>
                <a:latin typeface="SMA Futura Global" panose="020B0502020204020303" pitchFamily="34" charset="-128"/>
                <a:ea typeface="+mn-ea"/>
                <a:cs typeface="+mn-cs"/>
              </a:defRPr>
            </a:lvl3pPr>
            <a:lvl4pPr marL="536575" indent="-269875" algn="l" defTabSz="914377" rtl="0" eaLnBrk="1" fontAlgn="base" latinLnBrk="0" hangingPunct="1">
              <a:lnSpc>
                <a:spcPct val="110000"/>
              </a:lnSpc>
              <a:spcBef>
                <a:spcPts val="0"/>
              </a:spcBef>
              <a:spcAft>
                <a:spcPts val="600"/>
              </a:spcAft>
              <a:buClr>
                <a:schemeClr val="accent2"/>
              </a:buClr>
              <a:buFont typeface="Arial" panose="020B0604020202020204" pitchFamily="34" charset="0"/>
              <a:buChar char="•"/>
              <a:defRPr sz="1800" kern="1200">
                <a:solidFill>
                  <a:srgbClr val="000000"/>
                </a:solidFill>
                <a:latin typeface="SMA Futura Global" panose="020B0502020204020303" pitchFamily="34" charset="-128"/>
                <a:ea typeface="+mn-ea"/>
                <a:cs typeface="+mn-cs"/>
              </a:defRPr>
            </a:lvl4pPr>
            <a:lvl5pPr marL="806450" indent="-269875" algn="l" defTabSz="914377" rtl="0" eaLnBrk="1" fontAlgn="base" latinLnBrk="0" hangingPunct="1">
              <a:lnSpc>
                <a:spcPct val="110000"/>
              </a:lnSpc>
              <a:spcBef>
                <a:spcPts val="0"/>
              </a:spcBef>
              <a:spcAft>
                <a:spcPts val="600"/>
              </a:spcAft>
              <a:buClr>
                <a:schemeClr val="accent2"/>
              </a:buClr>
              <a:buFont typeface="Arial" panose="020B0604020202020204" pitchFamily="34" charset="0"/>
              <a:buChar char="•"/>
              <a:defRPr sz="1800" kern="1200">
                <a:solidFill>
                  <a:srgbClr val="000000"/>
                </a:solidFill>
                <a:latin typeface="SMA Futura Global" panose="020B0502020204020303" pitchFamily="34" charset="-128"/>
                <a:ea typeface="+mn-ea"/>
                <a:cs typeface="+mn-cs"/>
              </a:defRPr>
            </a:lvl5pPr>
            <a:lvl6pPr marL="1077913" indent="-271463" algn="l" defTabSz="914377" rtl="0" eaLnBrk="1" fontAlgn="base" latinLnBrk="0" hangingPunct="1">
              <a:lnSpc>
                <a:spcPct val="110000"/>
              </a:lnSpc>
              <a:spcBef>
                <a:spcPts val="0"/>
              </a:spcBef>
              <a:spcAft>
                <a:spcPts val="600"/>
              </a:spcAft>
              <a:buClr>
                <a:schemeClr val="accent2"/>
              </a:buClr>
              <a:buFont typeface="Arial" panose="020B0604020202020204" pitchFamily="34" charset="0"/>
              <a:buChar char="•"/>
              <a:defRPr sz="1800" kern="1200">
                <a:solidFill>
                  <a:srgbClr val="000000"/>
                </a:solidFill>
                <a:latin typeface="SMA Futura Global" panose="020B0502020204020303" pitchFamily="34" charset="-128"/>
                <a:ea typeface="+mn-ea"/>
                <a:cs typeface="+mn-cs"/>
              </a:defRPr>
            </a:lvl6pPr>
            <a:lvl7pPr marL="1344613" indent="-266700" algn="l" defTabSz="914377" rtl="0" eaLnBrk="1" fontAlgn="base" latinLnBrk="0" hangingPunct="1">
              <a:lnSpc>
                <a:spcPct val="110000"/>
              </a:lnSpc>
              <a:spcBef>
                <a:spcPts val="0"/>
              </a:spcBef>
              <a:spcAft>
                <a:spcPts val="600"/>
              </a:spcAft>
              <a:buClr>
                <a:schemeClr val="accent2"/>
              </a:buClr>
              <a:buFont typeface="Arial" panose="020B0604020202020204" pitchFamily="34" charset="0"/>
              <a:buChar char="•"/>
              <a:defRPr sz="1800" kern="1200">
                <a:solidFill>
                  <a:srgbClr val="000000"/>
                </a:solidFill>
                <a:latin typeface="SMA Futura Global" panose="020B0502020204020303" pitchFamily="34" charset="-128"/>
                <a:ea typeface="+mn-ea"/>
                <a:cs typeface="+mn-cs"/>
              </a:defRPr>
            </a:lvl7pPr>
            <a:lvl8pPr marL="1614488" indent="-269875" algn="l" defTabSz="914377" rtl="0" eaLnBrk="1" fontAlgn="base" latinLnBrk="0" hangingPunct="1">
              <a:lnSpc>
                <a:spcPct val="110000"/>
              </a:lnSpc>
              <a:spcBef>
                <a:spcPts val="0"/>
              </a:spcBef>
              <a:spcAft>
                <a:spcPts val="600"/>
              </a:spcAft>
              <a:buClr>
                <a:schemeClr val="accent2"/>
              </a:buClr>
              <a:buFont typeface="Arial" panose="020B0604020202020204" pitchFamily="34" charset="0"/>
              <a:buChar char="•"/>
              <a:defRPr sz="1800" kern="1200">
                <a:solidFill>
                  <a:srgbClr val="000000"/>
                </a:solidFill>
                <a:latin typeface="SMA Futura Global" panose="020B0502020204020303" pitchFamily="34" charset="-128"/>
                <a:ea typeface="+mn-ea"/>
                <a:cs typeface="+mn-cs"/>
              </a:defRPr>
            </a:lvl8pPr>
            <a:lvl9pPr marL="1884363" indent="-269875" algn="l" defTabSz="914377" rtl="0" eaLnBrk="1" fontAlgn="base" latinLnBrk="0" hangingPunct="1">
              <a:lnSpc>
                <a:spcPct val="110000"/>
              </a:lnSpc>
              <a:spcBef>
                <a:spcPts val="0"/>
              </a:spcBef>
              <a:spcAft>
                <a:spcPts val="600"/>
              </a:spcAft>
              <a:buClr>
                <a:schemeClr val="accent2"/>
              </a:buClr>
              <a:buFont typeface="Arial" panose="020B0604020202020204" pitchFamily="34" charset="0"/>
              <a:buChar char="•"/>
              <a:defRPr sz="1800" kern="1200">
                <a:solidFill>
                  <a:srgbClr val="000000"/>
                </a:solidFill>
                <a:latin typeface="SMA Futura Global" panose="020B0502020204020303" pitchFamily="34" charset="-128"/>
                <a:ea typeface="+mn-ea"/>
                <a:cs typeface="+mn-cs"/>
              </a:defRPr>
            </a:lvl9pPr>
          </a:lstStyle>
          <a:p>
            <a:r>
              <a:rPr lang="en-US" dirty="0"/>
              <a:t>SMA Perspective on NOGRR 245</a:t>
            </a:r>
            <a:endParaRPr lang="de-DE" dirty="0">
              <a:solidFill>
                <a:schemeClr val="accent2"/>
              </a:solidFill>
            </a:endParaRPr>
          </a:p>
        </p:txBody>
      </p:sp>
      <p:sp>
        <p:nvSpPr>
          <p:cNvPr id="13" name="Textplatzhalter 11">
            <a:extLst>
              <a:ext uri="{FF2B5EF4-FFF2-40B4-BE49-F238E27FC236}">
                <a16:creationId xmlns:a16="http://schemas.microsoft.com/office/drawing/2014/main" id="{20468598-DFFF-733D-3E13-12C8A177EFA3}"/>
              </a:ext>
            </a:extLst>
          </p:cNvPr>
          <p:cNvSpPr txBox="1">
            <a:spLocks/>
          </p:cNvSpPr>
          <p:nvPr/>
        </p:nvSpPr>
        <p:spPr>
          <a:xfrm>
            <a:off x="1573080" y="2851739"/>
            <a:ext cx="4522920" cy="553998"/>
          </a:xfrm>
          <a:prstGeom prst="rect">
            <a:avLst/>
          </a:prstGeom>
        </p:spPr>
        <p:txBody>
          <a:bodyPr/>
          <a:lstStyle>
            <a:lvl1pPr marL="0" indent="0" algn="l" defTabSz="914377" rtl="0" eaLnBrk="1" fontAlgn="base" latinLnBrk="0" hangingPunct="1">
              <a:lnSpc>
                <a:spcPct val="110000"/>
              </a:lnSpc>
              <a:spcBef>
                <a:spcPts val="600"/>
              </a:spcBef>
              <a:spcAft>
                <a:spcPts val="600"/>
              </a:spcAft>
              <a:buClr>
                <a:schemeClr val="accent2"/>
              </a:buClr>
              <a:buFont typeface="Arial" panose="020B0604020202020204" pitchFamily="34" charset="0"/>
              <a:buNone/>
              <a:defRPr sz="1800" b="1" kern="1200">
                <a:solidFill>
                  <a:srgbClr val="000000"/>
                </a:solidFill>
                <a:latin typeface="SMA Futura Global" panose="020B0502020204020303" pitchFamily="34" charset="-128"/>
                <a:ea typeface="+mn-ea"/>
                <a:cs typeface="+mn-cs"/>
              </a:defRPr>
            </a:lvl1pPr>
            <a:lvl2pPr marL="0" indent="0" algn="l" defTabSz="914377" rtl="0" eaLnBrk="1" fontAlgn="base" latinLnBrk="0" hangingPunct="1">
              <a:lnSpc>
                <a:spcPct val="110000"/>
              </a:lnSpc>
              <a:spcBef>
                <a:spcPts val="0"/>
              </a:spcBef>
              <a:spcAft>
                <a:spcPts val="600"/>
              </a:spcAft>
              <a:buClr>
                <a:schemeClr val="accent2"/>
              </a:buClr>
              <a:buFont typeface="Arial" panose="020B0604020202020204" pitchFamily="34" charset="0"/>
              <a:buNone/>
              <a:defRPr lang="en-US" sz="1800" b="0" kern="1200" dirty="0">
                <a:solidFill>
                  <a:srgbClr val="000000"/>
                </a:solidFill>
                <a:latin typeface="SMA Futura Global" panose="020B0502020204020303" pitchFamily="34" charset="-128"/>
                <a:ea typeface="+mn-ea"/>
                <a:cs typeface="+mn-cs"/>
              </a:defRPr>
            </a:lvl2pPr>
            <a:lvl3pPr marL="266700" indent="-266700" algn="l" defTabSz="914377" rtl="0" eaLnBrk="1" fontAlgn="base" latinLnBrk="0" hangingPunct="1">
              <a:lnSpc>
                <a:spcPct val="110000"/>
              </a:lnSpc>
              <a:spcBef>
                <a:spcPts val="0"/>
              </a:spcBef>
              <a:spcAft>
                <a:spcPts val="600"/>
              </a:spcAft>
              <a:buClr>
                <a:schemeClr val="accent2"/>
              </a:buClr>
              <a:buFont typeface="Arial" panose="020B0604020202020204" pitchFamily="34" charset="0"/>
              <a:buChar char="•"/>
              <a:defRPr sz="1800" kern="1200">
                <a:solidFill>
                  <a:srgbClr val="000000"/>
                </a:solidFill>
                <a:latin typeface="SMA Futura Global" panose="020B0502020204020303" pitchFamily="34" charset="-128"/>
                <a:ea typeface="+mn-ea"/>
                <a:cs typeface="+mn-cs"/>
              </a:defRPr>
            </a:lvl3pPr>
            <a:lvl4pPr marL="536575" indent="-269875" algn="l" defTabSz="914377" rtl="0" eaLnBrk="1" fontAlgn="base" latinLnBrk="0" hangingPunct="1">
              <a:lnSpc>
                <a:spcPct val="110000"/>
              </a:lnSpc>
              <a:spcBef>
                <a:spcPts val="0"/>
              </a:spcBef>
              <a:spcAft>
                <a:spcPts val="600"/>
              </a:spcAft>
              <a:buClr>
                <a:schemeClr val="accent2"/>
              </a:buClr>
              <a:buFont typeface="Arial" panose="020B0604020202020204" pitchFamily="34" charset="0"/>
              <a:buChar char="•"/>
              <a:defRPr sz="1800" kern="1200">
                <a:solidFill>
                  <a:srgbClr val="000000"/>
                </a:solidFill>
                <a:latin typeface="SMA Futura Global" panose="020B0502020204020303" pitchFamily="34" charset="-128"/>
                <a:ea typeface="+mn-ea"/>
                <a:cs typeface="+mn-cs"/>
              </a:defRPr>
            </a:lvl4pPr>
            <a:lvl5pPr marL="806450" indent="-269875" algn="l" defTabSz="914377" rtl="0" eaLnBrk="1" fontAlgn="base" latinLnBrk="0" hangingPunct="1">
              <a:lnSpc>
                <a:spcPct val="110000"/>
              </a:lnSpc>
              <a:spcBef>
                <a:spcPts val="0"/>
              </a:spcBef>
              <a:spcAft>
                <a:spcPts val="600"/>
              </a:spcAft>
              <a:buClr>
                <a:schemeClr val="accent2"/>
              </a:buClr>
              <a:buFont typeface="Arial" panose="020B0604020202020204" pitchFamily="34" charset="0"/>
              <a:buChar char="•"/>
              <a:defRPr sz="1800" kern="1200">
                <a:solidFill>
                  <a:srgbClr val="000000"/>
                </a:solidFill>
                <a:latin typeface="SMA Futura Global" panose="020B0502020204020303" pitchFamily="34" charset="-128"/>
                <a:ea typeface="+mn-ea"/>
                <a:cs typeface="+mn-cs"/>
              </a:defRPr>
            </a:lvl5pPr>
            <a:lvl6pPr marL="1077913" indent="-271463" algn="l" defTabSz="914377" rtl="0" eaLnBrk="1" fontAlgn="base" latinLnBrk="0" hangingPunct="1">
              <a:lnSpc>
                <a:spcPct val="110000"/>
              </a:lnSpc>
              <a:spcBef>
                <a:spcPts val="0"/>
              </a:spcBef>
              <a:spcAft>
                <a:spcPts val="600"/>
              </a:spcAft>
              <a:buClr>
                <a:schemeClr val="accent2"/>
              </a:buClr>
              <a:buFont typeface="Arial" panose="020B0604020202020204" pitchFamily="34" charset="0"/>
              <a:buChar char="•"/>
              <a:defRPr sz="1800" kern="1200">
                <a:solidFill>
                  <a:srgbClr val="000000"/>
                </a:solidFill>
                <a:latin typeface="SMA Futura Global" panose="020B0502020204020303" pitchFamily="34" charset="-128"/>
                <a:ea typeface="+mn-ea"/>
                <a:cs typeface="+mn-cs"/>
              </a:defRPr>
            </a:lvl6pPr>
            <a:lvl7pPr marL="1344613" indent="-266700" algn="l" defTabSz="914377" rtl="0" eaLnBrk="1" fontAlgn="base" latinLnBrk="0" hangingPunct="1">
              <a:lnSpc>
                <a:spcPct val="110000"/>
              </a:lnSpc>
              <a:spcBef>
                <a:spcPts val="0"/>
              </a:spcBef>
              <a:spcAft>
                <a:spcPts val="600"/>
              </a:spcAft>
              <a:buClr>
                <a:schemeClr val="accent2"/>
              </a:buClr>
              <a:buFont typeface="Arial" panose="020B0604020202020204" pitchFamily="34" charset="0"/>
              <a:buChar char="•"/>
              <a:defRPr sz="1800" kern="1200">
                <a:solidFill>
                  <a:srgbClr val="000000"/>
                </a:solidFill>
                <a:latin typeface="SMA Futura Global" panose="020B0502020204020303" pitchFamily="34" charset="-128"/>
                <a:ea typeface="+mn-ea"/>
                <a:cs typeface="+mn-cs"/>
              </a:defRPr>
            </a:lvl7pPr>
            <a:lvl8pPr marL="1614488" indent="-269875" algn="l" defTabSz="914377" rtl="0" eaLnBrk="1" fontAlgn="base" latinLnBrk="0" hangingPunct="1">
              <a:lnSpc>
                <a:spcPct val="110000"/>
              </a:lnSpc>
              <a:spcBef>
                <a:spcPts val="0"/>
              </a:spcBef>
              <a:spcAft>
                <a:spcPts val="600"/>
              </a:spcAft>
              <a:buClr>
                <a:schemeClr val="accent2"/>
              </a:buClr>
              <a:buFont typeface="Arial" panose="020B0604020202020204" pitchFamily="34" charset="0"/>
              <a:buChar char="•"/>
              <a:defRPr sz="1800" kern="1200">
                <a:solidFill>
                  <a:srgbClr val="000000"/>
                </a:solidFill>
                <a:latin typeface="SMA Futura Global" panose="020B0502020204020303" pitchFamily="34" charset="-128"/>
                <a:ea typeface="+mn-ea"/>
                <a:cs typeface="+mn-cs"/>
              </a:defRPr>
            </a:lvl8pPr>
            <a:lvl9pPr marL="1884363" indent="-269875" algn="l" defTabSz="914377" rtl="0" eaLnBrk="1" fontAlgn="base" latinLnBrk="0" hangingPunct="1">
              <a:lnSpc>
                <a:spcPct val="110000"/>
              </a:lnSpc>
              <a:spcBef>
                <a:spcPts val="0"/>
              </a:spcBef>
              <a:spcAft>
                <a:spcPts val="600"/>
              </a:spcAft>
              <a:buClr>
                <a:schemeClr val="accent2"/>
              </a:buClr>
              <a:buFont typeface="Arial" panose="020B0604020202020204" pitchFamily="34" charset="0"/>
              <a:buChar char="•"/>
              <a:defRPr sz="1800" kern="1200">
                <a:solidFill>
                  <a:srgbClr val="000000"/>
                </a:solidFill>
                <a:latin typeface="SMA Futura Global" panose="020B0502020204020303" pitchFamily="34" charset="-128"/>
                <a:ea typeface="+mn-ea"/>
                <a:cs typeface="+mn-cs"/>
              </a:defRPr>
            </a:lvl9pPr>
          </a:lstStyle>
          <a:p>
            <a:r>
              <a:rPr lang="en-US" b="0" dirty="0">
                <a:solidFill>
                  <a:schemeClr val="tx1"/>
                </a:solidFill>
              </a:rPr>
              <a:t>Keeping system stability with legacy plants</a:t>
            </a:r>
            <a:endParaRPr lang="de-DE" b="0" dirty="0">
              <a:solidFill>
                <a:schemeClr val="tx1"/>
              </a:solidFill>
            </a:endParaRPr>
          </a:p>
        </p:txBody>
      </p:sp>
    </p:spTree>
    <p:extLst>
      <p:ext uri="{BB962C8B-B14F-4D97-AF65-F5344CB8AC3E}">
        <p14:creationId xmlns:p14="http://schemas.microsoft.com/office/powerpoint/2010/main" val="33763431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2CBC68-4E2E-18A4-9F39-73138D902DDD}"/>
              </a:ext>
            </a:extLst>
          </p:cNvPr>
          <p:cNvSpPr>
            <a:spLocks noGrp="1"/>
          </p:cNvSpPr>
          <p:nvPr>
            <p:ph type="title"/>
          </p:nvPr>
        </p:nvSpPr>
        <p:spPr/>
        <p:txBody>
          <a:bodyPr/>
          <a:lstStyle/>
          <a:p>
            <a:r>
              <a:rPr lang="en-US" dirty="0"/>
              <a:t>ERCOT NOGRR-245 [</a:t>
            </a:r>
            <a:r>
              <a:rPr lang="en-US" sz="2400" dirty="0"/>
              <a:t>v. Aug 18</a:t>
            </a:r>
            <a:r>
              <a:rPr lang="en-US" sz="2400" baseline="30000" dirty="0"/>
              <a:t>th</a:t>
            </a:r>
            <a:r>
              <a:rPr lang="en-US" dirty="0"/>
              <a:t>] Condensed Summary</a:t>
            </a:r>
          </a:p>
        </p:txBody>
      </p:sp>
      <p:graphicFrame>
        <p:nvGraphicFramePr>
          <p:cNvPr id="7" name="Diagram 6">
            <a:extLst>
              <a:ext uri="{FF2B5EF4-FFF2-40B4-BE49-F238E27FC236}">
                <a16:creationId xmlns:a16="http://schemas.microsoft.com/office/drawing/2014/main" id="{F94877F8-E800-ECD0-472B-38A6F2817B3D}"/>
              </a:ext>
            </a:extLst>
          </p:cNvPr>
          <p:cNvGraphicFramePr/>
          <p:nvPr>
            <p:extLst>
              <p:ext uri="{D42A27DB-BD31-4B8C-83A1-F6EECF244321}">
                <p14:modId xmlns:p14="http://schemas.microsoft.com/office/powerpoint/2010/main" val="768050085"/>
              </p:ext>
            </p:extLst>
          </p:nvPr>
        </p:nvGraphicFramePr>
        <p:xfrm>
          <a:off x="149290" y="2460013"/>
          <a:ext cx="5029200" cy="35427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a16="http://schemas.microsoft.com/office/drawing/2014/main" id="{8C3BEF47-381E-8BBB-7775-4828148BCB70}"/>
              </a:ext>
            </a:extLst>
          </p:cNvPr>
          <p:cNvSpPr txBox="1"/>
          <p:nvPr/>
        </p:nvSpPr>
        <p:spPr>
          <a:xfrm>
            <a:off x="4926563" y="2612583"/>
            <a:ext cx="5598368" cy="2557303"/>
          </a:xfrm>
          <a:prstGeom prst="rect">
            <a:avLst/>
          </a:prstGeom>
          <a:noFill/>
          <a:ln>
            <a:solidFill>
              <a:schemeClr val="accent1"/>
            </a:solidFill>
          </a:ln>
        </p:spPr>
        <p:txBody>
          <a:bodyPr wrap="square" lIns="0" tIns="0" rIns="0" bIns="0" rtlCol="0">
            <a:spAutoFit/>
          </a:bodyPr>
          <a:lstStyle/>
          <a:p>
            <a:pPr marL="285750" indent="-285750" algn="l">
              <a:lnSpc>
                <a:spcPct val="110000"/>
              </a:lnSpc>
              <a:spcAft>
                <a:spcPts val="600"/>
              </a:spcAft>
              <a:buClr>
                <a:schemeClr val="tx1"/>
              </a:buClr>
              <a:buFont typeface="Wingdings" panose="05000000000000000000" pitchFamily="2" charset="2"/>
              <a:buChar char="v"/>
            </a:pPr>
            <a:endParaRPr lang="en-US" sz="1200" dirty="0"/>
          </a:p>
          <a:p>
            <a:pPr marL="285750" indent="-285750" algn="l">
              <a:lnSpc>
                <a:spcPct val="110000"/>
              </a:lnSpc>
              <a:spcAft>
                <a:spcPts val="600"/>
              </a:spcAft>
              <a:buClr>
                <a:schemeClr val="tx1"/>
              </a:buClr>
              <a:buFont typeface="Wingdings" panose="05000000000000000000" pitchFamily="2" charset="2"/>
              <a:buChar char="v"/>
            </a:pPr>
            <a:r>
              <a:rPr lang="en-US" sz="1200" dirty="0"/>
              <a:t>FRT and VRT require proper parameter settings, but requirements fall within capabilities</a:t>
            </a:r>
          </a:p>
          <a:p>
            <a:pPr marL="285750" indent="-285750" algn="l">
              <a:lnSpc>
                <a:spcPct val="110000"/>
              </a:lnSpc>
              <a:spcAft>
                <a:spcPts val="600"/>
              </a:spcAft>
              <a:buClr>
                <a:schemeClr val="tx1"/>
              </a:buClr>
              <a:buFont typeface="Wingdings" panose="05000000000000000000" pitchFamily="2" charset="2"/>
              <a:buChar char="v"/>
            </a:pPr>
            <a:r>
              <a:rPr lang="en-US" sz="1200" dirty="0"/>
              <a:t>MFRT requirements are met, hardware adaptions already implemented in current products</a:t>
            </a:r>
          </a:p>
          <a:p>
            <a:pPr marL="285750" indent="-285750" algn="l">
              <a:lnSpc>
                <a:spcPct val="110000"/>
              </a:lnSpc>
              <a:spcAft>
                <a:spcPts val="600"/>
              </a:spcAft>
              <a:buClr>
                <a:schemeClr val="tx1"/>
              </a:buClr>
              <a:buFont typeface="Wingdings" panose="05000000000000000000" pitchFamily="2" charset="2"/>
              <a:buChar char="v"/>
            </a:pPr>
            <a:r>
              <a:rPr lang="en-US" sz="1200" dirty="0"/>
              <a:t>FRT behavior is programmable for variable k-factors according to severity of voltage drops</a:t>
            </a:r>
          </a:p>
          <a:p>
            <a:pPr marL="285750" indent="-285750" algn="l">
              <a:lnSpc>
                <a:spcPct val="110000"/>
              </a:lnSpc>
              <a:spcAft>
                <a:spcPts val="600"/>
              </a:spcAft>
              <a:buClr>
                <a:schemeClr val="tx1"/>
              </a:buClr>
              <a:buFont typeface="Wingdings" panose="05000000000000000000" pitchFamily="2" charset="2"/>
              <a:buChar char="v"/>
            </a:pPr>
            <a:r>
              <a:rPr lang="en-US" sz="1200" dirty="0"/>
              <a:t>ROCOF of 5hz/s is met with appropriate parameter settings</a:t>
            </a:r>
          </a:p>
          <a:p>
            <a:pPr marL="285750" indent="-285750" algn="l">
              <a:lnSpc>
                <a:spcPct val="110000"/>
              </a:lnSpc>
              <a:spcAft>
                <a:spcPts val="600"/>
              </a:spcAft>
              <a:buClr>
                <a:schemeClr val="tx1"/>
              </a:buClr>
              <a:buFont typeface="Wingdings" panose="05000000000000000000" pitchFamily="2" charset="2"/>
              <a:buChar char="v"/>
            </a:pPr>
            <a:r>
              <a:rPr lang="en-US" sz="1200" dirty="0"/>
              <a:t>Phase angle jump ride through of 25 deg is met, up to 60 deg has been tested successfully with proper settings</a:t>
            </a:r>
          </a:p>
          <a:p>
            <a:pPr marL="285750" indent="-285750" algn="l">
              <a:lnSpc>
                <a:spcPct val="110000"/>
              </a:lnSpc>
              <a:spcAft>
                <a:spcPts val="600"/>
              </a:spcAft>
              <a:buClr>
                <a:schemeClr val="tx1"/>
              </a:buClr>
              <a:buFont typeface="Wingdings" panose="05000000000000000000" pitchFamily="2" charset="2"/>
              <a:buChar char="v"/>
            </a:pPr>
            <a:r>
              <a:rPr lang="en-US" sz="1200" dirty="0"/>
              <a:t>Fault recording – high resolution data is captured and stored, but plant level storage is needed to avoid overwriting data if events exceed storage capacity</a:t>
            </a:r>
          </a:p>
          <a:p>
            <a:pPr marL="285750" indent="-285750" algn="l">
              <a:lnSpc>
                <a:spcPct val="110000"/>
              </a:lnSpc>
              <a:spcAft>
                <a:spcPts val="600"/>
              </a:spcAft>
              <a:buClr>
                <a:schemeClr val="tx1"/>
              </a:buClr>
              <a:buFont typeface="Wingdings" panose="05000000000000000000" pitchFamily="2" charset="2"/>
              <a:buChar char="v"/>
            </a:pPr>
            <a:endParaRPr lang="en-US" sz="1200" dirty="0"/>
          </a:p>
        </p:txBody>
      </p:sp>
      <p:sp>
        <p:nvSpPr>
          <p:cNvPr id="9" name="Textplatzhalter 8">
            <a:extLst>
              <a:ext uri="{FF2B5EF4-FFF2-40B4-BE49-F238E27FC236}">
                <a16:creationId xmlns:a16="http://schemas.microsoft.com/office/drawing/2014/main" id="{EE06D139-6014-6D5F-631D-0F82240CEC29}"/>
              </a:ext>
            </a:extLst>
          </p:cNvPr>
          <p:cNvSpPr txBox="1">
            <a:spLocks/>
          </p:cNvSpPr>
          <p:nvPr/>
        </p:nvSpPr>
        <p:spPr>
          <a:xfrm>
            <a:off x="6002449" y="2447904"/>
            <a:ext cx="3204000" cy="329358"/>
          </a:xfrm>
          <a:prstGeom prst="rect">
            <a:avLst/>
          </a:prstGeom>
          <a:ln/>
        </p:spPr>
        <p:style>
          <a:lnRef idx="2">
            <a:schemeClr val="dk1"/>
          </a:lnRef>
          <a:fillRef idx="1">
            <a:schemeClr val="lt1"/>
          </a:fillRef>
          <a:effectRef idx="0">
            <a:schemeClr val="dk1"/>
          </a:effectRef>
          <a:fontRef idx="minor">
            <a:schemeClr val="dk1"/>
          </a:fontRef>
        </p:style>
        <p:txBody>
          <a:bodyPr vert="horz" lIns="180000" tIns="0" rIns="0" bIns="0" rtlCol="0" anchor="ctr" anchorCtr="0">
            <a:noAutofit/>
          </a:bodyPr>
          <a:lstStyle>
            <a:lvl1pPr marL="0" indent="0" algn="l" defTabSz="914377" rtl="0" eaLnBrk="1" fontAlgn="base" latinLnBrk="0" hangingPunct="1">
              <a:lnSpc>
                <a:spcPct val="90000"/>
              </a:lnSpc>
              <a:spcBef>
                <a:spcPts val="600"/>
              </a:spcBef>
              <a:spcAft>
                <a:spcPts val="0"/>
              </a:spcAft>
              <a:buClr>
                <a:schemeClr val="accent2"/>
              </a:buClr>
              <a:buFont typeface="Arial" panose="020B0604020202020204" pitchFamily="34" charset="0"/>
              <a:buNone/>
              <a:defRPr sz="2000" b="1" kern="1200">
                <a:solidFill>
                  <a:schemeClr val="bg1"/>
                </a:solidFill>
                <a:latin typeface="SMA Futura Global" panose="020B0502020204020303" pitchFamily="34" charset="-128"/>
                <a:ea typeface="+mn-ea"/>
                <a:cs typeface="+mn-cs"/>
              </a:defRPr>
            </a:lvl1pPr>
            <a:lvl2pPr marL="0" indent="0" algn="l" defTabSz="914377" rtl="0" eaLnBrk="1" fontAlgn="base" latinLnBrk="0" hangingPunct="1">
              <a:lnSpc>
                <a:spcPct val="110000"/>
              </a:lnSpc>
              <a:spcBef>
                <a:spcPts val="0"/>
              </a:spcBef>
              <a:spcAft>
                <a:spcPts val="600"/>
              </a:spcAft>
              <a:buClr>
                <a:schemeClr val="accent2"/>
              </a:buClr>
              <a:buFont typeface="Arial" panose="020B0604020202020204" pitchFamily="34" charset="0"/>
              <a:buNone/>
              <a:defRPr lang="en-US" sz="1800" b="0" kern="1200" dirty="0">
                <a:solidFill>
                  <a:srgbClr val="000000"/>
                </a:solidFill>
                <a:latin typeface="SMA Futura Global" panose="020B0502020204020303" pitchFamily="34" charset="-128"/>
                <a:ea typeface="+mn-ea"/>
                <a:cs typeface="+mn-cs"/>
              </a:defRPr>
            </a:lvl2pPr>
            <a:lvl3pPr marL="266700" indent="-266700" algn="l" defTabSz="914377" rtl="0" eaLnBrk="1" fontAlgn="base" latinLnBrk="0" hangingPunct="1">
              <a:lnSpc>
                <a:spcPct val="110000"/>
              </a:lnSpc>
              <a:spcBef>
                <a:spcPts val="0"/>
              </a:spcBef>
              <a:spcAft>
                <a:spcPts val="600"/>
              </a:spcAft>
              <a:buClr>
                <a:schemeClr val="accent2"/>
              </a:buClr>
              <a:buFont typeface="Arial" panose="020B0604020202020204" pitchFamily="34" charset="0"/>
              <a:buChar char="•"/>
              <a:defRPr sz="1800" kern="1200">
                <a:solidFill>
                  <a:srgbClr val="000000"/>
                </a:solidFill>
                <a:latin typeface="SMA Futura Global" panose="020B0502020204020303" pitchFamily="34" charset="-128"/>
                <a:ea typeface="+mn-ea"/>
                <a:cs typeface="+mn-cs"/>
              </a:defRPr>
            </a:lvl3pPr>
            <a:lvl4pPr marL="536575" indent="-269875" algn="l" defTabSz="914377" rtl="0" eaLnBrk="1" fontAlgn="base" latinLnBrk="0" hangingPunct="1">
              <a:lnSpc>
                <a:spcPct val="110000"/>
              </a:lnSpc>
              <a:spcBef>
                <a:spcPts val="0"/>
              </a:spcBef>
              <a:spcAft>
                <a:spcPts val="600"/>
              </a:spcAft>
              <a:buClr>
                <a:schemeClr val="accent2"/>
              </a:buClr>
              <a:buFont typeface="Arial" panose="020B0604020202020204" pitchFamily="34" charset="0"/>
              <a:buChar char="•"/>
              <a:defRPr sz="1800" kern="1200">
                <a:solidFill>
                  <a:srgbClr val="000000"/>
                </a:solidFill>
                <a:latin typeface="SMA Futura Global" panose="020B0502020204020303" pitchFamily="34" charset="-128"/>
                <a:ea typeface="+mn-ea"/>
                <a:cs typeface="+mn-cs"/>
              </a:defRPr>
            </a:lvl4pPr>
            <a:lvl5pPr marL="806450" indent="-269875" algn="l" defTabSz="914377" rtl="0" eaLnBrk="1" fontAlgn="base" latinLnBrk="0" hangingPunct="1">
              <a:lnSpc>
                <a:spcPct val="110000"/>
              </a:lnSpc>
              <a:spcBef>
                <a:spcPts val="0"/>
              </a:spcBef>
              <a:spcAft>
                <a:spcPts val="600"/>
              </a:spcAft>
              <a:buClr>
                <a:schemeClr val="accent2"/>
              </a:buClr>
              <a:buFont typeface="Arial" panose="020B0604020202020204" pitchFamily="34" charset="0"/>
              <a:buChar char="•"/>
              <a:defRPr sz="1800" kern="1200">
                <a:solidFill>
                  <a:srgbClr val="000000"/>
                </a:solidFill>
                <a:latin typeface="SMA Futura Global" panose="020B0502020204020303" pitchFamily="34" charset="-128"/>
                <a:ea typeface="+mn-ea"/>
                <a:cs typeface="+mn-cs"/>
              </a:defRPr>
            </a:lvl5pPr>
            <a:lvl6pPr marL="1077913" indent="-271463" algn="l" defTabSz="914377" rtl="0" eaLnBrk="1" fontAlgn="base" latinLnBrk="0" hangingPunct="1">
              <a:lnSpc>
                <a:spcPct val="110000"/>
              </a:lnSpc>
              <a:spcBef>
                <a:spcPts val="0"/>
              </a:spcBef>
              <a:spcAft>
                <a:spcPts val="600"/>
              </a:spcAft>
              <a:buClr>
                <a:schemeClr val="accent2"/>
              </a:buClr>
              <a:buFont typeface="Arial" panose="020B0604020202020204" pitchFamily="34" charset="0"/>
              <a:buChar char="•"/>
              <a:defRPr sz="1800" kern="1200">
                <a:solidFill>
                  <a:srgbClr val="000000"/>
                </a:solidFill>
                <a:latin typeface="SMA Futura Global" panose="020B0502020204020303" pitchFamily="34" charset="-128"/>
                <a:ea typeface="+mn-ea"/>
                <a:cs typeface="+mn-cs"/>
              </a:defRPr>
            </a:lvl6pPr>
            <a:lvl7pPr marL="1344613" indent="-266700" algn="l" defTabSz="914377" rtl="0" eaLnBrk="1" fontAlgn="base" latinLnBrk="0" hangingPunct="1">
              <a:lnSpc>
                <a:spcPct val="110000"/>
              </a:lnSpc>
              <a:spcBef>
                <a:spcPts val="0"/>
              </a:spcBef>
              <a:spcAft>
                <a:spcPts val="600"/>
              </a:spcAft>
              <a:buClr>
                <a:schemeClr val="accent2"/>
              </a:buClr>
              <a:buFont typeface="Arial" panose="020B0604020202020204" pitchFamily="34" charset="0"/>
              <a:buChar char="•"/>
              <a:defRPr sz="1800" kern="1200">
                <a:solidFill>
                  <a:srgbClr val="000000"/>
                </a:solidFill>
                <a:latin typeface="SMA Futura Global" panose="020B0502020204020303" pitchFamily="34" charset="-128"/>
                <a:ea typeface="+mn-ea"/>
                <a:cs typeface="+mn-cs"/>
              </a:defRPr>
            </a:lvl7pPr>
            <a:lvl8pPr marL="1614488" indent="-269875" algn="l" defTabSz="914377" rtl="0" eaLnBrk="1" fontAlgn="base" latinLnBrk="0" hangingPunct="1">
              <a:lnSpc>
                <a:spcPct val="110000"/>
              </a:lnSpc>
              <a:spcBef>
                <a:spcPts val="0"/>
              </a:spcBef>
              <a:spcAft>
                <a:spcPts val="600"/>
              </a:spcAft>
              <a:buClr>
                <a:schemeClr val="accent2"/>
              </a:buClr>
              <a:buFont typeface="Arial" panose="020B0604020202020204" pitchFamily="34" charset="0"/>
              <a:buChar char="•"/>
              <a:defRPr sz="1800" kern="1200">
                <a:solidFill>
                  <a:srgbClr val="000000"/>
                </a:solidFill>
                <a:latin typeface="SMA Futura Global" panose="020B0502020204020303" pitchFamily="34" charset="-128"/>
                <a:ea typeface="+mn-ea"/>
                <a:cs typeface="+mn-cs"/>
              </a:defRPr>
            </a:lvl8pPr>
            <a:lvl9pPr marL="1884363" indent="-269875" algn="l" defTabSz="914377" rtl="0" eaLnBrk="1" fontAlgn="base" latinLnBrk="0" hangingPunct="1">
              <a:lnSpc>
                <a:spcPct val="110000"/>
              </a:lnSpc>
              <a:spcBef>
                <a:spcPts val="0"/>
              </a:spcBef>
              <a:spcAft>
                <a:spcPts val="600"/>
              </a:spcAft>
              <a:buClr>
                <a:schemeClr val="accent2"/>
              </a:buClr>
              <a:buFont typeface="Arial" panose="020B0604020202020204" pitchFamily="34" charset="0"/>
              <a:buChar char="•"/>
              <a:defRPr sz="1800" kern="1200">
                <a:solidFill>
                  <a:srgbClr val="000000"/>
                </a:solidFill>
                <a:latin typeface="SMA Futura Global" panose="020B0502020204020303" pitchFamily="34" charset="-128"/>
                <a:ea typeface="+mn-ea"/>
                <a:cs typeface="+mn-cs"/>
              </a:defRPr>
            </a:lvl9pPr>
          </a:lstStyle>
          <a:p>
            <a:pPr algn="ctr"/>
            <a:r>
              <a:rPr lang="de-DE" sz="1600" dirty="0">
                <a:solidFill>
                  <a:sysClr val="windowText" lastClr="000000"/>
                </a:solidFill>
              </a:rPr>
              <a:t>Comments</a:t>
            </a:r>
          </a:p>
        </p:txBody>
      </p:sp>
      <p:sp>
        <p:nvSpPr>
          <p:cNvPr id="11" name="Text Placeholder 10">
            <a:extLst>
              <a:ext uri="{FF2B5EF4-FFF2-40B4-BE49-F238E27FC236}">
                <a16:creationId xmlns:a16="http://schemas.microsoft.com/office/drawing/2014/main" id="{38047F04-5233-BCBF-E174-38A170010A62}"/>
              </a:ext>
            </a:extLst>
          </p:cNvPr>
          <p:cNvSpPr>
            <a:spLocks noGrp="1"/>
          </p:cNvSpPr>
          <p:nvPr>
            <p:ph type="body" sz="quarter" idx="20"/>
          </p:nvPr>
        </p:nvSpPr>
        <p:spPr>
          <a:xfrm>
            <a:off x="4945225" y="5356426"/>
            <a:ext cx="5598369" cy="646331"/>
          </a:xfrm>
        </p:spPr>
        <p:txBody>
          <a:bodyPr/>
          <a:lstStyle/>
          <a:p>
            <a:pPr marL="342900" indent="-342900">
              <a:buFont typeface="Wingdings" panose="05000000000000000000" pitchFamily="2" charset="2"/>
              <a:buChar char="Ø"/>
            </a:pPr>
            <a:r>
              <a:rPr lang="en-US" sz="1400" dirty="0">
                <a:solidFill>
                  <a:srgbClr val="C00000"/>
                </a:solidFill>
              </a:rPr>
              <a:t>Current product complies for new installs</a:t>
            </a:r>
          </a:p>
          <a:p>
            <a:pPr marL="342900" indent="-342900">
              <a:buFont typeface="Wingdings" panose="05000000000000000000" pitchFamily="2" charset="2"/>
              <a:buChar char="Ø"/>
            </a:pPr>
            <a:r>
              <a:rPr lang="en-US" sz="1400" dirty="0">
                <a:solidFill>
                  <a:srgbClr val="C00000"/>
                </a:solidFill>
              </a:rPr>
              <a:t>Upgrades needed for fielded projects (engineered kits are released)</a:t>
            </a:r>
          </a:p>
          <a:p>
            <a:pPr marL="342900" indent="-342900">
              <a:buFont typeface="Wingdings" panose="05000000000000000000" pitchFamily="2" charset="2"/>
              <a:buChar char="Ø"/>
            </a:pPr>
            <a:r>
              <a:rPr lang="en-US" sz="1400" dirty="0">
                <a:solidFill>
                  <a:srgbClr val="C00000"/>
                </a:solidFill>
              </a:rPr>
              <a:t>Older products (pre-2015) under review</a:t>
            </a:r>
          </a:p>
        </p:txBody>
      </p:sp>
      <p:sp>
        <p:nvSpPr>
          <p:cNvPr id="3" name="TextBox 2">
            <a:extLst>
              <a:ext uri="{FF2B5EF4-FFF2-40B4-BE49-F238E27FC236}">
                <a16:creationId xmlns:a16="http://schemas.microsoft.com/office/drawing/2014/main" id="{6D7EDCAF-164A-4E8F-CAA9-1A27DADEFDA6}"/>
              </a:ext>
            </a:extLst>
          </p:cNvPr>
          <p:cNvSpPr txBox="1"/>
          <p:nvPr/>
        </p:nvSpPr>
        <p:spPr>
          <a:xfrm>
            <a:off x="864000" y="1451509"/>
            <a:ext cx="9660931" cy="470578"/>
          </a:xfrm>
          <a:prstGeom prst="rect">
            <a:avLst/>
          </a:prstGeom>
          <a:noFill/>
          <a:ln>
            <a:solidFill>
              <a:schemeClr val="tx1"/>
            </a:solidFill>
          </a:ln>
        </p:spPr>
        <p:txBody>
          <a:bodyPr wrap="square" lIns="0" tIns="0" rIns="0" bIns="0" rtlCol="0">
            <a:spAutoFit/>
          </a:bodyPr>
          <a:lstStyle/>
          <a:p>
            <a:pPr algn="l">
              <a:lnSpc>
                <a:spcPct val="110000"/>
              </a:lnSpc>
              <a:spcAft>
                <a:spcPts val="600"/>
              </a:spcAft>
              <a:buClr>
                <a:schemeClr val="accent2"/>
              </a:buClr>
            </a:pPr>
            <a:r>
              <a:rPr lang="en-US" sz="1200" i="1" dirty="0"/>
              <a:t>NOGRR-245 outlines Plant Level Requirements.  SMA Power Conversion Solutions enable Plant Compliance through proper behavior at the Inverter Terminals.</a:t>
            </a:r>
          </a:p>
          <a:p>
            <a:pPr algn="l">
              <a:lnSpc>
                <a:spcPct val="110000"/>
              </a:lnSpc>
              <a:spcAft>
                <a:spcPts val="600"/>
              </a:spcAft>
              <a:buClr>
                <a:schemeClr val="accent2"/>
              </a:buClr>
            </a:pPr>
            <a:r>
              <a:rPr lang="en-US" sz="1200" i="1" dirty="0"/>
              <a:t>Additional Plant Design considerations, on both DC and AC side, may be required, typically outside of the Power Conversion Suppliers’ scope.</a:t>
            </a:r>
          </a:p>
        </p:txBody>
      </p:sp>
    </p:spTree>
    <p:extLst>
      <p:ext uri="{BB962C8B-B14F-4D97-AF65-F5344CB8AC3E}">
        <p14:creationId xmlns:p14="http://schemas.microsoft.com/office/powerpoint/2010/main" val="7598223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2B31DF-8D23-4E61-913D-2E73008205FD}"/>
              </a:ext>
            </a:extLst>
          </p:cNvPr>
          <p:cNvSpPr>
            <a:spLocks noGrp="1"/>
          </p:cNvSpPr>
          <p:nvPr>
            <p:ph type="title"/>
          </p:nvPr>
        </p:nvSpPr>
        <p:spPr/>
        <p:txBody>
          <a:bodyPr/>
          <a:lstStyle/>
          <a:p>
            <a:r>
              <a:rPr lang="de-DE"/>
              <a:t>Agenda</a:t>
            </a:r>
          </a:p>
        </p:txBody>
      </p:sp>
      <p:sp>
        <p:nvSpPr>
          <p:cNvPr id="6" name="Textplatzhalter 3">
            <a:extLst>
              <a:ext uri="{FF2B5EF4-FFF2-40B4-BE49-F238E27FC236}">
                <a16:creationId xmlns:a16="http://schemas.microsoft.com/office/drawing/2014/main" id="{8C62034F-6ED5-462A-BCA6-B4AF3FB4E44B}"/>
              </a:ext>
            </a:extLst>
          </p:cNvPr>
          <p:cNvSpPr>
            <a:spLocks noGrp="1"/>
          </p:cNvSpPr>
          <p:nvPr>
            <p:ph type="body" sz="quarter" idx="20"/>
          </p:nvPr>
        </p:nvSpPr>
        <p:spPr>
          <a:xfrm>
            <a:off x="6585935" y="5974223"/>
            <a:ext cx="3955306" cy="615553"/>
          </a:xfrm>
        </p:spPr>
        <p:txBody>
          <a:bodyPr/>
          <a:lstStyle/>
          <a:p>
            <a:r>
              <a:rPr lang="en-US" b="1" i="0">
                <a:solidFill>
                  <a:schemeClr val="bg1"/>
                </a:solidFill>
                <a:effectLst/>
                <a:latin typeface="SMA Futura"/>
              </a:rPr>
              <a:t>Emerging technologies need    pioneers </a:t>
            </a:r>
            <a:r>
              <a:rPr lang="en-US">
                <a:solidFill>
                  <a:schemeClr val="bg1"/>
                </a:solidFill>
                <a:latin typeface="SMA Futura"/>
              </a:rPr>
              <a:t>who set the standards.</a:t>
            </a:r>
            <a:endParaRPr lang="en-US" b="1" i="0">
              <a:solidFill>
                <a:schemeClr val="bg1"/>
              </a:solidFill>
              <a:effectLst/>
              <a:latin typeface="SMA Futura"/>
            </a:endParaRPr>
          </a:p>
        </p:txBody>
      </p:sp>
      <p:pic>
        <p:nvPicPr>
          <p:cNvPr id="8" name="Grafik 4" descr="Ein Bild, das draußen enthält.&#10;&#10;Automatisch generierte Beschreibung">
            <a:extLst>
              <a:ext uri="{FF2B5EF4-FFF2-40B4-BE49-F238E27FC236}">
                <a16:creationId xmlns:a16="http://schemas.microsoft.com/office/drawing/2014/main" id="{B793426C-0B3B-5377-8F07-4909A44B795B}"/>
              </a:ext>
            </a:extLst>
          </p:cNvPr>
          <p:cNvPicPr>
            <a:picLocks noGrp="1" noChangeAspect="1"/>
          </p:cNvPicPr>
          <p:nvPr>
            <p:ph type="pic" sz="quarter" idx="4294967295"/>
          </p:nvPr>
        </p:nvPicPr>
        <p:blipFill rotWithShape="1">
          <a:blip r:embed="rId3">
            <a:extLst>
              <a:ext uri="{28A0092B-C50C-407E-A947-70E740481C1C}">
                <a14:useLocalDpi xmlns:a14="http://schemas.microsoft.com/office/drawing/2010/main" val="0"/>
              </a:ext>
            </a:extLst>
          </a:blip>
          <a:srcRect l="26454" r="48902"/>
          <a:stretch/>
        </p:blipFill>
        <p:spPr>
          <a:xfrm>
            <a:off x="6311900" y="0"/>
            <a:ext cx="5880100" cy="6858000"/>
          </a:xfrm>
        </p:spPr>
      </p:pic>
      <p:pic>
        <p:nvPicPr>
          <p:cNvPr id="7" name="Grafik 6">
            <a:extLst>
              <a:ext uri="{FF2B5EF4-FFF2-40B4-BE49-F238E27FC236}">
                <a16:creationId xmlns:a16="http://schemas.microsoft.com/office/drawing/2014/main" id="{7ECE951E-7036-4671-BB64-02AFA38C606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311900" y="171"/>
            <a:ext cx="5880100" cy="6857657"/>
          </a:xfrm>
          <a:prstGeom prst="rect">
            <a:avLst/>
          </a:prstGeom>
        </p:spPr>
      </p:pic>
      <p:pic>
        <p:nvPicPr>
          <p:cNvPr id="44" name="Logo" descr="Ein Bild, das Zeichnung enthält.&#10;&#10;Automatisch generierte Beschreibung">
            <a:extLst>
              <a:ext uri="{FF2B5EF4-FFF2-40B4-BE49-F238E27FC236}">
                <a16:creationId xmlns:a16="http://schemas.microsoft.com/office/drawing/2014/main" id="{F0BA7217-7439-B852-B8C7-90C3A62D3953}"/>
              </a:ext>
            </a:extLst>
          </p:cNvPr>
          <p:cNvPicPr>
            <a:picLocks noChangeAspect="1"/>
          </p:cNvPicPr>
          <p:nvPr/>
        </p:nvPicPr>
        <p:blipFill>
          <a:blip r:embed="rId5"/>
          <a:stretch>
            <a:fillRect/>
          </a:stretch>
        </p:blipFill>
        <p:spPr>
          <a:xfrm>
            <a:off x="10347277" y="576000"/>
            <a:ext cx="981123" cy="608400"/>
          </a:xfrm>
          <a:prstGeom prst="rect">
            <a:avLst/>
          </a:prstGeom>
        </p:spPr>
      </p:pic>
      <p:sp>
        <p:nvSpPr>
          <p:cNvPr id="5" name="Textplatzhalter 3">
            <a:extLst>
              <a:ext uri="{FF2B5EF4-FFF2-40B4-BE49-F238E27FC236}">
                <a16:creationId xmlns:a16="http://schemas.microsoft.com/office/drawing/2014/main" id="{0C7B3BD8-9D5F-9228-7596-3DD102EB3713}"/>
              </a:ext>
            </a:extLst>
          </p:cNvPr>
          <p:cNvSpPr txBox="1">
            <a:spLocks/>
          </p:cNvSpPr>
          <p:nvPr/>
        </p:nvSpPr>
        <p:spPr>
          <a:xfrm>
            <a:off x="843831" y="1921240"/>
            <a:ext cx="720000" cy="830997"/>
          </a:xfrm>
          <a:prstGeom prst="rect">
            <a:avLst/>
          </a:prstGeom>
        </p:spPr>
        <p:txBody>
          <a:bodyPr/>
          <a:lstStyle>
            <a:lvl1pPr marL="0" indent="0" algn="l" defTabSz="914377" rtl="0" eaLnBrk="1" fontAlgn="base" latinLnBrk="0" hangingPunct="1">
              <a:lnSpc>
                <a:spcPct val="110000"/>
              </a:lnSpc>
              <a:spcBef>
                <a:spcPts val="600"/>
              </a:spcBef>
              <a:spcAft>
                <a:spcPts val="600"/>
              </a:spcAft>
              <a:buClr>
                <a:schemeClr val="accent2"/>
              </a:buClr>
              <a:buFont typeface="Arial" panose="020B0604020202020204" pitchFamily="34" charset="0"/>
              <a:buNone/>
              <a:defRPr sz="1800" b="1" kern="1200">
                <a:solidFill>
                  <a:srgbClr val="000000"/>
                </a:solidFill>
                <a:latin typeface="SMA Futura Global" panose="020B0502020204020303" pitchFamily="34" charset="-128"/>
                <a:ea typeface="+mn-ea"/>
                <a:cs typeface="+mn-cs"/>
              </a:defRPr>
            </a:lvl1pPr>
            <a:lvl2pPr marL="0" indent="0" algn="l" defTabSz="914377" rtl="0" eaLnBrk="1" fontAlgn="base" latinLnBrk="0" hangingPunct="1">
              <a:lnSpc>
                <a:spcPct val="110000"/>
              </a:lnSpc>
              <a:spcBef>
                <a:spcPts val="0"/>
              </a:spcBef>
              <a:spcAft>
                <a:spcPts val="600"/>
              </a:spcAft>
              <a:buClr>
                <a:schemeClr val="accent2"/>
              </a:buClr>
              <a:buFont typeface="Arial" panose="020B0604020202020204" pitchFamily="34" charset="0"/>
              <a:buNone/>
              <a:defRPr lang="en-US" sz="1800" b="0" kern="1200" dirty="0">
                <a:solidFill>
                  <a:srgbClr val="000000"/>
                </a:solidFill>
                <a:latin typeface="SMA Futura Global" panose="020B0502020204020303" pitchFamily="34" charset="-128"/>
                <a:ea typeface="+mn-ea"/>
                <a:cs typeface="+mn-cs"/>
              </a:defRPr>
            </a:lvl2pPr>
            <a:lvl3pPr marL="266700" indent="-266700" algn="l" defTabSz="914377" rtl="0" eaLnBrk="1" fontAlgn="base" latinLnBrk="0" hangingPunct="1">
              <a:lnSpc>
                <a:spcPct val="110000"/>
              </a:lnSpc>
              <a:spcBef>
                <a:spcPts val="0"/>
              </a:spcBef>
              <a:spcAft>
                <a:spcPts val="600"/>
              </a:spcAft>
              <a:buClr>
                <a:schemeClr val="accent2"/>
              </a:buClr>
              <a:buFont typeface="Arial" panose="020B0604020202020204" pitchFamily="34" charset="0"/>
              <a:buChar char="•"/>
              <a:defRPr sz="1800" kern="1200">
                <a:solidFill>
                  <a:srgbClr val="000000"/>
                </a:solidFill>
                <a:latin typeface="SMA Futura Global" panose="020B0502020204020303" pitchFamily="34" charset="-128"/>
                <a:ea typeface="+mn-ea"/>
                <a:cs typeface="+mn-cs"/>
              </a:defRPr>
            </a:lvl3pPr>
            <a:lvl4pPr marL="536575" indent="-269875" algn="l" defTabSz="914377" rtl="0" eaLnBrk="1" fontAlgn="base" latinLnBrk="0" hangingPunct="1">
              <a:lnSpc>
                <a:spcPct val="110000"/>
              </a:lnSpc>
              <a:spcBef>
                <a:spcPts val="0"/>
              </a:spcBef>
              <a:spcAft>
                <a:spcPts val="600"/>
              </a:spcAft>
              <a:buClr>
                <a:schemeClr val="accent2"/>
              </a:buClr>
              <a:buFont typeface="Arial" panose="020B0604020202020204" pitchFamily="34" charset="0"/>
              <a:buChar char="•"/>
              <a:defRPr sz="1800" kern="1200">
                <a:solidFill>
                  <a:srgbClr val="000000"/>
                </a:solidFill>
                <a:latin typeface="SMA Futura Global" panose="020B0502020204020303" pitchFamily="34" charset="-128"/>
                <a:ea typeface="+mn-ea"/>
                <a:cs typeface="+mn-cs"/>
              </a:defRPr>
            </a:lvl4pPr>
            <a:lvl5pPr marL="806450" indent="-269875" algn="l" defTabSz="914377" rtl="0" eaLnBrk="1" fontAlgn="base" latinLnBrk="0" hangingPunct="1">
              <a:lnSpc>
                <a:spcPct val="110000"/>
              </a:lnSpc>
              <a:spcBef>
                <a:spcPts val="0"/>
              </a:spcBef>
              <a:spcAft>
                <a:spcPts val="600"/>
              </a:spcAft>
              <a:buClr>
                <a:schemeClr val="accent2"/>
              </a:buClr>
              <a:buFont typeface="Arial" panose="020B0604020202020204" pitchFamily="34" charset="0"/>
              <a:buChar char="•"/>
              <a:defRPr sz="1800" kern="1200">
                <a:solidFill>
                  <a:srgbClr val="000000"/>
                </a:solidFill>
                <a:latin typeface="SMA Futura Global" panose="020B0502020204020303" pitchFamily="34" charset="-128"/>
                <a:ea typeface="+mn-ea"/>
                <a:cs typeface="+mn-cs"/>
              </a:defRPr>
            </a:lvl5pPr>
            <a:lvl6pPr marL="1077913" indent="-271463" algn="l" defTabSz="914377" rtl="0" eaLnBrk="1" fontAlgn="base" latinLnBrk="0" hangingPunct="1">
              <a:lnSpc>
                <a:spcPct val="110000"/>
              </a:lnSpc>
              <a:spcBef>
                <a:spcPts val="0"/>
              </a:spcBef>
              <a:spcAft>
                <a:spcPts val="600"/>
              </a:spcAft>
              <a:buClr>
                <a:schemeClr val="accent2"/>
              </a:buClr>
              <a:buFont typeface="Arial" panose="020B0604020202020204" pitchFamily="34" charset="0"/>
              <a:buChar char="•"/>
              <a:defRPr sz="1800" kern="1200">
                <a:solidFill>
                  <a:srgbClr val="000000"/>
                </a:solidFill>
                <a:latin typeface="SMA Futura Global" panose="020B0502020204020303" pitchFamily="34" charset="-128"/>
                <a:ea typeface="+mn-ea"/>
                <a:cs typeface="+mn-cs"/>
              </a:defRPr>
            </a:lvl6pPr>
            <a:lvl7pPr marL="1344613" indent="-266700" algn="l" defTabSz="914377" rtl="0" eaLnBrk="1" fontAlgn="base" latinLnBrk="0" hangingPunct="1">
              <a:lnSpc>
                <a:spcPct val="110000"/>
              </a:lnSpc>
              <a:spcBef>
                <a:spcPts val="0"/>
              </a:spcBef>
              <a:spcAft>
                <a:spcPts val="600"/>
              </a:spcAft>
              <a:buClr>
                <a:schemeClr val="accent2"/>
              </a:buClr>
              <a:buFont typeface="Arial" panose="020B0604020202020204" pitchFamily="34" charset="0"/>
              <a:buChar char="•"/>
              <a:defRPr sz="1800" kern="1200">
                <a:solidFill>
                  <a:srgbClr val="000000"/>
                </a:solidFill>
                <a:latin typeface="SMA Futura Global" panose="020B0502020204020303" pitchFamily="34" charset="-128"/>
                <a:ea typeface="+mn-ea"/>
                <a:cs typeface="+mn-cs"/>
              </a:defRPr>
            </a:lvl7pPr>
            <a:lvl8pPr marL="1614488" indent="-269875" algn="l" defTabSz="914377" rtl="0" eaLnBrk="1" fontAlgn="base" latinLnBrk="0" hangingPunct="1">
              <a:lnSpc>
                <a:spcPct val="110000"/>
              </a:lnSpc>
              <a:spcBef>
                <a:spcPts val="0"/>
              </a:spcBef>
              <a:spcAft>
                <a:spcPts val="600"/>
              </a:spcAft>
              <a:buClr>
                <a:schemeClr val="accent2"/>
              </a:buClr>
              <a:buFont typeface="Arial" panose="020B0604020202020204" pitchFamily="34" charset="0"/>
              <a:buChar char="•"/>
              <a:defRPr sz="1800" kern="1200">
                <a:solidFill>
                  <a:srgbClr val="000000"/>
                </a:solidFill>
                <a:latin typeface="SMA Futura Global" panose="020B0502020204020303" pitchFamily="34" charset="-128"/>
                <a:ea typeface="+mn-ea"/>
                <a:cs typeface="+mn-cs"/>
              </a:defRPr>
            </a:lvl8pPr>
            <a:lvl9pPr marL="1884363" indent="-269875" algn="l" defTabSz="914377" rtl="0" eaLnBrk="1" fontAlgn="base" latinLnBrk="0" hangingPunct="1">
              <a:lnSpc>
                <a:spcPct val="110000"/>
              </a:lnSpc>
              <a:spcBef>
                <a:spcPts val="0"/>
              </a:spcBef>
              <a:spcAft>
                <a:spcPts val="600"/>
              </a:spcAft>
              <a:buClr>
                <a:schemeClr val="accent2"/>
              </a:buClr>
              <a:buFont typeface="Arial" panose="020B0604020202020204" pitchFamily="34" charset="0"/>
              <a:buChar char="•"/>
              <a:defRPr sz="1800" kern="1200">
                <a:solidFill>
                  <a:srgbClr val="000000"/>
                </a:solidFill>
                <a:latin typeface="SMA Futura Global" panose="020B0502020204020303" pitchFamily="34" charset="-128"/>
                <a:ea typeface="+mn-ea"/>
                <a:cs typeface="+mn-cs"/>
              </a:defRPr>
            </a:lvl9pPr>
          </a:lstStyle>
          <a:p>
            <a:pPr algn="ctr">
              <a:lnSpc>
                <a:spcPct val="100000"/>
              </a:lnSpc>
              <a:spcAft>
                <a:spcPts val="0"/>
              </a:spcAft>
            </a:pPr>
            <a:r>
              <a:rPr lang="de-DE" sz="5400">
                <a:solidFill>
                  <a:schemeClr val="bg1">
                    <a:lumMod val="75000"/>
                  </a:schemeClr>
                </a:solidFill>
              </a:rPr>
              <a:t>1</a:t>
            </a:r>
          </a:p>
        </p:txBody>
      </p:sp>
      <p:sp>
        <p:nvSpPr>
          <p:cNvPr id="9" name="Textplatzhalter 4">
            <a:extLst>
              <a:ext uri="{FF2B5EF4-FFF2-40B4-BE49-F238E27FC236}">
                <a16:creationId xmlns:a16="http://schemas.microsoft.com/office/drawing/2014/main" id="{226B4E62-D803-CDA5-E07D-72089B6298A7}"/>
              </a:ext>
            </a:extLst>
          </p:cNvPr>
          <p:cNvSpPr txBox="1">
            <a:spLocks/>
          </p:cNvSpPr>
          <p:nvPr/>
        </p:nvSpPr>
        <p:spPr>
          <a:xfrm>
            <a:off x="843831" y="2713240"/>
            <a:ext cx="720000" cy="830997"/>
          </a:xfrm>
          <a:prstGeom prst="rect">
            <a:avLst/>
          </a:prstGeom>
        </p:spPr>
        <p:txBody>
          <a:bodyPr/>
          <a:lstStyle>
            <a:lvl1pPr marL="0" indent="0" algn="l" defTabSz="914377" rtl="0" eaLnBrk="1" fontAlgn="base" latinLnBrk="0" hangingPunct="1">
              <a:lnSpc>
                <a:spcPct val="110000"/>
              </a:lnSpc>
              <a:spcBef>
                <a:spcPts val="600"/>
              </a:spcBef>
              <a:spcAft>
                <a:spcPts val="600"/>
              </a:spcAft>
              <a:buClr>
                <a:schemeClr val="accent2"/>
              </a:buClr>
              <a:buFont typeface="Arial" panose="020B0604020202020204" pitchFamily="34" charset="0"/>
              <a:buNone/>
              <a:defRPr sz="1800" b="1" kern="1200">
                <a:solidFill>
                  <a:srgbClr val="000000"/>
                </a:solidFill>
                <a:latin typeface="SMA Futura Global" panose="020B0502020204020303" pitchFamily="34" charset="-128"/>
                <a:ea typeface="+mn-ea"/>
                <a:cs typeface="+mn-cs"/>
              </a:defRPr>
            </a:lvl1pPr>
            <a:lvl2pPr marL="0" indent="0" algn="l" defTabSz="914377" rtl="0" eaLnBrk="1" fontAlgn="base" latinLnBrk="0" hangingPunct="1">
              <a:lnSpc>
                <a:spcPct val="110000"/>
              </a:lnSpc>
              <a:spcBef>
                <a:spcPts val="0"/>
              </a:spcBef>
              <a:spcAft>
                <a:spcPts val="600"/>
              </a:spcAft>
              <a:buClr>
                <a:schemeClr val="accent2"/>
              </a:buClr>
              <a:buFont typeface="Arial" panose="020B0604020202020204" pitchFamily="34" charset="0"/>
              <a:buNone/>
              <a:defRPr lang="en-US" sz="1800" b="0" kern="1200" dirty="0">
                <a:solidFill>
                  <a:srgbClr val="000000"/>
                </a:solidFill>
                <a:latin typeface="SMA Futura Global" panose="020B0502020204020303" pitchFamily="34" charset="-128"/>
                <a:ea typeface="+mn-ea"/>
                <a:cs typeface="+mn-cs"/>
              </a:defRPr>
            </a:lvl2pPr>
            <a:lvl3pPr marL="266700" indent="-266700" algn="l" defTabSz="914377" rtl="0" eaLnBrk="1" fontAlgn="base" latinLnBrk="0" hangingPunct="1">
              <a:lnSpc>
                <a:spcPct val="110000"/>
              </a:lnSpc>
              <a:spcBef>
                <a:spcPts val="0"/>
              </a:spcBef>
              <a:spcAft>
                <a:spcPts val="600"/>
              </a:spcAft>
              <a:buClr>
                <a:schemeClr val="accent2"/>
              </a:buClr>
              <a:buFont typeface="Arial" panose="020B0604020202020204" pitchFamily="34" charset="0"/>
              <a:buChar char="•"/>
              <a:defRPr sz="1800" kern="1200">
                <a:solidFill>
                  <a:srgbClr val="000000"/>
                </a:solidFill>
                <a:latin typeface="SMA Futura Global" panose="020B0502020204020303" pitchFamily="34" charset="-128"/>
                <a:ea typeface="+mn-ea"/>
                <a:cs typeface="+mn-cs"/>
              </a:defRPr>
            </a:lvl3pPr>
            <a:lvl4pPr marL="536575" indent="-269875" algn="l" defTabSz="914377" rtl="0" eaLnBrk="1" fontAlgn="base" latinLnBrk="0" hangingPunct="1">
              <a:lnSpc>
                <a:spcPct val="110000"/>
              </a:lnSpc>
              <a:spcBef>
                <a:spcPts val="0"/>
              </a:spcBef>
              <a:spcAft>
                <a:spcPts val="600"/>
              </a:spcAft>
              <a:buClr>
                <a:schemeClr val="accent2"/>
              </a:buClr>
              <a:buFont typeface="Arial" panose="020B0604020202020204" pitchFamily="34" charset="0"/>
              <a:buChar char="•"/>
              <a:defRPr sz="1800" kern="1200">
                <a:solidFill>
                  <a:srgbClr val="000000"/>
                </a:solidFill>
                <a:latin typeface="SMA Futura Global" panose="020B0502020204020303" pitchFamily="34" charset="-128"/>
                <a:ea typeface="+mn-ea"/>
                <a:cs typeface="+mn-cs"/>
              </a:defRPr>
            </a:lvl4pPr>
            <a:lvl5pPr marL="806450" indent="-269875" algn="l" defTabSz="914377" rtl="0" eaLnBrk="1" fontAlgn="base" latinLnBrk="0" hangingPunct="1">
              <a:lnSpc>
                <a:spcPct val="110000"/>
              </a:lnSpc>
              <a:spcBef>
                <a:spcPts val="0"/>
              </a:spcBef>
              <a:spcAft>
                <a:spcPts val="600"/>
              </a:spcAft>
              <a:buClr>
                <a:schemeClr val="accent2"/>
              </a:buClr>
              <a:buFont typeface="Arial" panose="020B0604020202020204" pitchFamily="34" charset="0"/>
              <a:buChar char="•"/>
              <a:defRPr sz="1800" kern="1200">
                <a:solidFill>
                  <a:srgbClr val="000000"/>
                </a:solidFill>
                <a:latin typeface="SMA Futura Global" panose="020B0502020204020303" pitchFamily="34" charset="-128"/>
                <a:ea typeface="+mn-ea"/>
                <a:cs typeface="+mn-cs"/>
              </a:defRPr>
            </a:lvl5pPr>
            <a:lvl6pPr marL="1077913" indent="-271463" algn="l" defTabSz="914377" rtl="0" eaLnBrk="1" fontAlgn="base" latinLnBrk="0" hangingPunct="1">
              <a:lnSpc>
                <a:spcPct val="110000"/>
              </a:lnSpc>
              <a:spcBef>
                <a:spcPts val="0"/>
              </a:spcBef>
              <a:spcAft>
                <a:spcPts val="600"/>
              </a:spcAft>
              <a:buClr>
                <a:schemeClr val="accent2"/>
              </a:buClr>
              <a:buFont typeface="Arial" panose="020B0604020202020204" pitchFamily="34" charset="0"/>
              <a:buChar char="•"/>
              <a:defRPr sz="1800" kern="1200">
                <a:solidFill>
                  <a:srgbClr val="000000"/>
                </a:solidFill>
                <a:latin typeface="SMA Futura Global" panose="020B0502020204020303" pitchFamily="34" charset="-128"/>
                <a:ea typeface="+mn-ea"/>
                <a:cs typeface="+mn-cs"/>
              </a:defRPr>
            </a:lvl6pPr>
            <a:lvl7pPr marL="1344613" indent="-266700" algn="l" defTabSz="914377" rtl="0" eaLnBrk="1" fontAlgn="base" latinLnBrk="0" hangingPunct="1">
              <a:lnSpc>
                <a:spcPct val="110000"/>
              </a:lnSpc>
              <a:spcBef>
                <a:spcPts val="0"/>
              </a:spcBef>
              <a:spcAft>
                <a:spcPts val="600"/>
              </a:spcAft>
              <a:buClr>
                <a:schemeClr val="accent2"/>
              </a:buClr>
              <a:buFont typeface="Arial" panose="020B0604020202020204" pitchFamily="34" charset="0"/>
              <a:buChar char="•"/>
              <a:defRPr sz="1800" kern="1200">
                <a:solidFill>
                  <a:srgbClr val="000000"/>
                </a:solidFill>
                <a:latin typeface="SMA Futura Global" panose="020B0502020204020303" pitchFamily="34" charset="-128"/>
                <a:ea typeface="+mn-ea"/>
                <a:cs typeface="+mn-cs"/>
              </a:defRPr>
            </a:lvl7pPr>
            <a:lvl8pPr marL="1614488" indent="-269875" algn="l" defTabSz="914377" rtl="0" eaLnBrk="1" fontAlgn="base" latinLnBrk="0" hangingPunct="1">
              <a:lnSpc>
                <a:spcPct val="110000"/>
              </a:lnSpc>
              <a:spcBef>
                <a:spcPts val="0"/>
              </a:spcBef>
              <a:spcAft>
                <a:spcPts val="600"/>
              </a:spcAft>
              <a:buClr>
                <a:schemeClr val="accent2"/>
              </a:buClr>
              <a:buFont typeface="Arial" panose="020B0604020202020204" pitchFamily="34" charset="0"/>
              <a:buChar char="•"/>
              <a:defRPr sz="1800" kern="1200">
                <a:solidFill>
                  <a:srgbClr val="000000"/>
                </a:solidFill>
                <a:latin typeface="SMA Futura Global" panose="020B0502020204020303" pitchFamily="34" charset="-128"/>
                <a:ea typeface="+mn-ea"/>
                <a:cs typeface="+mn-cs"/>
              </a:defRPr>
            </a:lvl8pPr>
            <a:lvl9pPr marL="1884363" indent="-269875" algn="l" defTabSz="914377" rtl="0" eaLnBrk="1" fontAlgn="base" latinLnBrk="0" hangingPunct="1">
              <a:lnSpc>
                <a:spcPct val="110000"/>
              </a:lnSpc>
              <a:spcBef>
                <a:spcPts val="0"/>
              </a:spcBef>
              <a:spcAft>
                <a:spcPts val="600"/>
              </a:spcAft>
              <a:buClr>
                <a:schemeClr val="accent2"/>
              </a:buClr>
              <a:buFont typeface="Arial" panose="020B0604020202020204" pitchFamily="34" charset="0"/>
              <a:buChar char="•"/>
              <a:defRPr sz="1800" kern="1200">
                <a:solidFill>
                  <a:srgbClr val="000000"/>
                </a:solidFill>
                <a:latin typeface="SMA Futura Global" panose="020B0502020204020303" pitchFamily="34" charset="-128"/>
                <a:ea typeface="+mn-ea"/>
                <a:cs typeface="+mn-cs"/>
              </a:defRPr>
            </a:lvl9pPr>
          </a:lstStyle>
          <a:p>
            <a:pPr algn="ctr">
              <a:lnSpc>
                <a:spcPct val="100000"/>
              </a:lnSpc>
              <a:spcAft>
                <a:spcPts val="0"/>
              </a:spcAft>
            </a:pPr>
            <a:r>
              <a:rPr lang="de-DE" sz="5400">
                <a:solidFill>
                  <a:schemeClr val="bg1">
                    <a:lumMod val="75000"/>
                  </a:schemeClr>
                </a:solidFill>
              </a:rPr>
              <a:t>2</a:t>
            </a:r>
          </a:p>
        </p:txBody>
      </p:sp>
      <p:sp>
        <p:nvSpPr>
          <p:cNvPr id="12" name="Textplatzhalter 9">
            <a:extLst>
              <a:ext uri="{FF2B5EF4-FFF2-40B4-BE49-F238E27FC236}">
                <a16:creationId xmlns:a16="http://schemas.microsoft.com/office/drawing/2014/main" id="{923B207F-8740-CF31-9290-103820885CA7}"/>
              </a:ext>
            </a:extLst>
          </p:cNvPr>
          <p:cNvSpPr txBox="1">
            <a:spLocks/>
          </p:cNvSpPr>
          <p:nvPr/>
        </p:nvSpPr>
        <p:spPr>
          <a:xfrm>
            <a:off x="1573078" y="2059739"/>
            <a:ext cx="3741871" cy="553998"/>
          </a:xfrm>
          <a:prstGeom prst="rect">
            <a:avLst/>
          </a:prstGeom>
        </p:spPr>
        <p:txBody>
          <a:bodyPr/>
          <a:lstStyle>
            <a:lvl1pPr marL="0" indent="0" algn="l" defTabSz="914377" rtl="0" eaLnBrk="1" fontAlgn="base" latinLnBrk="0" hangingPunct="1">
              <a:lnSpc>
                <a:spcPct val="110000"/>
              </a:lnSpc>
              <a:spcBef>
                <a:spcPts val="600"/>
              </a:spcBef>
              <a:spcAft>
                <a:spcPts val="600"/>
              </a:spcAft>
              <a:buClr>
                <a:schemeClr val="accent2"/>
              </a:buClr>
              <a:buFont typeface="Arial" panose="020B0604020202020204" pitchFamily="34" charset="0"/>
              <a:buNone/>
              <a:defRPr sz="1800" b="1" kern="1200">
                <a:solidFill>
                  <a:srgbClr val="000000"/>
                </a:solidFill>
                <a:latin typeface="SMA Futura Global" panose="020B0502020204020303" pitchFamily="34" charset="-128"/>
                <a:ea typeface="+mn-ea"/>
                <a:cs typeface="+mn-cs"/>
              </a:defRPr>
            </a:lvl1pPr>
            <a:lvl2pPr marL="0" indent="0" algn="l" defTabSz="914377" rtl="0" eaLnBrk="1" fontAlgn="base" latinLnBrk="0" hangingPunct="1">
              <a:lnSpc>
                <a:spcPct val="110000"/>
              </a:lnSpc>
              <a:spcBef>
                <a:spcPts val="0"/>
              </a:spcBef>
              <a:spcAft>
                <a:spcPts val="600"/>
              </a:spcAft>
              <a:buClr>
                <a:schemeClr val="accent2"/>
              </a:buClr>
              <a:buFont typeface="Arial" panose="020B0604020202020204" pitchFamily="34" charset="0"/>
              <a:buNone/>
              <a:defRPr lang="en-US" sz="1800" b="0" kern="1200" dirty="0">
                <a:solidFill>
                  <a:srgbClr val="000000"/>
                </a:solidFill>
                <a:latin typeface="SMA Futura Global" panose="020B0502020204020303" pitchFamily="34" charset="-128"/>
                <a:ea typeface="+mn-ea"/>
                <a:cs typeface="+mn-cs"/>
              </a:defRPr>
            </a:lvl2pPr>
            <a:lvl3pPr marL="266700" indent="-266700" algn="l" defTabSz="914377" rtl="0" eaLnBrk="1" fontAlgn="base" latinLnBrk="0" hangingPunct="1">
              <a:lnSpc>
                <a:spcPct val="110000"/>
              </a:lnSpc>
              <a:spcBef>
                <a:spcPts val="0"/>
              </a:spcBef>
              <a:spcAft>
                <a:spcPts val="600"/>
              </a:spcAft>
              <a:buClr>
                <a:schemeClr val="accent2"/>
              </a:buClr>
              <a:buFont typeface="Arial" panose="020B0604020202020204" pitchFamily="34" charset="0"/>
              <a:buChar char="•"/>
              <a:defRPr sz="1800" kern="1200">
                <a:solidFill>
                  <a:srgbClr val="000000"/>
                </a:solidFill>
                <a:latin typeface="SMA Futura Global" panose="020B0502020204020303" pitchFamily="34" charset="-128"/>
                <a:ea typeface="+mn-ea"/>
                <a:cs typeface="+mn-cs"/>
              </a:defRPr>
            </a:lvl3pPr>
            <a:lvl4pPr marL="536575" indent="-269875" algn="l" defTabSz="914377" rtl="0" eaLnBrk="1" fontAlgn="base" latinLnBrk="0" hangingPunct="1">
              <a:lnSpc>
                <a:spcPct val="110000"/>
              </a:lnSpc>
              <a:spcBef>
                <a:spcPts val="0"/>
              </a:spcBef>
              <a:spcAft>
                <a:spcPts val="600"/>
              </a:spcAft>
              <a:buClr>
                <a:schemeClr val="accent2"/>
              </a:buClr>
              <a:buFont typeface="Arial" panose="020B0604020202020204" pitchFamily="34" charset="0"/>
              <a:buChar char="•"/>
              <a:defRPr sz="1800" kern="1200">
                <a:solidFill>
                  <a:srgbClr val="000000"/>
                </a:solidFill>
                <a:latin typeface="SMA Futura Global" panose="020B0502020204020303" pitchFamily="34" charset="-128"/>
                <a:ea typeface="+mn-ea"/>
                <a:cs typeface="+mn-cs"/>
              </a:defRPr>
            </a:lvl4pPr>
            <a:lvl5pPr marL="806450" indent="-269875" algn="l" defTabSz="914377" rtl="0" eaLnBrk="1" fontAlgn="base" latinLnBrk="0" hangingPunct="1">
              <a:lnSpc>
                <a:spcPct val="110000"/>
              </a:lnSpc>
              <a:spcBef>
                <a:spcPts val="0"/>
              </a:spcBef>
              <a:spcAft>
                <a:spcPts val="600"/>
              </a:spcAft>
              <a:buClr>
                <a:schemeClr val="accent2"/>
              </a:buClr>
              <a:buFont typeface="Arial" panose="020B0604020202020204" pitchFamily="34" charset="0"/>
              <a:buChar char="•"/>
              <a:defRPr sz="1800" kern="1200">
                <a:solidFill>
                  <a:srgbClr val="000000"/>
                </a:solidFill>
                <a:latin typeface="SMA Futura Global" panose="020B0502020204020303" pitchFamily="34" charset="-128"/>
                <a:ea typeface="+mn-ea"/>
                <a:cs typeface="+mn-cs"/>
              </a:defRPr>
            </a:lvl5pPr>
            <a:lvl6pPr marL="1077913" indent="-271463" algn="l" defTabSz="914377" rtl="0" eaLnBrk="1" fontAlgn="base" latinLnBrk="0" hangingPunct="1">
              <a:lnSpc>
                <a:spcPct val="110000"/>
              </a:lnSpc>
              <a:spcBef>
                <a:spcPts val="0"/>
              </a:spcBef>
              <a:spcAft>
                <a:spcPts val="600"/>
              </a:spcAft>
              <a:buClr>
                <a:schemeClr val="accent2"/>
              </a:buClr>
              <a:buFont typeface="Arial" panose="020B0604020202020204" pitchFamily="34" charset="0"/>
              <a:buChar char="•"/>
              <a:defRPr sz="1800" kern="1200">
                <a:solidFill>
                  <a:srgbClr val="000000"/>
                </a:solidFill>
                <a:latin typeface="SMA Futura Global" panose="020B0502020204020303" pitchFamily="34" charset="-128"/>
                <a:ea typeface="+mn-ea"/>
                <a:cs typeface="+mn-cs"/>
              </a:defRPr>
            </a:lvl6pPr>
            <a:lvl7pPr marL="1344613" indent="-266700" algn="l" defTabSz="914377" rtl="0" eaLnBrk="1" fontAlgn="base" latinLnBrk="0" hangingPunct="1">
              <a:lnSpc>
                <a:spcPct val="110000"/>
              </a:lnSpc>
              <a:spcBef>
                <a:spcPts val="0"/>
              </a:spcBef>
              <a:spcAft>
                <a:spcPts val="600"/>
              </a:spcAft>
              <a:buClr>
                <a:schemeClr val="accent2"/>
              </a:buClr>
              <a:buFont typeface="Arial" panose="020B0604020202020204" pitchFamily="34" charset="0"/>
              <a:buChar char="•"/>
              <a:defRPr sz="1800" kern="1200">
                <a:solidFill>
                  <a:srgbClr val="000000"/>
                </a:solidFill>
                <a:latin typeface="SMA Futura Global" panose="020B0502020204020303" pitchFamily="34" charset="-128"/>
                <a:ea typeface="+mn-ea"/>
                <a:cs typeface="+mn-cs"/>
              </a:defRPr>
            </a:lvl7pPr>
            <a:lvl8pPr marL="1614488" indent="-269875" algn="l" defTabSz="914377" rtl="0" eaLnBrk="1" fontAlgn="base" latinLnBrk="0" hangingPunct="1">
              <a:lnSpc>
                <a:spcPct val="110000"/>
              </a:lnSpc>
              <a:spcBef>
                <a:spcPts val="0"/>
              </a:spcBef>
              <a:spcAft>
                <a:spcPts val="600"/>
              </a:spcAft>
              <a:buClr>
                <a:schemeClr val="accent2"/>
              </a:buClr>
              <a:buFont typeface="Arial" panose="020B0604020202020204" pitchFamily="34" charset="0"/>
              <a:buChar char="•"/>
              <a:defRPr sz="1800" kern="1200">
                <a:solidFill>
                  <a:srgbClr val="000000"/>
                </a:solidFill>
                <a:latin typeface="SMA Futura Global" panose="020B0502020204020303" pitchFamily="34" charset="-128"/>
                <a:ea typeface="+mn-ea"/>
                <a:cs typeface="+mn-cs"/>
              </a:defRPr>
            </a:lvl8pPr>
            <a:lvl9pPr marL="1884363" indent="-269875" algn="l" defTabSz="914377" rtl="0" eaLnBrk="1" fontAlgn="base" latinLnBrk="0" hangingPunct="1">
              <a:lnSpc>
                <a:spcPct val="110000"/>
              </a:lnSpc>
              <a:spcBef>
                <a:spcPts val="0"/>
              </a:spcBef>
              <a:spcAft>
                <a:spcPts val="600"/>
              </a:spcAft>
              <a:buClr>
                <a:schemeClr val="accent2"/>
              </a:buClr>
              <a:buFont typeface="Arial" panose="020B0604020202020204" pitchFamily="34" charset="0"/>
              <a:buChar char="•"/>
              <a:defRPr sz="1800" kern="1200">
                <a:solidFill>
                  <a:srgbClr val="000000"/>
                </a:solidFill>
                <a:latin typeface="SMA Futura Global" panose="020B0502020204020303" pitchFamily="34" charset="-128"/>
                <a:ea typeface="+mn-ea"/>
                <a:cs typeface="+mn-cs"/>
              </a:defRPr>
            </a:lvl9pPr>
          </a:lstStyle>
          <a:p>
            <a:r>
              <a:rPr lang="en-US" b="0" dirty="0"/>
              <a:t>SMA Perspective on NOGRR 245</a:t>
            </a:r>
            <a:endParaRPr lang="de-DE" b="0" dirty="0">
              <a:solidFill>
                <a:schemeClr val="accent2"/>
              </a:solidFill>
            </a:endParaRPr>
          </a:p>
        </p:txBody>
      </p:sp>
      <p:sp>
        <p:nvSpPr>
          <p:cNvPr id="13" name="Textplatzhalter 11">
            <a:extLst>
              <a:ext uri="{FF2B5EF4-FFF2-40B4-BE49-F238E27FC236}">
                <a16:creationId xmlns:a16="http://schemas.microsoft.com/office/drawing/2014/main" id="{20468598-DFFF-733D-3E13-12C8A177EFA3}"/>
              </a:ext>
            </a:extLst>
          </p:cNvPr>
          <p:cNvSpPr txBox="1">
            <a:spLocks/>
          </p:cNvSpPr>
          <p:nvPr/>
        </p:nvSpPr>
        <p:spPr>
          <a:xfrm>
            <a:off x="1573080" y="2851739"/>
            <a:ext cx="4522920" cy="553998"/>
          </a:xfrm>
          <a:prstGeom prst="rect">
            <a:avLst/>
          </a:prstGeom>
        </p:spPr>
        <p:txBody>
          <a:bodyPr/>
          <a:lstStyle>
            <a:lvl1pPr marL="0" indent="0" algn="l" defTabSz="914377" rtl="0" eaLnBrk="1" fontAlgn="base" latinLnBrk="0" hangingPunct="1">
              <a:lnSpc>
                <a:spcPct val="110000"/>
              </a:lnSpc>
              <a:spcBef>
                <a:spcPts val="600"/>
              </a:spcBef>
              <a:spcAft>
                <a:spcPts val="600"/>
              </a:spcAft>
              <a:buClr>
                <a:schemeClr val="accent2"/>
              </a:buClr>
              <a:buFont typeface="Arial" panose="020B0604020202020204" pitchFamily="34" charset="0"/>
              <a:buNone/>
              <a:defRPr sz="1800" b="1" kern="1200">
                <a:solidFill>
                  <a:srgbClr val="000000"/>
                </a:solidFill>
                <a:latin typeface="SMA Futura Global" panose="020B0502020204020303" pitchFamily="34" charset="-128"/>
                <a:ea typeface="+mn-ea"/>
                <a:cs typeface="+mn-cs"/>
              </a:defRPr>
            </a:lvl1pPr>
            <a:lvl2pPr marL="0" indent="0" algn="l" defTabSz="914377" rtl="0" eaLnBrk="1" fontAlgn="base" latinLnBrk="0" hangingPunct="1">
              <a:lnSpc>
                <a:spcPct val="110000"/>
              </a:lnSpc>
              <a:spcBef>
                <a:spcPts val="0"/>
              </a:spcBef>
              <a:spcAft>
                <a:spcPts val="600"/>
              </a:spcAft>
              <a:buClr>
                <a:schemeClr val="accent2"/>
              </a:buClr>
              <a:buFont typeface="Arial" panose="020B0604020202020204" pitchFamily="34" charset="0"/>
              <a:buNone/>
              <a:defRPr lang="en-US" sz="1800" b="0" kern="1200" dirty="0">
                <a:solidFill>
                  <a:srgbClr val="000000"/>
                </a:solidFill>
                <a:latin typeface="SMA Futura Global" panose="020B0502020204020303" pitchFamily="34" charset="-128"/>
                <a:ea typeface="+mn-ea"/>
                <a:cs typeface="+mn-cs"/>
              </a:defRPr>
            </a:lvl2pPr>
            <a:lvl3pPr marL="266700" indent="-266700" algn="l" defTabSz="914377" rtl="0" eaLnBrk="1" fontAlgn="base" latinLnBrk="0" hangingPunct="1">
              <a:lnSpc>
                <a:spcPct val="110000"/>
              </a:lnSpc>
              <a:spcBef>
                <a:spcPts val="0"/>
              </a:spcBef>
              <a:spcAft>
                <a:spcPts val="600"/>
              </a:spcAft>
              <a:buClr>
                <a:schemeClr val="accent2"/>
              </a:buClr>
              <a:buFont typeface="Arial" panose="020B0604020202020204" pitchFamily="34" charset="0"/>
              <a:buChar char="•"/>
              <a:defRPr sz="1800" kern="1200">
                <a:solidFill>
                  <a:srgbClr val="000000"/>
                </a:solidFill>
                <a:latin typeface="SMA Futura Global" panose="020B0502020204020303" pitchFamily="34" charset="-128"/>
                <a:ea typeface="+mn-ea"/>
                <a:cs typeface="+mn-cs"/>
              </a:defRPr>
            </a:lvl3pPr>
            <a:lvl4pPr marL="536575" indent="-269875" algn="l" defTabSz="914377" rtl="0" eaLnBrk="1" fontAlgn="base" latinLnBrk="0" hangingPunct="1">
              <a:lnSpc>
                <a:spcPct val="110000"/>
              </a:lnSpc>
              <a:spcBef>
                <a:spcPts val="0"/>
              </a:spcBef>
              <a:spcAft>
                <a:spcPts val="600"/>
              </a:spcAft>
              <a:buClr>
                <a:schemeClr val="accent2"/>
              </a:buClr>
              <a:buFont typeface="Arial" panose="020B0604020202020204" pitchFamily="34" charset="0"/>
              <a:buChar char="•"/>
              <a:defRPr sz="1800" kern="1200">
                <a:solidFill>
                  <a:srgbClr val="000000"/>
                </a:solidFill>
                <a:latin typeface="SMA Futura Global" panose="020B0502020204020303" pitchFamily="34" charset="-128"/>
                <a:ea typeface="+mn-ea"/>
                <a:cs typeface="+mn-cs"/>
              </a:defRPr>
            </a:lvl4pPr>
            <a:lvl5pPr marL="806450" indent="-269875" algn="l" defTabSz="914377" rtl="0" eaLnBrk="1" fontAlgn="base" latinLnBrk="0" hangingPunct="1">
              <a:lnSpc>
                <a:spcPct val="110000"/>
              </a:lnSpc>
              <a:spcBef>
                <a:spcPts val="0"/>
              </a:spcBef>
              <a:spcAft>
                <a:spcPts val="600"/>
              </a:spcAft>
              <a:buClr>
                <a:schemeClr val="accent2"/>
              </a:buClr>
              <a:buFont typeface="Arial" panose="020B0604020202020204" pitchFamily="34" charset="0"/>
              <a:buChar char="•"/>
              <a:defRPr sz="1800" kern="1200">
                <a:solidFill>
                  <a:srgbClr val="000000"/>
                </a:solidFill>
                <a:latin typeface="SMA Futura Global" panose="020B0502020204020303" pitchFamily="34" charset="-128"/>
                <a:ea typeface="+mn-ea"/>
                <a:cs typeface="+mn-cs"/>
              </a:defRPr>
            </a:lvl5pPr>
            <a:lvl6pPr marL="1077913" indent="-271463" algn="l" defTabSz="914377" rtl="0" eaLnBrk="1" fontAlgn="base" latinLnBrk="0" hangingPunct="1">
              <a:lnSpc>
                <a:spcPct val="110000"/>
              </a:lnSpc>
              <a:spcBef>
                <a:spcPts val="0"/>
              </a:spcBef>
              <a:spcAft>
                <a:spcPts val="600"/>
              </a:spcAft>
              <a:buClr>
                <a:schemeClr val="accent2"/>
              </a:buClr>
              <a:buFont typeface="Arial" panose="020B0604020202020204" pitchFamily="34" charset="0"/>
              <a:buChar char="•"/>
              <a:defRPr sz="1800" kern="1200">
                <a:solidFill>
                  <a:srgbClr val="000000"/>
                </a:solidFill>
                <a:latin typeface="SMA Futura Global" panose="020B0502020204020303" pitchFamily="34" charset="-128"/>
                <a:ea typeface="+mn-ea"/>
                <a:cs typeface="+mn-cs"/>
              </a:defRPr>
            </a:lvl6pPr>
            <a:lvl7pPr marL="1344613" indent="-266700" algn="l" defTabSz="914377" rtl="0" eaLnBrk="1" fontAlgn="base" latinLnBrk="0" hangingPunct="1">
              <a:lnSpc>
                <a:spcPct val="110000"/>
              </a:lnSpc>
              <a:spcBef>
                <a:spcPts val="0"/>
              </a:spcBef>
              <a:spcAft>
                <a:spcPts val="600"/>
              </a:spcAft>
              <a:buClr>
                <a:schemeClr val="accent2"/>
              </a:buClr>
              <a:buFont typeface="Arial" panose="020B0604020202020204" pitchFamily="34" charset="0"/>
              <a:buChar char="•"/>
              <a:defRPr sz="1800" kern="1200">
                <a:solidFill>
                  <a:srgbClr val="000000"/>
                </a:solidFill>
                <a:latin typeface="SMA Futura Global" panose="020B0502020204020303" pitchFamily="34" charset="-128"/>
                <a:ea typeface="+mn-ea"/>
                <a:cs typeface="+mn-cs"/>
              </a:defRPr>
            </a:lvl7pPr>
            <a:lvl8pPr marL="1614488" indent="-269875" algn="l" defTabSz="914377" rtl="0" eaLnBrk="1" fontAlgn="base" latinLnBrk="0" hangingPunct="1">
              <a:lnSpc>
                <a:spcPct val="110000"/>
              </a:lnSpc>
              <a:spcBef>
                <a:spcPts val="0"/>
              </a:spcBef>
              <a:spcAft>
                <a:spcPts val="600"/>
              </a:spcAft>
              <a:buClr>
                <a:schemeClr val="accent2"/>
              </a:buClr>
              <a:buFont typeface="Arial" panose="020B0604020202020204" pitchFamily="34" charset="0"/>
              <a:buChar char="•"/>
              <a:defRPr sz="1800" kern="1200">
                <a:solidFill>
                  <a:srgbClr val="000000"/>
                </a:solidFill>
                <a:latin typeface="SMA Futura Global" panose="020B0502020204020303" pitchFamily="34" charset="-128"/>
                <a:ea typeface="+mn-ea"/>
                <a:cs typeface="+mn-cs"/>
              </a:defRPr>
            </a:lvl8pPr>
            <a:lvl9pPr marL="1884363" indent="-269875" algn="l" defTabSz="914377" rtl="0" eaLnBrk="1" fontAlgn="base" latinLnBrk="0" hangingPunct="1">
              <a:lnSpc>
                <a:spcPct val="110000"/>
              </a:lnSpc>
              <a:spcBef>
                <a:spcPts val="0"/>
              </a:spcBef>
              <a:spcAft>
                <a:spcPts val="600"/>
              </a:spcAft>
              <a:buClr>
                <a:schemeClr val="accent2"/>
              </a:buClr>
              <a:buFont typeface="Arial" panose="020B0604020202020204" pitchFamily="34" charset="0"/>
              <a:buChar char="•"/>
              <a:defRPr sz="1800" kern="1200">
                <a:solidFill>
                  <a:srgbClr val="000000"/>
                </a:solidFill>
                <a:latin typeface="SMA Futura Global" panose="020B0502020204020303" pitchFamily="34" charset="-128"/>
                <a:ea typeface="+mn-ea"/>
                <a:cs typeface="+mn-cs"/>
              </a:defRPr>
            </a:lvl9pPr>
          </a:lstStyle>
          <a:p>
            <a:r>
              <a:rPr lang="en-US" dirty="0">
                <a:solidFill>
                  <a:schemeClr val="tx1"/>
                </a:solidFill>
              </a:rPr>
              <a:t>Keeping system stability with legacy plants</a:t>
            </a:r>
            <a:endParaRPr lang="de-DE" dirty="0">
              <a:solidFill>
                <a:schemeClr val="tx1"/>
              </a:solidFill>
            </a:endParaRPr>
          </a:p>
        </p:txBody>
      </p:sp>
    </p:spTree>
    <p:extLst>
      <p:ext uri="{BB962C8B-B14F-4D97-AF65-F5344CB8AC3E}">
        <p14:creationId xmlns:p14="http://schemas.microsoft.com/office/powerpoint/2010/main" val="38773033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10">
            <a:extLst>
              <a:ext uri="{FF2B5EF4-FFF2-40B4-BE49-F238E27FC236}">
                <a16:creationId xmlns:a16="http://schemas.microsoft.com/office/drawing/2014/main" id="{39FFEC2F-11E4-ED71-DAA8-CE302BCF4E39}"/>
              </a:ext>
            </a:extLst>
          </p:cNvPr>
          <p:cNvGraphicFramePr>
            <a:graphicFrameLocks noGrp="1"/>
          </p:cNvGraphicFramePr>
          <p:nvPr>
            <p:ph sz="quarter" idx="10"/>
            <p:extLst>
              <p:ext uri="{D42A27DB-BD31-4B8C-83A1-F6EECF244321}">
                <p14:modId xmlns:p14="http://schemas.microsoft.com/office/powerpoint/2010/main" val="1748584423"/>
              </p:ext>
            </p:extLst>
          </p:nvPr>
        </p:nvGraphicFramePr>
        <p:xfrm>
          <a:off x="863599" y="3512554"/>
          <a:ext cx="5448303" cy="2225040"/>
        </p:xfrm>
        <a:graphic>
          <a:graphicData uri="http://schemas.openxmlformats.org/drawingml/2006/table">
            <a:tbl>
              <a:tblPr firstRow="1" bandRow="1">
                <a:tableStyleId>{5C22544A-7EE6-4342-B048-85BDC9FD1C3A}</a:tableStyleId>
              </a:tblPr>
              <a:tblGrid>
                <a:gridCol w="3703326">
                  <a:extLst>
                    <a:ext uri="{9D8B030D-6E8A-4147-A177-3AD203B41FA5}">
                      <a16:colId xmlns:a16="http://schemas.microsoft.com/office/drawing/2014/main" val="2771743423"/>
                    </a:ext>
                  </a:extLst>
                </a:gridCol>
                <a:gridCol w="1744977">
                  <a:extLst>
                    <a:ext uri="{9D8B030D-6E8A-4147-A177-3AD203B41FA5}">
                      <a16:colId xmlns:a16="http://schemas.microsoft.com/office/drawing/2014/main" val="4020329468"/>
                    </a:ext>
                  </a:extLst>
                </a:gridCol>
              </a:tblGrid>
              <a:tr h="370840">
                <a:tc gridSpan="2">
                  <a:txBody>
                    <a:bodyPr/>
                    <a:lstStyle/>
                    <a:p>
                      <a:pPr algn="ctr"/>
                      <a:r>
                        <a:rPr lang="en-US" sz="1400" dirty="0"/>
                        <a:t>Simple change from GFL BESS</a:t>
                      </a:r>
                      <a:r>
                        <a:rPr lang="en-US" sz="1400" dirty="0">
                          <a:sym typeface="Wingdings" panose="05000000000000000000" pitchFamily="2" charset="2"/>
                        </a:rPr>
                        <a:t> GFM BESS</a:t>
                      </a:r>
                      <a:endParaRPr lang="en-US" sz="1400" dirty="0"/>
                    </a:p>
                  </a:txBody>
                  <a:tcPr/>
                </a:tc>
                <a:tc hMerge="1">
                  <a:txBody>
                    <a:bodyPr/>
                    <a:lstStyle/>
                    <a:p>
                      <a:endParaRPr lang="en-US" sz="1400" dirty="0"/>
                    </a:p>
                  </a:txBody>
                  <a:tcPr/>
                </a:tc>
                <a:extLst>
                  <a:ext uri="{0D108BD9-81ED-4DB2-BD59-A6C34878D82A}">
                    <a16:rowId xmlns:a16="http://schemas.microsoft.com/office/drawing/2014/main" val="2221747502"/>
                  </a:ext>
                </a:extLst>
              </a:tr>
              <a:tr h="370840">
                <a:tc>
                  <a:txBody>
                    <a:bodyPr/>
                    <a:lstStyle/>
                    <a:p>
                      <a:r>
                        <a:rPr lang="en-US" sz="1400" dirty="0"/>
                        <a:t>Response to angular jumps</a:t>
                      </a:r>
                    </a:p>
                  </a:txBody>
                  <a:tcPr/>
                </a:tc>
                <a:tc>
                  <a:txBody>
                    <a:bodyPr/>
                    <a:lstStyle/>
                    <a:p>
                      <a:endParaRPr lang="en-US" sz="1400"/>
                    </a:p>
                  </a:txBody>
                  <a:tcPr/>
                </a:tc>
                <a:extLst>
                  <a:ext uri="{0D108BD9-81ED-4DB2-BD59-A6C34878D82A}">
                    <a16:rowId xmlns:a16="http://schemas.microsoft.com/office/drawing/2014/main" val="2710379918"/>
                  </a:ext>
                </a:extLst>
              </a:tr>
              <a:tr h="370840">
                <a:tc>
                  <a:txBody>
                    <a:bodyPr/>
                    <a:lstStyle/>
                    <a:p>
                      <a:r>
                        <a:rPr lang="en-US" sz="1400" dirty="0"/>
                        <a:t>Inertia provision**</a:t>
                      </a:r>
                    </a:p>
                  </a:txBody>
                  <a:tcPr/>
                </a:tc>
                <a:tc>
                  <a:txBody>
                    <a:bodyPr/>
                    <a:lstStyle/>
                    <a:p>
                      <a:endParaRPr lang="en-US" sz="1400"/>
                    </a:p>
                  </a:txBody>
                  <a:tcPr/>
                </a:tc>
                <a:extLst>
                  <a:ext uri="{0D108BD9-81ED-4DB2-BD59-A6C34878D82A}">
                    <a16:rowId xmlns:a16="http://schemas.microsoft.com/office/drawing/2014/main" val="4186347479"/>
                  </a:ext>
                </a:extLst>
              </a:tr>
              <a:tr h="370840">
                <a:tc>
                  <a:txBody>
                    <a:bodyPr/>
                    <a:lstStyle/>
                    <a:p>
                      <a:r>
                        <a:rPr lang="en-US" sz="1400" dirty="0"/>
                        <a:t>FIRM inertia provision</a:t>
                      </a:r>
                    </a:p>
                  </a:txBody>
                  <a:tcPr/>
                </a:tc>
                <a:tc>
                  <a:txBody>
                    <a:bodyPr/>
                    <a:lstStyle/>
                    <a:p>
                      <a:endParaRPr lang="en-US" sz="1400" dirty="0"/>
                    </a:p>
                  </a:txBody>
                  <a:tcPr/>
                </a:tc>
                <a:extLst>
                  <a:ext uri="{0D108BD9-81ED-4DB2-BD59-A6C34878D82A}">
                    <a16:rowId xmlns:a16="http://schemas.microsoft.com/office/drawing/2014/main" val="1538134362"/>
                  </a:ext>
                </a:extLst>
              </a:tr>
              <a:tr h="370840">
                <a:tc>
                  <a:txBody>
                    <a:bodyPr/>
                    <a:lstStyle/>
                    <a:p>
                      <a:r>
                        <a:rPr lang="en-US" sz="1400" dirty="0"/>
                        <a:t>Short circuit current</a:t>
                      </a:r>
                    </a:p>
                  </a:txBody>
                  <a:tcPr/>
                </a:tc>
                <a:tc>
                  <a:txBody>
                    <a:bodyPr/>
                    <a:lstStyle/>
                    <a:p>
                      <a:endParaRPr lang="en-US" sz="1400" dirty="0"/>
                    </a:p>
                  </a:txBody>
                  <a:tcPr/>
                </a:tc>
                <a:extLst>
                  <a:ext uri="{0D108BD9-81ED-4DB2-BD59-A6C34878D82A}">
                    <a16:rowId xmlns:a16="http://schemas.microsoft.com/office/drawing/2014/main" val="2688359004"/>
                  </a:ext>
                </a:extLst>
              </a:tr>
              <a:tr h="370840">
                <a:tc>
                  <a:txBody>
                    <a:bodyPr/>
                    <a:lstStyle/>
                    <a:p>
                      <a:r>
                        <a:rPr lang="en-US" sz="1400" dirty="0"/>
                        <a:t>Regional system strengthening</a:t>
                      </a:r>
                    </a:p>
                  </a:txBody>
                  <a:tcPr/>
                </a:tc>
                <a:tc>
                  <a:txBody>
                    <a:bodyPr/>
                    <a:lstStyle/>
                    <a:p>
                      <a:endParaRPr lang="en-US" sz="1400" dirty="0"/>
                    </a:p>
                  </a:txBody>
                  <a:tcPr/>
                </a:tc>
                <a:extLst>
                  <a:ext uri="{0D108BD9-81ED-4DB2-BD59-A6C34878D82A}">
                    <a16:rowId xmlns:a16="http://schemas.microsoft.com/office/drawing/2014/main" val="2293715461"/>
                  </a:ext>
                </a:extLst>
              </a:tr>
            </a:tbl>
          </a:graphicData>
        </a:graphic>
      </p:graphicFrame>
      <p:sp>
        <p:nvSpPr>
          <p:cNvPr id="5" name="Titel 4">
            <a:extLst>
              <a:ext uri="{FF2B5EF4-FFF2-40B4-BE49-F238E27FC236}">
                <a16:creationId xmlns:a16="http://schemas.microsoft.com/office/drawing/2014/main" id="{5F080819-CB74-D2B1-E4A9-A5C084181382}"/>
              </a:ext>
            </a:extLst>
          </p:cNvPr>
          <p:cNvSpPr>
            <a:spLocks noGrp="1"/>
          </p:cNvSpPr>
          <p:nvPr>
            <p:ph type="title"/>
          </p:nvPr>
        </p:nvSpPr>
        <p:spPr/>
        <p:txBody>
          <a:bodyPr/>
          <a:lstStyle/>
          <a:p>
            <a:r>
              <a:rPr lang="de-DE" dirty="0"/>
              <a:t>Improving System Stability of Legacy Plants</a:t>
            </a:r>
          </a:p>
        </p:txBody>
      </p:sp>
      <p:grpSp>
        <p:nvGrpSpPr>
          <p:cNvPr id="18" name="Group 17">
            <a:extLst>
              <a:ext uri="{FF2B5EF4-FFF2-40B4-BE49-F238E27FC236}">
                <a16:creationId xmlns:a16="http://schemas.microsoft.com/office/drawing/2014/main" id="{C396EEE4-26DA-A542-8F46-D8C7D74F5C59}"/>
              </a:ext>
            </a:extLst>
          </p:cNvPr>
          <p:cNvGrpSpPr/>
          <p:nvPr/>
        </p:nvGrpSpPr>
        <p:grpSpPr>
          <a:xfrm rot="16200000">
            <a:off x="5286004" y="4474181"/>
            <a:ext cx="342900" cy="683419"/>
            <a:chOff x="5924550" y="3093244"/>
            <a:chExt cx="342900" cy="683419"/>
          </a:xfrm>
        </p:grpSpPr>
        <p:pic>
          <p:nvPicPr>
            <p:cNvPr id="11" name="Graphic 10" descr="Traffic light outline">
              <a:extLst>
                <a:ext uri="{FF2B5EF4-FFF2-40B4-BE49-F238E27FC236}">
                  <a16:creationId xmlns:a16="http://schemas.microsoft.com/office/drawing/2014/main" id="{D1D949B8-4BF2-8FF7-67B4-29FBE48AD6E6}"/>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31250" t="13281" r="31250" b="11979"/>
            <a:stretch/>
          </p:blipFill>
          <p:spPr>
            <a:xfrm>
              <a:off x="5924550" y="3093244"/>
              <a:ext cx="342900" cy="683419"/>
            </a:xfrm>
            <a:prstGeom prst="rect">
              <a:avLst/>
            </a:prstGeom>
          </p:spPr>
        </p:pic>
        <p:sp>
          <p:nvSpPr>
            <p:cNvPr id="13" name="Oval 12">
              <a:extLst>
                <a:ext uri="{FF2B5EF4-FFF2-40B4-BE49-F238E27FC236}">
                  <a16:creationId xmlns:a16="http://schemas.microsoft.com/office/drawing/2014/main" id="{0989EDBE-15CD-ED82-9123-005B814D5D33}"/>
                </a:ext>
              </a:extLst>
            </p:cNvPr>
            <p:cNvSpPr/>
            <p:nvPr/>
          </p:nvSpPr>
          <p:spPr>
            <a:xfrm>
              <a:off x="6022183" y="3150394"/>
              <a:ext cx="151066" cy="13763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ctr" anchorCtr="0" forceAA="0" compatLnSpc="1">
              <a:prstTxWarp prst="textNoShape">
                <a:avLst/>
              </a:prstTxWarp>
              <a:noAutofit/>
            </a:bodyPr>
            <a:lstStyle/>
            <a:p>
              <a:pPr algn="ctr">
                <a:lnSpc>
                  <a:spcPct val="90000"/>
                </a:lnSpc>
              </a:pPr>
              <a:endParaRPr lang="en-US" sz="1000" dirty="0" err="1">
                <a:solidFill>
                  <a:schemeClr val="bg1"/>
                </a:solidFill>
                <a:latin typeface="+mj-lt"/>
              </a:endParaRPr>
            </a:p>
          </p:txBody>
        </p:sp>
      </p:grpSp>
      <p:grpSp>
        <p:nvGrpSpPr>
          <p:cNvPr id="19" name="Group 18">
            <a:extLst>
              <a:ext uri="{FF2B5EF4-FFF2-40B4-BE49-F238E27FC236}">
                <a16:creationId xmlns:a16="http://schemas.microsoft.com/office/drawing/2014/main" id="{01D02033-4FFB-6EAF-A4AE-37C36874B5BB}"/>
              </a:ext>
            </a:extLst>
          </p:cNvPr>
          <p:cNvGrpSpPr/>
          <p:nvPr/>
        </p:nvGrpSpPr>
        <p:grpSpPr>
          <a:xfrm rot="16200000">
            <a:off x="5286005" y="4101837"/>
            <a:ext cx="342900" cy="683419"/>
            <a:chOff x="6518910" y="3093244"/>
            <a:chExt cx="342900" cy="683419"/>
          </a:xfrm>
        </p:grpSpPr>
        <p:sp>
          <p:nvSpPr>
            <p:cNvPr id="14" name="Oval 13">
              <a:extLst>
                <a:ext uri="{FF2B5EF4-FFF2-40B4-BE49-F238E27FC236}">
                  <a16:creationId xmlns:a16="http://schemas.microsoft.com/office/drawing/2014/main" id="{9430DB19-5258-646C-11D7-00026905BEF8}"/>
                </a:ext>
              </a:extLst>
            </p:cNvPr>
            <p:cNvSpPr/>
            <p:nvPr/>
          </p:nvSpPr>
          <p:spPr>
            <a:xfrm>
              <a:off x="6604635" y="3352799"/>
              <a:ext cx="171450" cy="152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ctr" anchorCtr="0" forceAA="0" compatLnSpc="1">
              <a:prstTxWarp prst="textNoShape">
                <a:avLst/>
              </a:prstTxWarp>
              <a:noAutofit/>
            </a:bodyPr>
            <a:lstStyle/>
            <a:p>
              <a:pPr algn="ctr">
                <a:lnSpc>
                  <a:spcPct val="90000"/>
                </a:lnSpc>
              </a:pPr>
              <a:endParaRPr lang="en-US" sz="1000" dirty="0" err="1">
                <a:solidFill>
                  <a:schemeClr val="bg1"/>
                </a:solidFill>
                <a:latin typeface="+mj-lt"/>
              </a:endParaRPr>
            </a:p>
          </p:txBody>
        </p:sp>
        <p:pic>
          <p:nvPicPr>
            <p:cNvPr id="16" name="Graphic 15" descr="Traffic light outline">
              <a:extLst>
                <a:ext uri="{FF2B5EF4-FFF2-40B4-BE49-F238E27FC236}">
                  <a16:creationId xmlns:a16="http://schemas.microsoft.com/office/drawing/2014/main" id="{FE8D8EB4-7DD3-915D-D668-8EDAC88775FF}"/>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31250" t="13281" r="31250" b="11979"/>
            <a:stretch/>
          </p:blipFill>
          <p:spPr>
            <a:xfrm>
              <a:off x="6518910" y="3093244"/>
              <a:ext cx="342900" cy="683419"/>
            </a:xfrm>
            <a:prstGeom prst="rect">
              <a:avLst/>
            </a:prstGeom>
          </p:spPr>
        </p:pic>
      </p:grpSp>
      <p:grpSp>
        <p:nvGrpSpPr>
          <p:cNvPr id="21" name="Group 20">
            <a:extLst>
              <a:ext uri="{FF2B5EF4-FFF2-40B4-BE49-F238E27FC236}">
                <a16:creationId xmlns:a16="http://schemas.microsoft.com/office/drawing/2014/main" id="{21F63C82-505B-53CE-80A8-F9C3CA39D383}"/>
              </a:ext>
            </a:extLst>
          </p:cNvPr>
          <p:cNvGrpSpPr/>
          <p:nvPr/>
        </p:nvGrpSpPr>
        <p:grpSpPr>
          <a:xfrm rot="16200000">
            <a:off x="5289110" y="4838699"/>
            <a:ext cx="342900" cy="683419"/>
            <a:chOff x="6518910" y="3093244"/>
            <a:chExt cx="342900" cy="683419"/>
          </a:xfrm>
        </p:grpSpPr>
        <p:sp>
          <p:nvSpPr>
            <p:cNvPr id="22" name="Oval 21">
              <a:extLst>
                <a:ext uri="{FF2B5EF4-FFF2-40B4-BE49-F238E27FC236}">
                  <a16:creationId xmlns:a16="http://schemas.microsoft.com/office/drawing/2014/main" id="{DFE8E489-EA58-64C8-3186-29550F267A43}"/>
                </a:ext>
              </a:extLst>
            </p:cNvPr>
            <p:cNvSpPr/>
            <p:nvPr/>
          </p:nvSpPr>
          <p:spPr>
            <a:xfrm>
              <a:off x="6604635" y="3352799"/>
              <a:ext cx="171450" cy="152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ctr" anchorCtr="0" forceAA="0" compatLnSpc="1">
              <a:prstTxWarp prst="textNoShape">
                <a:avLst/>
              </a:prstTxWarp>
              <a:noAutofit/>
            </a:bodyPr>
            <a:lstStyle/>
            <a:p>
              <a:pPr algn="ctr">
                <a:lnSpc>
                  <a:spcPct val="90000"/>
                </a:lnSpc>
              </a:pPr>
              <a:endParaRPr lang="en-US" sz="1000" dirty="0" err="1">
                <a:solidFill>
                  <a:schemeClr val="bg1"/>
                </a:solidFill>
                <a:latin typeface="+mj-lt"/>
              </a:endParaRPr>
            </a:p>
          </p:txBody>
        </p:sp>
        <p:pic>
          <p:nvPicPr>
            <p:cNvPr id="23" name="Graphic 22" descr="Traffic light outline">
              <a:extLst>
                <a:ext uri="{FF2B5EF4-FFF2-40B4-BE49-F238E27FC236}">
                  <a16:creationId xmlns:a16="http://schemas.microsoft.com/office/drawing/2014/main" id="{187D474A-C4DD-8CDE-3F3C-718B19F235D2}"/>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31250" t="13281" r="31250" b="11979"/>
            <a:stretch/>
          </p:blipFill>
          <p:spPr>
            <a:xfrm>
              <a:off x="6518910" y="3093244"/>
              <a:ext cx="342900" cy="683419"/>
            </a:xfrm>
            <a:prstGeom prst="rect">
              <a:avLst/>
            </a:prstGeom>
          </p:spPr>
        </p:pic>
      </p:grpSp>
      <p:sp>
        <p:nvSpPr>
          <p:cNvPr id="26" name="TextBox 25">
            <a:extLst>
              <a:ext uri="{FF2B5EF4-FFF2-40B4-BE49-F238E27FC236}">
                <a16:creationId xmlns:a16="http://schemas.microsoft.com/office/drawing/2014/main" id="{2D6CFD94-1741-1808-6F62-D4CDCFAF3C4A}"/>
              </a:ext>
            </a:extLst>
          </p:cNvPr>
          <p:cNvSpPr txBox="1"/>
          <p:nvPr/>
        </p:nvSpPr>
        <p:spPr>
          <a:xfrm>
            <a:off x="7119263" y="1599782"/>
            <a:ext cx="4176020" cy="3918701"/>
          </a:xfrm>
          <a:prstGeom prst="rect">
            <a:avLst/>
          </a:prstGeom>
          <a:noFill/>
          <a:ln>
            <a:solidFill>
              <a:schemeClr val="accent1"/>
            </a:solidFill>
          </a:ln>
        </p:spPr>
        <p:txBody>
          <a:bodyPr wrap="square" lIns="0" tIns="0" rIns="0" bIns="0" rtlCol="0">
            <a:spAutoFit/>
          </a:bodyPr>
          <a:lstStyle/>
          <a:p>
            <a:pPr marL="285750" indent="-285750" algn="l">
              <a:lnSpc>
                <a:spcPct val="110000"/>
              </a:lnSpc>
              <a:spcAft>
                <a:spcPts val="600"/>
              </a:spcAft>
              <a:buClr>
                <a:schemeClr val="tx1"/>
              </a:buClr>
              <a:buFont typeface="Arial" panose="020B0604020202020204" pitchFamily="34" charset="0"/>
              <a:buChar char="•"/>
            </a:pPr>
            <a:endParaRPr lang="en-US" sz="1400" dirty="0"/>
          </a:p>
          <a:p>
            <a:pPr marL="285750" indent="-285750" algn="l">
              <a:lnSpc>
                <a:spcPct val="110000"/>
              </a:lnSpc>
              <a:spcAft>
                <a:spcPts val="600"/>
              </a:spcAft>
              <a:buClr>
                <a:schemeClr val="tx1"/>
              </a:buClr>
              <a:buFont typeface="Arial" panose="020B0604020202020204" pitchFamily="34" charset="0"/>
              <a:buChar char="•"/>
            </a:pPr>
            <a:r>
              <a:rPr lang="en-US" sz="1400" dirty="0"/>
              <a:t>The benefits of “turning on” GFM control at existing sites cannot be quantified in a general way; only system studies can identify the impact</a:t>
            </a:r>
          </a:p>
          <a:p>
            <a:pPr marL="285750" indent="-285750" algn="l">
              <a:lnSpc>
                <a:spcPct val="110000"/>
              </a:lnSpc>
              <a:spcAft>
                <a:spcPts val="600"/>
              </a:spcAft>
              <a:buClr>
                <a:schemeClr val="tx1"/>
              </a:buClr>
              <a:buFont typeface="Arial" panose="020B0604020202020204" pitchFamily="34" charset="0"/>
              <a:buChar char="•"/>
            </a:pPr>
            <a:r>
              <a:rPr lang="en-US" sz="1400" dirty="0"/>
              <a:t>Improvements identified would likely be unreliable – that is, dependent upon the operating point of the BESS </a:t>
            </a:r>
          </a:p>
          <a:p>
            <a:pPr lvl="1">
              <a:lnSpc>
                <a:spcPct val="110000"/>
              </a:lnSpc>
              <a:spcAft>
                <a:spcPts val="600"/>
              </a:spcAft>
              <a:buClr>
                <a:schemeClr val="tx1"/>
              </a:buClr>
            </a:pPr>
            <a:r>
              <a:rPr lang="en-US" sz="1400" dirty="0">
                <a:sym typeface="Wingdings" panose="05000000000000000000" pitchFamily="2" charset="2"/>
              </a:rPr>
              <a:t> </a:t>
            </a:r>
            <a:r>
              <a:rPr lang="en-US" sz="1400" dirty="0"/>
              <a:t>GFM benefits are only firm with power reserves</a:t>
            </a:r>
          </a:p>
          <a:p>
            <a:pPr marL="285750" indent="-285750" algn="l">
              <a:lnSpc>
                <a:spcPct val="110000"/>
              </a:lnSpc>
              <a:spcAft>
                <a:spcPts val="600"/>
              </a:spcAft>
              <a:buClr>
                <a:schemeClr val="tx1"/>
              </a:buClr>
              <a:buFont typeface="Arial" panose="020B0604020202020204" pitchFamily="34" charset="0"/>
              <a:buChar char="•"/>
            </a:pPr>
            <a:r>
              <a:rPr lang="en-US" sz="1400" dirty="0" err="1"/>
              <a:t>V,f</a:t>
            </a:r>
            <a:r>
              <a:rPr lang="en-US" sz="1400" dirty="0"/>
              <a:t> ride through capabilities are not necessarily enhanced/improved by GFM control</a:t>
            </a:r>
          </a:p>
          <a:p>
            <a:pPr marL="285750" indent="-285750" algn="l">
              <a:lnSpc>
                <a:spcPct val="110000"/>
              </a:lnSpc>
              <a:spcAft>
                <a:spcPts val="600"/>
              </a:spcAft>
              <a:buClr>
                <a:schemeClr val="tx1"/>
              </a:buClr>
              <a:buFont typeface="Arial" panose="020B0604020202020204" pitchFamily="34" charset="0"/>
              <a:buChar char="•"/>
            </a:pPr>
            <a:r>
              <a:rPr lang="en-US" sz="1400" dirty="0"/>
              <a:t>Degree of impact, from either approach, can only be known through detailed studies</a:t>
            </a:r>
          </a:p>
          <a:p>
            <a:pPr marL="285750" indent="-285750" algn="l">
              <a:lnSpc>
                <a:spcPct val="110000"/>
              </a:lnSpc>
              <a:spcAft>
                <a:spcPts val="600"/>
              </a:spcAft>
              <a:buClr>
                <a:schemeClr val="tx1"/>
              </a:buClr>
              <a:buFont typeface="Arial" panose="020B0604020202020204" pitchFamily="34" charset="0"/>
              <a:buChar char="•"/>
            </a:pPr>
            <a:endParaRPr lang="en-US" sz="1400" dirty="0"/>
          </a:p>
          <a:p>
            <a:pPr marL="285750" indent="-285750" algn="l">
              <a:lnSpc>
                <a:spcPct val="110000"/>
              </a:lnSpc>
              <a:spcAft>
                <a:spcPts val="600"/>
              </a:spcAft>
              <a:buClr>
                <a:schemeClr val="tx1"/>
              </a:buClr>
              <a:buFont typeface="Arial" panose="020B0604020202020204" pitchFamily="34" charset="0"/>
              <a:buChar char="•"/>
            </a:pPr>
            <a:endParaRPr lang="en-US" sz="1400" dirty="0"/>
          </a:p>
          <a:p>
            <a:pPr marL="285750" indent="-285750" algn="l">
              <a:lnSpc>
                <a:spcPct val="110000"/>
              </a:lnSpc>
              <a:spcAft>
                <a:spcPts val="600"/>
              </a:spcAft>
              <a:buClr>
                <a:schemeClr val="tx1"/>
              </a:buClr>
              <a:buFont typeface="Arial" panose="020B0604020202020204" pitchFamily="34" charset="0"/>
              <a:buChar char="•"/>
            </a:pPr>
            <a:endParaRPr lang="en-US" sz="1400" dirty="0"/>
          </a:p>
        </p:txBody>
      </p:sp>
      <p:sp>
        <p:nvSpPr>
          <p:cNvPr id="4" name="Textplatzhalter 8">
            <a:extLst>
              <a:ext uri="{FF2B5EF4-FFF2-40B4-BE49-F238E27FC236}">
                <a16:creationId xmlns:a16="http://schemas.microsoft.com/office/drawing/2014/main" id="{59DBBCFA-A8E3-84B9-CBEA-40DCB0DAFDC2}"/>
              </a:ext>
            </a:extLst>
          </p:cNvPr>
          <p:cNvSpPr txBox="1">
            <a:spLocks/>
          </p:cNvSpPr>
          <p:nvPr/>
        </p:nvSpPr>
        <p:spPr>
          <a:xfrm>
            <a:off x="7554303" y="1450227"/>
            <a:ext cx="3204000" cy="329358"/>
          </a:xfrm>
          <a:prstGeom prst="rect">
            <a:avLst/>
          </a:prstGeom>
          <a:ln/>
        </p:spPr>
        <p:style>
          <a:lnRef idx="2">
            <a:schemeClr val="dk1"/>
          </a:lnRef>
          <a:fillRef idx="1">
            <a:schemeClr val="lt1"/>
          </a:fillRef>
          <a:effectRef idx="0">
            <a:schemeClr val="dk1"/>
          </a:effectRef>
          <a:fontRef idx="minor">
            <a:schemeClr val="dk1"/>
          </a:fontRef>
        </p:style>
        <p:txBody>
          <a:bodyPr vert="horz" lIns="180000" tIns="0" rIns="0" bIns="0" rtlCol="0" anchor="ctr" anchorCtr="0">
            <a:noAutofit/>
          </a:bodyPr>
          <a:lstStyle>
            <a:lvl1pPr marL="0" indent="0" algn="l" defTabSz="914377" rtl="0" eaLnBrk="1" fontAlgn="base" latinLnBrk="0" hangingPunct="1">
              <a:lnSpc>
                <a:spcPct val="90000"/>
              </a:lnSpc>
              <a:spcBef>
                <a:spcPts val="600"/>
              </a:spcBef>
              <a:spcAft>
                <a:spcPts val="0"/>
              </a:spcAft>
              <a:buClr>
                <a:schemeClr val="accent2"/>
              </a:buClr>
              <a:buFont typeface="Arial" panose="020B0604020202020204" pitchFamily="34" charset="0"/>
              <a:buNone/>
              <a:defRPr sz="2000" b="1" kern="1200">
                <a:solidFill>
                  <a:schemeClr val="bg1"/>
                </a:solidFill>
                <a:latin typeface="SMA Futura Global" panose="020B0502020204020303" pitchFamily="34" charset="-128"/>
                <a:ea typeface="+mn-ea"/>
                <a:cs typeface="+mn-cs"/>
              </a:defRPr>
            </a:lvl1pPr>
            <a:lvl2pPr marL="0" indent="0" algn="l" defTabSz="914377" rtl="0" eaLnBrk="1" fontAlgn="base" latinLnBrk="0" hangingPunct="1">
              <a:lnSpc>
                <a:spcPct val="110000"/>
              </a:lnSpc>
              <a:spcBef>
                <a:spcPts val="0"/>
              </a:spcBef>
              <a:spcAft>
                <a:spcPts val="600"/>
              </a:spcAft>
              <a:buClr>
                <a:schemeClr val="accent2"/>
              </a:buClr>
              <a:buFont typeface="Arial" panose="020B0604020202020204" pitchFamily="34" charset="0"/>
              <a:buNone/>
              <a:defRPr lang="en-US" sz="1800" b="0" kern="1200" dirty="0">
                <a:solidFill>
                  <a:srgbClr val="000000"/>
                </a:solidFill>
                <a:latin typeface="SMA Futura Global" panose="020B0502020204020303" pitchFamily="34" charset="-128"/>
                <a:ea typeface="+mn-ea"/>
                <a:cs typeface="+mn-cs"/>
              </a:defRPr>
            </a:lvl2pPr>
            <a:lvl3pPr marL="266700" indent="-266700" algn="l" defTabSz="914377" rtl="0" eaLnBrk="1" fontAlgn="base" latinLnBrk="0" hangingPunct="1">
              <a:lnSpc>
                <a:spcPct val="110000"/>
              </a:lnSpc>
              <a:spcBef>
                <a:spcPts val="0"/>
              </a:spcBef>
              <a:spcAft>
                <a:spcPts val="600"/>
              </a:spcAft>
              <a:buClr>
                <a:schemeClr val="accent2"/>
              </a:buClr>
              <a:buFont typeface="Arial" panose="020B0604020202020204" pitchFamily="34" charset="0"/>
              <a:buChar char="•"/>
              <a:defRPr sz="1800" kern="1200">
                <a:solidFill>
                  <a:srgbClr val="000000"/>
                </a:solidFill>
                <a:latin typeface="SMA Futura Global" panose="020B0502020204020303" pitchFamily="34" charset="-128"/>
                <a:ea typeface="+mn-ea"/>
                <a:cs typeface="+mn-cs"/>
              </a:defRPr>
            </a:lvl3pPr>
            <a:lvl4pPr marL="536575" indent="-269875" algn="l" defTabSz="914377" rtl="0" eaLnBrk="1" fontAlgn="base" latinLnBrk="0" hangingPunct="1">
              <a:lnSpc>
                <a:spcPct val="110000"/>
              </a:lnSpc>
              <a:spcBef>
                <a:spcPts val="0"/>
              </a:spcBef>
              <a:spcAft>
                <a:spcPts val="600"/>
              </a:spcAft>
              <a:buClr>
                <a:schemeClr val="accent2"/>
              </a:buClr>
              <a:buFont typeface="Arial" panose="020B0604020202020204" pitchFamily="34" charset="0"/>
              <a:buChar char="•"/>
              <a:defRPr sz="1800" kern="1200">
                <a:solidFill>
                  <a:srgbClr val="000000"/>
                </a:solidFill>
                <a:latin typeface="SMA Futura Global" panose="020B0502020204020303" pitchFamily="34" charset="-128"/>
                <a:ea typeface="+mn-ea"/>
                <a:cs typeface="+mn-cs"/>
              </a:defRPr>
            </a:lvl4pPr>
            <a:lvl5pPr marL="806450" indent="-269875" algn="l" defTabSz="914377" rtl="0" eaLnBrk="1" fontAlgn="base" latinLnBrk="0" hangingPunct="1">
              <a:lnSpc>
                <a:spcPct val="110000"/>
              </a:lnSpc>
              <a:spcBef>
                <a:spcPts val="0"/>
              </a:spcBef>
              <a:spcAft>
                <a:spcPts val="600"/>
              </a:spcAft>
              <a:buClr>
                <a:schemeClr val="accent2"/>
              </a:buClr>
              <a:buFont typeface="Arial" panose="020B0604020202020204" pitchFamily="34" charset="0"/>
              <a:buChar char="•"/>
              <a:defRPr sz="1800" kern="1200">
                <a:solidFill>
                  <a:srgbClr val="000000"/>
                </a:solidFill>
                <a:latin typeface="SMA Futura Global" panose="020B0502020204020303" pitchFamily="34" charset="-128"/>
                <a:ea typeface="+mn-ea"/>
                <a:cs typeface="+mn-cs"/>
              </a:defRPr>
            </a:lvl5pPr>
            <a:lvl6pPr marL="1077913" indent="-271463" algn="l" defTabSz="914377" rtl="0" eaLnBrk="1" fontAlgn="base" latinLnBrk="0" hangingPunct="1">
              <a:lnSpc>
                <a:spcPct val="110000"/>
              </a:lnSpc>
              <a:spcBef>
                <a:spcPts val="0"/>
              </a:spcBef>
              <a:spcAft>
                <a:spcPts val="600"/>
              </a:spcAft>
              <a:buClr>
                <a:schemeClr val="accent2"/>
              </a:buClr>
              <a:buFont typeface="Arial" panose="020B0604020202020204" pitchFamily="34" charset="0"/>
              <a:buChar char="•"/>
              <a:defRPr sz="1800" kern="1200">
                <a:solidFill>
                  <a:srgbClr val="000000"/>
                </a:solidFill>
                <a:latin typeface="SMA Futura Global" panose="020B0502020204020303" pitchFamily="34" charset="-128"/>
                <a:ea typeface="+mn-ea"/>
                <a:cs typeface="+mn-cs"/>
              </a:defRPr>
            </a:lvl6pPr>
            <a:lvl7pPr marL="1344613" indent="-266700" algn="l" defTabSz="914377" rtl="0" eaLnBrk="1" fontAlgn="base" latinLnBrk="0" hangingPunct="1">
              <a:lnSpc>
                <a:spcPct val="110000"/>
              </a:lnSpc>
              <a:spcBef>
                <a:spcPts val="0"/>
              </a:spcBef>
              <a:spcAft>
                <a:spcPts val="600"/>
              </a:spcAft>
              <a:buClr>
                <a:schemeClr val="accent2"/>
              </a:buClr>
              <a:buFont typeface="Arial" panose="020B0604020202020204" pitchFamily="34" charset="0"/>
              <a:buChar char="•"/>
              <a:defRPr sz="1800" kern="1200">
                <a:solidFill>
                  <a:srgbClr val="000000"/>
                </a:solidFill>
                <a:latin typeface="SMA Futura Global" panose="020B0502020204020303" pitchFamily="34" charset="-128"/>
                <a:ea typeface="+mn-ea"/>
                <a:cs typeface="+mn-cs"/>
              </a:defRPr>
            </a:lvl7pPr>
            <a:lvl8pPr marL="1614488" indent="-269875" algn="l" defTabSz="914377" rtl="0" eaLnBrk="1" fontAlgn="base" latinLnBrk="0" hangingPunct="1">
              <a:lnSpc>
                <a:spcPct val="110000"/>
              </a:lnSpc>
              <a:spcBef>
                <a:spcPts val="0"/>
              </a:spcBef>
              <a:spcAft>
                <a:spcPts val="600"/>
              </a:spcAft>
              <a:buClr>
                <a:schemeClr val="accent2"/>
              </a:buClr>
              <a:buFont typeface="Arial" panose="020B0604020202020204" pitchFamily="34" charset="0"/>
              <a:buChar char="•"/>
              <a:defRPr sz="1800" kern="1200">
                <a:solidFill>
                  <a:srgbClr val="000000"/>
                </a:solidFill>
                <a:latin typeface="SMA Futura Global" panose="020B0502020204020303" pitchFamily="34" charset="-128"/>
                <a:ea typeface="+mn-ea"/>
                <a:cs typeface="+mn-cs"/>
              </a:defRPr>
            </a:lvl8pPr>
            <a:lvl9pPr marL="1884363" indent="-269875" algn="l" defTabSz="914377" rtl="0" eaLnBrk="1" fontAlgn="base" latinLnBrk="0" hangingPunct="1">
              <a:lnSpc>
                <a:spcPct val="110000"/>
              </a:lnSpc>
              <a:spcBef>
                <a:spcPts val="0"/>
              </a:spcBef>
              <a:spcAft>
                <a:spcPts val="600"/>
              </a:spcAft>
              <a:buClr>
                <a:schemeClr val="accent2"/>
              </a:buClr>
              <a:buFont typeface="Arial" panose="020B0604020202020204" pitchFamily="34" charset="0"/>
              <a:buChar char="•"/>
              <a:defRPr sz="1800" kern="1200">
                <a:solidFill>
                  <a:srgbClr val="000000"/>
                </a:solidFill>
                <a:latin typeface="SMA Futura Global" panose="020B0502020204020303" pitchFamily="34" charset="-128"/>
                <a:ea typeface="+mn-ea"/>
                <a:cs typeface="+mn-cs"/>
              </a:defRPr>
            </a:lvl9pPr>
          </a:lstStyle>
          <a:p>
            <a:pPr algn="ctr"/>
            <a:r>
              <a:rPr lang="de-DE" dirty="0">
                <a:solidFill>
                  <a:sysClr val="windowText" lastClr="000000"/>
                </a:solidFill>
              </a:rPr>
              <a:t>Conclusions</a:t>
            </a:r>
          </a:p>
        </p:txBody>
      </p:sp>
      <p:graphicFrame>
        <p:nvGraphicFramePr>
          <p:cNvPr id="29" name="Table 10">
            <a:extLst>
              <a:ext uri="{FF2B5EF4-FFF2-40B4-BE49-F238E27FC236}">
                <a16:creationId xmlns:a16="http://schemas.microsoft.com/office/drawing/2014/main" id="{2FA97ADD-AA40-CB5D-603C-173C897AF804}"/>
              </a:ext>
            </a:extLst>
          </p:cNvPr>
          <p:cNvGraphicFramePr>
            <a:graphicFrameLocks/>
          </p:cNvGraphicFramePr>
          <p:nvPr>
            <p:extLst>
              <p:ext uri="{D42A27DB-BD31-4B8C-83A1-F6EECF244321}">
                <p14:modId xmlns:p14="http://schemas.microsoft.com/office/powerpoint/2010/main" val="3194057454"/>
              </p:ext>
            </p:extLst>
          </p:nvPr>
        </p:nvGraphicFramePr>
        <p:xfrm>
          <a:off x="857377" y="1416272"/>
          <a:ext cx="5448303" cy="1854200"/>
        </p:xfrm>
        <a:graphic>
          <a:graphicData uri="http://schemas.openxmlformats.org/drawingml/2006/table">
            <a:tbl>
              <a:tblPr firstRow="1" bandRow="1">
                <a:tableStyleId>{5C22544A-7EE6-4342-B048-85BDC9FD1C3A}</a:tableStyleId>
              </a:tblPr>
              <a:tblGrid>
                <a:gridCol w="3703326">
                  <a:extLst>
                    <a:ext uri="{9D8B030D-6E8A-4147-A177-3AD203B41FA5}">
                      <a16:colId xmlns:a16="http://schemas.microsoft.com/office/drawing/2014/main" val="2771743423"/>
                    </a:ext>
                  </a:extLst>
                </a:gridCol>
                <a:gridCol w="1744977">
                  <a:extLst>
                    <a:ext uri="{9D8B030D-6E8A-4147-A177-3AD203B41FA5}">
                      <a16:colId xmlns:a16="http://schemas.microsoft.com/office/drawing/2014/main" val="4020329468"/>
                    </a:ext>
                  </a:extLst>
                </a:gridCol>
              </a:tblGrid>
              <a:tr h="370840">
                <a:tc gridSpan="2">
                  <a:txBody>
                    <a:bodyPr/>
                    <a:lstStyle/>
                    <a:p>
                      <a:pPr algn="ctr"/>
                      <a:r>
                        <a:rPr lang="en-US" sz="1400" dirty="0"/>
                        <a:t>New GFM BESS co-located to legacy plants</a:t>
                      </a:r>
                    </a:p>
                  </a:txBody>
                  <a:tcPr/>
                </a:tc>
                <a:tc hMerge="1">
                  <a:txBody>
                    <a:bodyPr/>
                    <a:lstStyle/>
                    <a:p>
                      <a:endParaRPr lang="en-US" sz="1400" dirty="0"/>
                    </a:p>
                  </a:txBody>
                  <a:tcPr/>
                </a:tc>
                <a:extLst>
                  <a:ext uri="{0D108BD9-81ED-4DB2-BD59-A6C34878D82A}">
                    <a16:rowId xmlns:a16="http://schemas.microsoft.com/office/drawing/2014/main" val="2221747502"/>
                  </a:ext>
                </a:extLst>
              </a:tr>
              <a:tr h="370840">
                <a:tc>
                  <a:txBody>
                    <a:bodyPr/>
                    <a:lstStyle/>
                    <a:p>
                      <a:r>
                        <a:rPr lang="en-US" sz="1400" dirty="0"/>
                        <a:t>Response to angular jumps</a:t>
                      </a:r>
                    </a:p>
                  </a:txBody>
                  <a:tcPr/>
                </a:tc>
                <a:tc>
                  <a:txBody>
                    <a:bodyPr/>
                    <a:lstStyle/>
                    <a:p>
                      <a:endParaRPr lang="en-US" sz="1400"/>
                    </a:p>
                  </a:txBody>
                  <a:tcPr/>
                </a:tc>
                <a:extLst>
                  <a:ext uri="{0D108BD9-81ED-4DB2-BD59-A6C34878D82A}">
                    <a16:rowId xmlns:a16="http://schemas.microsoft.com/office/drawing/2014/main" val="2710379918"/>
                  </a:ext>
                </a:extLst>
              </a:tr>
              <a:tr h="370840">
                <a:tc>
                  <a:txBody>
                    <a:bodyPr/>
                    <a:lstStyle/>
                    <a:p>
                      <a:r>
                        <a:rPr lang="en-US" sz="1400" dirty="0"/>
                        <a:t>Inertia provision</a:t>
                      </a:r>
                    </a:p>
                  </a:txBody>
                  <a:tcPr/>
                </a:tc>
                <a:tc>
                  <a:txBody>
                    <a:bodyPr/>
                    <a:lstStyle/>
                    <a:p>
                      <a:endParaRPr lang="en-US" sz="1400"/>
                    </a:p>
                  </a:txBody>
                  <a:tcPr/>
                </a:tc>
                <a:extLst>
                  <a:ext uri="{0D108BD9-81ED-4DB2-BD59-A6C34878D82A}">
                    <a16:rowId xmlns:a16="http://schemas.microsoft.com/office/drawing/2014/main" val="4186347479"/>
                  </a:ext>
                </a:extLst>
              </a:tr>
              <a:tr h="370840">
                <a:tc>
                  <a:txBody>
                    <a:bodyPr/>
                    <a:lstStyle/>
                    <a:p>
                      <a:r>
                        <a:rPr lang="en-US" sz="1400" dirty="0"/>
                        <a:t>FIRM inertia provision*</a:t>
                      </a:r>
                    </a:p>
                  </a:txBody>
                  <a:tcPr/>
                </a:tc>
                <a:tc>
                  <a:txBody>
                    <a:bodyPr/>
                    <a:lstStyle/>
                    <a:p>
                      <a:endParaRPr lang="en-US" sz="1400"/>
                    </a:p>
                  </a:txBody>
                  <a:tcPr/>
                </a:tc>
                <a:extLst>
                  <a:ext uri="{0D108BD9-81ED-4DB2-BD59-A6C34878D82A}">
                    <a16:rowId xmlns:a16="http://schemas.microsoft.com/office/drawing/2014/main" val="1538134362"/>
                  </a:ext>
                </a:extLst>
              </a:tr>
              <a:tr h="370840">
                <a:tc>
                  <a:txBody>
                    <a:bodyPr/>
                    <a:lstStyle/>
                    <a:p>
                      <a:r>
                        <a:rPr lang="en-US" sz="1400" dirty="0"/>
                        <a:t>Short circuit current </a:t>
                      </a:r>
                      <a:r>
                        <a:rPr lang="en-US" sz="1400" u="sng" dirty="0"/>
                        <a:t>dynamics</a:t>
                      </a:r>
                      <a:endParaRPr lang="en-US" sz="1400" dirty="0"/>
                    </a:p>
                  </a:txBody>
                  <a:tcPr/>
                </a:tc>
                <a:tc>
                  <a:txBody>
                    <a:bodyPr/>
                    <a:lstStyle/>
                    <a:p>
                      <a:endParaRPr lang="en-US" sz="1400" dirty="0"/>
                    </a:p>
                  </a:txBody>
                  <a:tcPr/>
                </a:tc>
                <a:extLst>
                  <a:ext uri="{0D108BD9-81ED-4DB2-BD59-A6C34878D82A}">
                    <a16:rowId xmlns:a16="http://schemas.microsoft.com/office/drawing/2014/main" val="2688359004"/>
                  </a:ext>
                </a:extLst>
              </a:tr>
            </a:tbl>
          </a:graphicData>
        </a:graphic>
      </p:graphicFrame>
      <p:grpSp>
        <p:nvGrpSpPr>
          <p:cNvPr id="30" name="Group 29">
            <a:extLst>
              <a:ext uri="{FF2B5EF4-FFF2-40B4-BE49-F238E27FC236}">
                <a16:creationId xmlns:a16="http://schemas.microsoft.com/office/drawing/2014/main" id="{6CB2B13F-EA16-BEC7-F637-40F5CE46FFB6}"/>
              </a:ext>
            </a:extLst>
          </p:cNvPr>
          <p:cNvGrpSpPr/>
          <p:nvPr/>
        </p:nvGrpSpPr>
        <p:grpSpPr>
          <a:xfrm rot="16200000">
            <a:off x="5279782" y="2377899"/>
            <a:ext cx="342900" cy="683419"/>
            <a:chOff x="5924550" y="3093244"/>
            <a:chExt cx="342900" cy="683419"/>
          </a:xfrm>
        </p:grpSpPr>
        <p:pic>
          <p:nvPicPr>
            <p:cNvPr id="31" name="Graphic 30" descr="Traffic light outline">
              <a:extLst>
                <a:ext uri="{FF2B5EF4-FFF2-40B4-BE49-F238E27FC236}">
                  <a16:creationId xmlns:a16="http://schemas.microsoft.com/office/drawing/2014/main" id="{99A82CCC-8265-62B4-880C-D4ECD8763550}"/>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31250" t="13281" r="31250" b="11979"/>
            <a:stretch/>
          </p:blipFill>
          <p:spPr>
            <a:xfrm>
              <a:off x="5924550" y="3093244"/>
              <a:ext cx="342900" cy="683419"/>
            </a:xfrm>
            <a:prstGeom prst="rect">
              <a:avLst/>
            </a:prstGeom>
          </p:spPr>
        </p:pic>
        <p:sp>
          <p:nvSpPr>
            <p:cNvPr id="32" name="Oval 31">
              <a:extLst>
                <a:ext uri="{FF2B5EF4-FFF2-40B4-BE49-F238E27FC236}">
                  <a16:creationId xmlns:a16="http://schemas.microsoft.com/office/drawing/2014/main" id="{A5AC33A6-F08C-33B7-645B-DBE0F68CBB86}"/>
                </a:ext>
              </a:extLst>
            </p:cNvPr>
            <p:cNvSpPr/>
            <p:nvPr/>
          </p:nvSpPr>
          <p:spPr>
            <a:xfrm>
              <a:off x="6022183" y="3150394"/>
              <a:ext cx="151066" cy="13763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ctr" anchorCtr="0" forceAA="0" compatLnSpc="1">
              <a:prstTxWarp prst="textNoShape">
                <a:avLst/>
              </a:prstTxWarp>
              <a:noAutofit/>
            </a:bodyPr>
            <a:lstStyle/>
            <a:p>
              <a:pPr algn="ctr">
                <a:lnSpc>
                  <a:spcPct val="90000"/>
                </a:lnSpc>
              </a:pPr>
              <a:endParaRPr lang="en-US" sz="1000" dirty="0" err="1">
                <a:solidFill>
                  <a:schemeClr val="bg1"/>
                </a:solidFill>
                <a:latin typeface="+mj-lt"/>
              </a:endParaRPr>
            </a:p>
          </p:txBody>
        </p:sp>
      </p:grpSp>
      <p:grpSp>
        <p:nvGrpSpPr>
          <p:cNvPr id="33" name="Group 32">
            <a:extLst>
              <a:ext uri="{FF2B5EF4-FFF2-40B4-BE49-F238E27FC236}">
                <a16:creationId xmlns:a16="http://schemas.microsoft.com/office/drawing/2014/main" id="{6C3145AF-644F-E6F0-4709-799AF3DF4A51}"/>
              </a:ext>
            </a:extLst>
          </p:cNvPr>
          <p:cNvGrpSpPr/>
          <p:nvPr/>
        </p:nvGrpSpPr>
        <p:grpSpPr>
          <a:xfrm rot="16200000">
            <a:off x="5279783" y="1999205"/>
            <a:ext cx="342900" cy="683419"/>
            <a:chOff x="6518910" y="3093244"/>
            <a:chExt cx="342900" cy="683419"/>
          </a:xfrm>
        </p:grpSpPr>
        <p:sp>
          <p:nvSpPr>
            <p:cNvPr id="34" name="Oval 33">
              <a:extLst>
                <a:ext uri="{FF2B5EF4-FFF2-40B4-BE49-F238E27FC236}">
                  <a16:creationId xmlns:a16="http://schemas.microsoft.com/office/drawing/2014/main" id="{2DC37FAB-3F2B-4AED-FBE2-C1B43C40B5EF}"/>
                </a:ext>
              </a:extLst>
            </p:cNvPr>
            <p:cNvSpPr/>
            <p:nvPr/>
          </p:nvSpPr>
          <p:spPr>
            <a:xfrm>
              <a:off x="6604635" y="3352799"/>
              <a:ext cx="171450" cy="152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ctr" anchorCtr="0" forceAA="0" compatLnSpc="1">
              <a:prstTxWarp prst="textNoShape">
                <a:avLst/>
              </a:prstTxWarp>
              <a:noAutofit/>
            </a:bodyPr>
            <a:lstStyle/>
            <a:p>
              <a:pPr algn="ctr">
                <a:lnSpc>
                  <a:spcPct val="90000"/>
                </a:lnSpc>
              </a:pPr>
              <a:endParaRPr lang="en-US" sz="1000" dirty="0" err="1">
                <a:solidFill>
                  <a:schemeClr val="bg1"/>
                </a:solidFill>
                <a:latin typeface="+mj-lt"/>
              </a:endParaRPr>
            </a:p>
          </p:txBody>
        </p:sp>
        <p:pic>
          <p:nvPicPr>
            <p:cNvPr id="35" name="Graphic 34" descr="Traffic light outline">
              <a:extLst>
                <a:ext uri="{FF2B5EF4-FFF2-40B4-BE49-F238E27FC236}">
                  <a16:creationId xmlns:a16="http://schemas.microsoft.com/office/drawing/2014/main" id="{040EFEAF-0A02-9D30-2D3F-2983DFEA606B}"/>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31250" t="13281" r="31250" b="11979"/>
            <a:stretch/>
          </p:blipFill>
          <p:spPr>
            <a:xfrm>
              <a:off x="6518910" y="3093244"/>
              <a:ext cx="342900" cy="683419"/>
            </a:xfrm>
            <a:prstGeom prst="rect">
              <a:avLst/>
            </a:prstGeom>
          </p:spPr>
        </p:pic>
      </p:grpSp>
      <p:grpSp>
        <p:nvGrpSpPr>
          <p:cNvPr id="39" name="Group 38">
            <a:extLst>
              <a:ext uri="{FF2B5EF4-FFF2-40B4-BE49-F238E27FC236}">
                <a16:creationId xmlns:a16="http://schemas.microsoft.com/office/drawing/2014/main" id="{0C77249D-3E01-A084-4D70-B2297E9A3869}"/>
              </a:ext>
            </a:extLst>
          </p:cNvPr>
          <p:cNvGrpSpPr/>
          <p:nvPr/>
        </p:nvGrpSpPr>
        <p:grpSpPr>
          <a:xfrm rot="16200000">
            <a:off x="5282888" y="2742417"/>
            <a:ext cx="342900" cy="683419"/>
            <a:chOff x="6518910" y="3093244"/>
            <a:chExt cx="342900" cy="683419"/>
          </a:xfrm>
        </p:grpSpPr>
        <p:sp>
          <p:nvSpPr>
            <p:cNvPr id="40" name="Oval 39">
              <a:extLst>
                <a:ext uri="{FF2B5EF4-FFF2-40B4-BE49-F238E27FC236}">
                  <a16:creationId xmlns:a16="http://schemas.microsoft.com/office/drawing/2014/main" id="{364F65BC-42D3-A5E1-4E40-88B7CFBEB379}"/>
                </a:ext>
              </a:extLst>
            </p:cNvPr>
            <p:cNvSpPr/>
            <p:nvPr/>
          </p:nvSpPr>
          <p:spPr>
            <a:xfrm>
              <a:off x="6604635" y="3352799"/>
              <a:ext cx="171450" cy="152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ctr" anchorCtr="0" forceAA="0" compatLnSpc="1">
              <a:prstTxWarp prst="textNoShape">
                <a:avLst/>
              </a:prstTxWarp>
              <a:noAutofit/>
            </a:bodyPr>
            <a:lstStyle/>
            <a:p>
              <a:pPr algn="ctr">
                <a:lnSpc>
                  <a:spcPct val="90000"/>
                </a:lnSpc>
              </a:pPr>
              <a:endParaRPr lang="en-US" sz="1000" dirty="0" err="1">
                <a:solidFill>
                  <a:schemeClr val="bg1"/>
                </a:solidFill>
                <a:latin typeface="+mj-lt"/>
              </a:endParaRPr>
            </a:p>
          </p:txBody>
        </p:sp>
        <p:pic>
          <p:nvPicPr>
            <p:cNvPr id="41" name="Graphic 40" descr="Traffic light outline">
              <a:extLst>
                <a:ext uri="{FF2B5EF4-FFF2-40B4-BE49-F238E27FC236}">
                  <a16:creationId xmlns:a16="http://schemas.microsoft.com/office/drawing/2014/main" id="{40C453AF-A792-0BD3-FB4E-BE99E8FB8F67}"/>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31250" t="13281" r="31250" b="11979"/>
            <a:stretch/>
          </p:blipFill>
          <p:spPr>
            <a:xfrm>
              <a:off x="6518910" y="3093244"/>
              <a:ext cx="342900" cy="683419"/>
            </a:xfrm>
            <a:prstGeom prst="rect">
              <a:avLst/>
            </a:prstGeom>
          </p:spPr>
        </p:pic>
      </p:grpSp>
      <p:grpSp>
        <p:nvGrpSpPr>
          <p:cNvPr id="46" name="Group 45">
            <a:extLst>
              <a:ext uri="{FF2B5EF4-FFF2-40B4-BE49-F238E27FC236}">
                <a16:creationId xmlns:a16="http://schemas.microsoft.com/office/drawing/2014/main" id="{80306E42-DC92-6AE3-4F43-33F1B1068149}"/>
              </a:ext>
            </a:extLst>
          </p:cNvPr>
          <p:cNvGrpSpPr/>
          <p:nvPr/>
        </p:nvGrpSpPr>
        <p:grpSpPr>
          <a:xfrm rot="16200000">
            <a:off x="5273829" y="1627152"/>
            <a:ext cx="342900" cy="683419"/>
            <a:chOff x="6518910" y="3093244"/>
            <a:chExt cx="342900" cy="683419"/>
          </a:xfrm>
        </p:grpSpPr>
        <p:sp>
          <p:nvSpPr>
            <p:cNvPr id="47" name="Oval 46">
              <a:extLst>
                <a:ext uri="{FF2B5EF4-FFF2-40B4-BE49-F238E27FC236}">
                  <a16:creationId xmlns:a16="http://schemas.microsoft.com/office/drawing/2014/main" id="{8F8B68AA-0A49-EA7E-57AA-96809F77CDCA}"/>
                </a:ext>
              </a:extLst>
            </p:cNvPr>
            <p:cNvSpPr/>
            <p:nvPr/>
          </p:nvSpPr>
          <p:spPr>
            <a:xfrm>
              <a:off x="6604635" y="3352799"/>
              <a:ext cx="171450" cy="152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ctr" anchorCtr="0" forceAA="0" compatLnSpc="1">
              <a:prstTxWarp prst="textNoShape">
                <a:avLst/>
              </a:prstTxWarp>
              <a:noAutofit/>
            </a:bodyPr>
            <a:lstStyle/>
            <a:p>
              <a:pPr algn="ctr">
                <a:lnSpc>
                  <a:spcPct val="90000"/>
                </a:lnSpc>
              </a:pPr>
              <a:endParaRPr lang="en-US" sz="1000" dirty="0" err="1">
                <a:solidFill>
                  <a:schemeClr val="bg1"/>
                </a:solidFill>
                <a:latin typeface="+mj-lt"/>
              </a:endParaRPr>
            </a:p>
          </p:txBody>
        </p:sp>
        <p:pic>
          <p:nvPicPr>
            <p:cNvPr id="48" name="Graphic 47" descr="Traffic light outline">
              <a:extLst>
                <a:ext uri="{FF2B5EF4-FFF2-40B4-BE49-F238E27FC236}">
                  <a16:creationId xmlns:a16="http://schemas.microsoft.com/office/drawing/2014/main" id="{9DB20453-8A03-DE5C-FE6C-9C7AA62A2BCB}"/>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31250" t="13281" r="31250" b="11979"/>
            <a:stretch/>
          </p:blipFill>
          <p:spPr>
            <a:xfrm>
              <a:off x="6518910" y="3093244"/>
              <a:ext cx="342900" cy="683419"/>
            </a:xfrm>
            <a:prstGeom prst="rect">
              <a:avLst/>
            </a:prstGeom>
          </p:spPr>
        </p:pic>
      </p:grpSp>
      <p:grpSp>
        <p:nvGrpSpPr>
          <p:cNvPr id="2" name="Group 1">
            <a:extLst>
              <a:ext uri="{FF2B5EF4-FFF2-40B4-BE49-F238E27FC236}">
                <a16:creationId xmlns:a16="http://schemas.microsoft.com/office/drawing/2014/main" id="{D5EA5D80-DE88-5A36-0876-9C4746764D25}"/>
              </a:ext>
            </a:extLst>
          </p:cNvPr>
          <p:cNvGrpSpPr/>
          <p:nvPr/>
        </p:nvGrpSpPr>
        <p:grpSpPr>
          <a:xfrm rot="16200000">
            <a:off x="5276934" y="3733406"/>
            <a:ext cx="342900" cy="683419"/>
            <a:chOff x="6518910" y="3093244"/>
            <a:chExt cx="342900" cy="683419"/>
          </a:xfrm>
        </p:grpSpPr>
        <p:sp>
          <p:nvSpPr>
            <p:cNvPr id="3" name="Oval 2">
              <a:extLst>
                <a:ext uri="{FF2B5EF4-FFF2-40B4-BE49-F238E27FC236}">
                  <a16:creationId xmlns:a16="http://schemas.microsoft.com/office/drawing/2014/main" id="{5E2AE0B7-E5DC-84ED-FF92-BD40BA0BAADF}"/>
                </a:ext>
              </a:extLst>
            </p:cNvPr>
            <p:cNvSpPr/>
            <p:nvPr/>
          </p:nvSpPr>
          <p:spPr>
            <a:xfrm>
              <a:off x="6604635" y="3352799"/>
              <a:ext cx="171450" cy="152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ctr" anchorCtr="0" forceAA="0" compatLnSpc="1">
              <a:prstTxWarp prst="textNoShape">
                <a:avLst/>
              </a:prstTxWarp>
              <a:noAutofit/>
            </a:bodyPr>
            <a:lstStyle/>
            <a:p>
              <a:pPr algn="ctr">
                <a:lnSpc>
                  <a:spcPct val="90000"/>
                </a:lnSpc>
              </a:pPr>
              <a:endParaRPr lang="en-US" sz="1000" dirty="0" err="1">
                <a:solidFill>
                  <a:schemeClr val="bg1"/>
                </a:solidFill>
                <a:latin typeface="+mj-lt"/>
              </a:endParaRPr>
            </a:p>
          </p:txBody>
        </p:sp>
        <p:pic>
          <p:nvPicPr>
            <p:cNvPr id="6" name="Graphic 5" descr="Traffic light outline">
              <a:extLst>
                <a:ext uri="{FF2B5EF4-FFF2-40B4-BE49-F238E27FC236}">
                  <a16:creationId xmlns:a16="http://schemas.microsoft.com/office/drawing/2014/main" id="{071451E6-656C-C0B2-02AA-68D46BCB32F9}"/>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31250" t="13281" r="31250" b="11979"/>
            <a:stretch/>
          </p:blipFill>
          <p:spPr>
            <a:xfrm>
              <a:off x="6518910" y="3093244"/>
              <a:ext cx="342900" cy="683419"/>
            </a:xfrm>
            <a:prstGeom prst="rect">
              <a:avLst/>
            </a:prstGeom>
          </p:spPr>
        </p:pic>
      </p:grpSp>
      <p:sp>
        <p:nvSpPr>
          <p:cNvPr id="12" name="Oval 11">
            <a:extLst>
              <a:ext uri="{FF2B5EF4-FFF2-40B4-BE49-F238E27FC236}">
                <a16:creationId xmlns:a16="http://schemas.microsoft.com/office/drawing/2014/main" id="{B86E781F-1801-8F64-13FB-BE74C55192FA}"/>
              </a:ext>
            </a:extLst>
          </p:cNvPr>
          <p:cNvSpPr/>
          <p:nvPr/>
        </p:nvSpPr>
        <p:spPr>
          <a:xfrm rot="16200000">
            <a:off x="5159958" y="4006296"/>
            <a:ext cx="151066" cy="13763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ctr" anchorCtr="0" forceAA="0" compatLnSpc="1">
            <a:prstTxWarp prst="textNoShape">
              <a:avLst/>
            </a:prstTxWarp>
            <a:noAutofit/>
          </a:bodyPr>
          <a:lstStyle/>
          <a:p>
            <a:pPr algn="ctr">
              <a:lnSpc>
                <a:spcPct val="90000"/>
              </a:lnSpc>
            </a:pPr>
            <a:endParaRPr lang="en-US" sz="1000" dirty="0" err="1">
              <a:solidFill>
                <a:schemeClr val="bg1"/>
              </a:solidFill>
              <a:latin typeface="+mj-lt"/>
            </a:endParaRPr>
          </a:p>
        </p:txBody>
      </p:sp>
      <p:sp>
        <p:nvSpPr>
          <p:cNvPr id="24" name="TextBox 23">
            <a:extLst>
              <a:ext uri="{FF2B5EF4-FFF2-40B4-BE49-F238E27FC236}">
                <a16:creationId xmlns:a16="http://schemas.microsoft.com/office/drawing/2014/main" id="{29D4FB47-5DB3-7AF5-0D08-7FE78B298B4B}"/>
              </a:ext>
            </a:extLst>
          </p:cNvPr>
          <p:cNvSpPr txBox="1"/>
          <p:nvPr/>
        </p:nvSpPr>
        <p:spPr>
          <a:xfrm>
            <a:off x="925998" y="5824961"/>
            <a:ext cx="4460038" cy="437812"/>
          </a:xfrm>
          <a:prstGeom prst="rect">
            <a:avLst/>
          </a:prstGeom>
          <a:noFill/>
        </p:spPr>
        <p:txBody>
          <a:bodyPr wrap="square" lIns="0" tIns="0" rIns="0" bIns="0" rtlCol="0">
            <a:spAutoFit/>
          </a:bodyPr>
          <a:lstStyle/>
          <a:p>
            <a:pPr algn="l">
              <a:lnSpc>
                <a:spcPct val="110000"/>
              </a:lnSpc>
              <a:spcAft>
                <a:spcPts val="600"/>
              </a:spcAft>
              <a:buClr>
                <a:schemeClr val="accent2"/>
              </a:buClr>
            </a:pPr>
            <a:r>
              <a:rPr lang="en-US" sz="1100" dirty="0"/>
              <a:t>*   Maybe a better result if BESS is well designed with proper reserves</a:t>
            </a:r>
          </a:p>
          <a:p>
            <a:pPr algn="l">
              <a:lnSpc>
                <a:spcPct val="110000"/>
              </a:lnSpc>
              <a:spcAft>
                <a:spcPts val="600"/>
              </a:spcAft>
              <a:buClr>
                <a:schemeClr val="accent2"/>
              </a:buClr>
            </a:pPr>
            <a:r>
              <a:rPr lang="en-US" sz="1100" dirty="0"/>
              <a:t>** BESS considered here – PV, not improved</a:t>
            </a:r>
          </a:p>
        </p:txBody>
      </p:sp>
      <p:grpSp>
        <p:nvGrpSpPr>
          <p:cNvPr id="25" name="Group 24">
            <a:extLst>
              <a:ext uri="{FF2B5EF4-FFF2-40B4-BE49-F238E27FC236}">
                <a16:creationId xmlns:a16="http://schemas.microsoft.com/office/drawing/2014/main" id="{5CEA9DF7-EBF7-FA32-E6E1-4B6993FB9B7A}"/>
              </a:ext>
            </a:extLst>
          </p:cNvPr>
          <p:cNvGrpSpPr/>
          <p:nvPr/>
        </p:nvGrpSpPr>
        <p:grpSpPr>
          <a:xfrm rot="16200000">
            <a:off x="5282889" y="5203016"/>
            <a:ext cx="342900" cy="683419"/>
            <a:chOff x="6518910" y="3093244"/>
            <a:chExt cx="342900" cy="683419"/>
          </a:xfrm>
        </p:grpSpPr>
        <p:sp>
          <p:nvSpPr>
            <p:cNvPr id="27" name="Oval 26">
              <a:extLst>
                <a:ext uri="{FF2B5EF4-FFF2-40B4-BE49-F238E27FC236}">
                  <a16:creationId xmlns:a16="http://schemas.microsoft.com/office/drawing/2014/main" id="{4DBD1921-B913-D26B-E332-D50EE9BAA47A}"/>
                </a:ext>
              </a:extLst>
            </p:cNvPr>
            <p:cNvSpPr/>
            <p:nvPr/>
          </p:nvSpPr>
          <p:spPr>
            <a:xfrm>
              <a:off x="6604635" y="3352799"/>
              <a:ext cx="171450" cy="152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ctr" anchorCtr="0" forceAA="0" compatLnSpc="1">
              <a:prstTxWarp prst="textNoShape">
                <a:avLst/>
              </a:prstTxWarp>
              <a:noAutofit/>
            </a:bodyPr>
            <a:lstStyle/>
            <a:p>
              <a:pPr algn="ctr">
                <a:lnSpc>
                  <a:spcPct val="90000"/>
                </a:lnSpc>
              </a:pPr>
              <a:endParaRPr lang="en-US" sz="1000" dirty="0" err="1">
                <a:solidFill>
                  <a:schemeClr val="bg1"/>
                </a:solidFill>
                <a:latin typeface="+mj-lt"/>
              </a:endParaRPr>
            </a:p>
          </p:txBody>
        </p:sp>
        <p:pic>
          <p:nvPicPr>
            <p:cNvPr id="28" name="Graphic 27" descr="Traffic light outline">
              <a:extLst>
                <a:ext uri="{FF2B5EF4-FFF2-40B4-BE49-F238E27FC236}">
                  <a16:creationId xmlns:a16="http://schemas.microsoft.com/office/drawing/2014/main" id="{8D1AECE0-D2A8-54B1-C06C-386F3DFE3646}"/>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31250" t="13281" r="31250" b="11979"/>
            <a:stretch/>
          </p:blipFill>
          <p:spPr>
            <a:xfrm>
              <a:off x="6518910" y="3093244"/>
              <a:ext cx="342900" cy="683419"/>
            </a:xfrm>
            <a:prstGeom prst="rect">
              <a:avLst/>
            </a:prstGeom>
          </p:spPr>
        </p:pic>
      </p:grpSp>
      <p:sp>
        <p:nvSpPr>
          <p:cNvPr id="37" name="Oval 36">
            <a:extLst>
              <a:ext uri="{FF2B5EF4-FFF2-40B4-BE49-F238E27FC236}">
                <a16:creationId xmlns:a16="http://schemas.microsoft.com/office/drawing/2014/main" id="{33DDA5EA-53AC-825D-38F3-DAA661CF9A87}"/>
              </a:ext>
            </a:extLst>
          </p:cNvPr>
          <p:cNvSpPr/>
          <p:nvPr/>
        </p:nvSpPr>
        <p:spPr>
          <a:xfrm rot="16200000">
            <a:off x="5574592" y="5474872"/>
            <a:ext cx="171450" cy="1524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ctr" anchorCtr="0" forceAA="0" compatLnSpc="1">
            <a:prstTxWarp prst="textNoShape">
              <a:avLst/>
            </a:prstTxWarp>
            <a:noAutofit/>
          </a:bodyPr>
          <a:lstStyle/>
          <a:p>
            <a:pPr algn="ctr">
              <a:lnSpc>
                <a:spcPct val="90000"/>
              </a:lnSpc>
            </a:pPr>
            <a:endParaRPr lang="en-US" sz="1000" dirty="0" err="1">
              <a:solidFill>
                <a:schemeClr val="bg1"/>
              </a:solidFill>
              <a:latin typeface="+mj-lt"/>
            </a:endParaRPr>
          </a:p>
        </p:txBody>
      </p:sp>
    </p:spTree>
    <p:extLst>
      <p:ext uri="{BB962C8B-B14F-4D97-AF65-F5344CB8AC3E}">
        <p14:creationId xmlns:p14="http://schemas.microsoft.com/office/powerpoint/2010/main" val="3930136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B9C15-E1B6-927C-1ACA-F97FCDD33101}"/>
              </a:ext>
            </a:extLst>
          </p:cNvPr>
          <p:cNvSpPr>
            <a:spLocks noGrp="1"/>
          </p:cNvSpPr>
          <p:nvPr>
            <p:ph type="title"/>
          </p:nvPr>
        </p:nvSpPr>
        <p:spPr/>
        <p:txBody>
          <a:bodyPr/>
          <a:lstStyle/>
          <a:p>
            <a:r>
              <a:rPr lang="en-US" dirty="0"/>
              <a:t>A Process for Considering System Stability with New BESS Projects</a:t>
            </a:r>
          </a:p>
        </p:txBody>
      </p:sp>
      <p:graphicFrame>
        <p:nvGraphicFramePr>
          <p:cNvPr id="4" name="Diagram 3">
            <a:extLst>
              <a:ext uri="{FF2B5EF4-FFF2-40B4-BE49-F238E27FC236}">
                <a16:creationId xmlns:a16="http://schemas.microsoft.com/office/drawing/2014/main" id="{7A85B5DA-859F-EF24-C313-A26AB01E5148}"/>
              </a:ext>
            </a:extLst>
          </p:cNvPr>
          <p:cNvGraphicFramePr/>
          <p:nvPr>
            <p:extLst>
              <p:ext uri="{D42A27DB-BD31-4B8C-83A1-F6EECF244321}">
                <p14:modId xmlns:p14="http://schemas.microsoft.com/office/powerpoint/2010/main" val="1557166196"/>
              </p:ext>
            </p:extLst>
          </p:nvPr>
        </p:nvGraphicFramePr>
        <p:xfrm>
          <a:off x="1113017" y="131834"/>
          <a:ext cx="9374591"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136865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el 13">
            <a:extLst>
              <a:ext uri="{FF2B5EF4-FFF2-40B4-BE49-F238E27FC236}">
                <a16:creationId xmlns:a16="http://schemas.microsoft.com/office/drawing/2014/main" id="{4AF9BBE4-E538-4A93-9A2B-270EEA15135C}"/>
              </a:ext>
            </a:extLst>
          </p:cNvPr>
          <p:cNvSpPr>
            <a:spLocks noGrp="1"/>
          </p:cNvSpPr>
          <p:nvPr>
            <p:ph type="title"/>
          </p:nvPr>
        </p:nvSpPr>
        <p:spPr/>
        <p:txBody>
          <a:bodyPr/>
          <a:lstStyle/>
          <a:p>
            <a:r>
              <a:rPr lang="de-DE" dirty="0" err="1"/>
              <a:t>Proposal</a:t>
            </a:r>
            <a:r>
              <a:rPr lang="de-DE" dirty="0"/>
              <a:t>: Power Plant Grid Connection </a:t>
            </a:r>
            <a:r>
              <a:rPr lang="de-DE" dirty="0" err="1"/>
              <a:t>Process</a:t>
            </a:r>
            <a:br>
              <a:rPr lang="de-DE" dirty="0"/>
            </a:br>
            <a:endParaRPr lang="de-DE" b="1" dirty="0"/>
          </a:p>
        </p:txBody>
      </p:sp>
      <p:graphicFrame>
        <p:nvGraphicFramePr>
          <p:cNvPr id="2" name="Diagramm 1">
            <a:extLst>
              <a:ext uri="{FF2B5EF4-FFF2-40B4-BE49-F238E27FC236}">
                <a16:creationId xmlns:a16="http://schemas.microsoft.com/office/drawing/2014/main" id="{1C833D4C-A3A3-43DD-8D8A-A16216824859}"/>
              </a:ext>
            </a:extLst>
          </p:cNvPr>
          <p:cNvGraphicFramePr/>
          <p:nvPr>
            <p:extLst>
              <p:ext uri="{D42A27DB-BD31-4B8C-83A1-F6EECF244321}">
                <p14:modId xmlns:p14="http://schemas.microsoft.com/office/powerpoint/2010/main" val="2943038453"/>
              </p:ext>
            </p:extLst>
          </p:nvPr>
        </p:nvGraphicFramePr>
        <p:xfrm>
          <a:off x="821224" y="2506990"/>
          <a:ext cx="10507176" cy="37849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9" name="Rechteck 18">
            <a:extLst>
              <a:ext uri="{FF2B5EF4-FFF2-40B4-BE49-F238E27FC236}">
                <a16:creationId xmlns:a16="http://schemas.microsoft.com/office/drawing/2014/main" id="{78252315-B586-4ECC-BFB2-1DE335F34EEF}"/>
              </a:ext>
            </a:extLst>
          </p:cNvPr>
          <p:cNvSpPr/>
          <p:nvPr/>
        </p:nvSpPr>
        <p:spPr>
          <a:xfrm>
            <a:off x="291313" y="5032894"/>
            <a:ext cx="11595887" cy="1391824"/>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216000" tIns="216000" rIns="216000" bIns="21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de-DE" sz="2000" b="1" i="0" u="none" strike="noStrike" kern="1200" cap="none" spc="0" normalizeH="0" baseline="0" noProof="0" dirty="0" err="1">
                <a:ln>
                  <a:noFill/>
                </a:ln>
                <a:solidFill>
                  <a:srgbClr val="FFFFFF"/>
                </a:solidFill>
                <a:effectLst/>
                <a:uLnTx/>
                <a:uFillTx/>
                <a:latin typeface="SMA Futura Global"/>
                <a:ea typeface="+mn-ea"/>
                <a:cs typeface="+mn-cs"/>
              </a:rPr>
              <a:t>Results</a:t>
            </a:r>
            <a:r>
              <a:rPr kumimoji="0" lang="de-DE" sz="2000" b="0" i="0" u="none" strike="noStrike" kern="1200" cap="none" spc="0" normalizeH="0" baseline="0" noProof="0" dirty="0">
                <a:ln>
                  <a:noFill/>
                </a:ln>
                <a:solidFill>
                  <a:srgbClr val="FFFFFF"/>
                </a:solidFill>
                <a:effectLst/>
                <a:uLnTx/>
                <a:uFillTx/>
                <a:latin typeface="SMA Futura Global"/>
                <a:ea typeface="+mn-ea"/>
                <a:cs typeface="+mn-cs"/>
              </a:rPr>
              <a:t> </a:t>
            </a:r>
          </a:p>
        </p:txBody>
      </p:sp>
      <p:sp>
        <p:nvSpPr>
          <p:cNvPr id="25" name="Textfeld 24">
            <a:extLst>
              <a:ext uri="{FF2B5EF4-FFF2-40B4-BE49-F238E27FC236}">
                <a16:creationId xmlns:a16="http://schemas.microsoft.com/office/drawing/2014/main" id="{3AFCC21A-A31F-48E6-A8A1-055DFD927AEA}"/>
              </a:ext>
            </a:extLst>
          </p:cNvPr>
          <p:cNvSpPr txBox="1"/>
          <p:nvPr/>
        </p:nvSpPr>
        <p:spPr>
          <a:xfrm>
            <a:off x="634068" y="6202693"/>
            <a:ext cx="10835689" cy="222305"/>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0"/>
              </a:spcBef>
              <a:spcAft>
                <a:spcPts val="600"/>
              </a:spcAft>
              <a:buClr>
                <a:srgbClr val="E10019"/>
              </a:buClr>
              <a:buSzTx/>
              <a:buFontTx/>
              <a:buNone/>
              <a:tabLst/>
              <a:defRPr/>
            </a:pPr>
            <a:r>
              <a:rPr kumimoji="0" lang="en-US" sz="1400" b="0" i="0" u="none" strike="noStrike" kern="1200" cap="none" spc="0" normalizeH="0" baseline="0" noProof="0">
                <a:ln>
                  <a:noFill/>
                </a:ln>
                <a:solidFill>
                  <a:srgbClr val="FFFFFF"/>
                </a:solidFill>
                <a:effectLst/>
                <a:uLnTx/>
                <a:uFillTx/>
                <a:latin typeface="SMA Futura Global"/>
                <a:ea typeface="+mn-ea"/>
                <a:cs typeface="+mn-cs"/>
              </a:rPr>
              <a:t>Availability of results is </a:t>
            </a:r>
            <a:r>
              <a:rPr kumimoji="0" lang="en-US" sz="1400" b="1" i="0" u="none" strike="noStrike" kern="1200" cap="none" spc="0" normalizeH="0" baseline="0" noProof="0">
                <a:ln>
                  <a:noFill/>
                </a:ln>
                <a:solidFill>
                  <a:srgbClr val="FFFFFF"/>
                </a:solidFill>
                <a:effectLst/>
                <a:uLnTx/>
                <a:uFillTx/>
                <a:latin typeface="SMA Futura Global"/>
                <a:ea typeface="+mn-ea"/>
                <a:cs typeface="+mn-cs"/>
              </a:rPr>
              <a:t>mandatory</a:t>
            </a:r>
            <a:r>
              <a:rPr kumimoji="0" lang="en-US" sz="1400" b="0" i="0" u="none" strike="noStrike" kern="1200" cap="none" spc="0" normalizeH="0" baseline="0" noProof="0">
                <a:ln>
                  <a:noFill/>
                </a:ln>
                <a:solidFill>
                  <a:srgbClr val="FFFFFF"/>
                </a:solidFill>
                <a:effectLst/>
                <a:uLnTx/>
                <a:uFillTx/>
                <a:latin typeface="SMA Futura Global"/>
                <a:ea typeface="+mn-ea"/>
                <a:cs typeface="+mn-cs"/>
              </a:rPr>
              <a:t> to perform next project phase</a:t>
            </a:r>
            <a:endParaRPr kumimoji="0" lang="de-DE" sz="1400" b="0" i="0" u="none" strike="noStrike" kern="1200" cap="none" spc="0" normalizeH="0" baseline="0" noProof="0">
              <a:ln>
                <a:noFill/>
              </a:ln>
              <a:solidFill>
                <a:srgbClr val="FFFFFF"/>
              </a:solidFill>
              <a:effectLst/>
              <a:uLnTx/>
              <a:uFillTx/>
              <a:latin typeface="SMA Futura Global"/>
              <a:ea typeface="+mn-ea"/>
              <a:cs typeface="+mn-cs"/>
            </a:endParaRPr>
          </a:p>
        </p:txBody>
      </p:sp>
      <p:grpSp>
        <p:nvGrpSpPr>
          <p:cNvPr id="26" name="Gruppieren 25">
            <a:extLst>
              <a:ext uri="{FF2B5EF4-FFF2-40B4-BE49-F238E27FC236}">
                <a16:creationId xmlns:a16="http://schemas.microsoft.com/office/drawing/2014/main" id="{460ADF28-B4EC-4197-B260-99003C63AC0C}"/>
              </a:ext>
            </a:extLst>
          </p:cNvPr>
          <p:cNvGrpSpPr/>
          <p:nvPr/>
        </p:nvGrpSpPr>
        <p:grpSpPr>
          <a:xfrm>
            <a:off x="2724804" y="1234575"/>
            <a:ext cx="7174191" cy="1272415"/>
            <a:chOff x="2458757" y="1424746"/>
            <a:chExt cx="7063521" cy="1329102"/>
          </a:xfrm>
        </p:grpSpPr>
        <p:sp>
          <p:nvSpPr>
            <p:cNvPr id="27" name="Rechteck 26">
              <a:extLst>
                <a:ext uri="{FF2B5EF4-FFF2-40B4-BE49-F238E27FC236}">
                  <a16:creationId xmlns:a16="http://schemas.microsoft.com/office/drawing/2014/main" id="{750DDD56-3E7E-4D62-A82B-C563F9B6B90F}"/>
                </a:ext>
              </a:extLst>
            </p:cNvPr>
            <p:cNvSpPr/>
            <p:nvPr/>
          </p:nvSpPr>
          <p:spPr>
            <a:xfrm>
              <a:off x="4316184" y="1424746"/>
              <a:ext cx="3488872" cy="723287"/>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de-DE" sz="1800" b="1" i="0" u="none" strike="noStrike" kern="1200" cap="none" spc="0" normalizeH="0" baseline="0" noProof="0" dirty="0" err="1">
                  <a:ln>
                    <a:noFill/>
                  </a:ln>
                  <a:solidFill>
                    <a:srgbClr val="FFFFFF"/>
                  </a:solidFill>
                  <a:effectLst/>
                  <a:uLnTx/>
                  <a:uFillTx/>
                  <a:latin typeface="SMA Futura Global"/>
                  <a:ea typeface="+mn-ea"/>
                  <a:cs typeface="+mn-cs"/>
                </a:rPr>
                <a:t>Requirements</a:t>
              </a:r>
              <a:endParaRPr kumimoji="0" lang="de-DE" sz="1800" b="1" i="0" u="none" strike="noStrike" kern="1200" cap="none" spc="0" normalizeH="0" baseline="0" noProof="0" dirty="0">
                <a:ln>
                  <a:noFill/>
                </a:ln>
                <a:solidFill>
                  <a:srgbClr val="FFFFFF"/>
                </a:solidFill>
                <a:effectLst/>
                <a:uLnTx/>
                <a:uFillTx/>
                <a:latin typeface="SMA Futura Global"/>
                <a:ea typeface="+mn-ea"/>
                <a:cs typeface="+mn-cs"/>
              </a:endParaRP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de-DE" sz="1400" b="0" i="0" u="none" strike="noStrike" kern="1200" cap="none" spc="0" normalizeH="0" baseline="0" noProof="0" dirty="0">
                  <a:ln>
                    <a:noFill/>
                  </a:ln>
                  <a:solidFill>
                    <a:srgbClr val="FFFFFF"/>
                  </a:solidFill>
                  <a:effectLst/>
                  <a:uLnTx/>
                  <a:uFillTx/>
                  <a:latin typeface="SMA Futura Global"/>
                  <a:ea typeface="+mn-ea"/>
                  <a:cs typeface="+mn-cs"/>
                </a:rPr>
                <a:t> (Grid Codes, Modelling and </a:t>
              </a:r>
              <a:r>
                <a:rPr kumimoji="0" lang="de-DE" sz="1400" b="0" i="0" u="none" strike="noStrike" kern="1200" cap="none" spc="0" normalizeH="0" baseline="0" noProof="0" dirty="0" err="1">
                  <a:ln>
                    <a:noFill/>
                  </a:ln>
                  <a:solidFill>
                    <a:srgbClr val="FFFFFF"/>
                  </a:solidFill>
                  <a:effectLst/>
                  <a:uLnTx/>
                  <a:uFillTx/>
                  <a:latin typeface="SMA Futura Global"/>
                  <a:ea typeface="+mn-ea"/>
                  <a:cs typeface="+mn-cs"/>
                </a:rPr>
                <a:t>testing</a:t>
              </a:r>
              <a:r>
                <a:rPr kumimoji="0" lang="de-DE" sz="1400" b="0" i="0" u="none" strike="noStrike" kern="1200" cap="none" spc="0" normalizeH="0" baseline="0" noProof="0" dirty="0">
                  <a:ln>
                    <a:noFill/>
                  </a:ln>
                  <a:solidFill>
                    <a:srgbClr val="FFFFFF"/>
                  </a:solidFill>
                  <a:effectLst/>
                  <a:uLnTx/>
                  <a:uFillTx/>
                  <a:latin typeface="SMA Futura Global"/>
                  <a:ea typeface="+mn-ea"/>
                  <a:cs typeface="+mn-cs"/>
                </a:rPr>
                <a:t> </a:t>
              </a:r>
              <a:r>
                <a:rPr kumimoji="0" lang="de-DE" sz="1400" b="0" i="0" u="none" strike="noStrike" kern="1200" cap="none" spc="0" normalizeH="0" baseline="0" noProof="0" dirty="0" err="1">
                  <a:ln>
                    <a:noFill/>
                  </a:ln>
                  <a:solidFill>
                    <a:srgbClr val="FFFFFF"/>
                  </a:solidFill>
                  <a:effectLst/>
                  <a:uLnTx/>
                  <a:uFillTx/>
                  <a:latin typeface="SMA Futura Global"/>
                  <a:ea typeface="+mn-ea"/>
                  <a:cs typeface="+mn-cs"/>
                </a:rPr>
                <a:t>guidelines</a:t>
              </a:r>
              <a:r>
                <a:rPr kumimoji="0" lang="de-DE" sz="1400" b="0" i="0" u="none" strike="noStrike" kern="1200" cap="none" spc="0" normalizeH="0" baseline="0" noProof="0" dirty="0">
                  <a:ln>
                    <a:noFill/>
                  </a:ln>
                  <a:solidFill>
                    <a:srgbClr val="FFFFFF"/>
                  </a:solidFill>
                  <a:effectLst/>
                  <a:uLnTx/>
                  <a:uFillTx/>
                  <a:latin typeface="SMA Futura Global"/>
                  <a:ea typeface="+mn-ea"/>
                  <a:cs typeface="+mn-cs"/>
                </a:rPr>
                <a:t>, </a:t>
              </a:r>
              <a:r>
                <a:rPr kumimoji="0" lang="de-DE" sz="1400" b="1" i="0" u="none" strike="noStrike" kern="1200" cap="none" spc="0" normalizeH="0" baseline="0" noProof="0" dirty="0" err="1">
                  <a:ln>
                    <a:noFill/>
                  </a:ln>
                  <a:solidFill>
                    <a:srgbClr val="FFFFFF"/>
                  </a:solidFill>
                  <a:effectLst/>
                  <a:uLnTx/>
                  <a:uFillTx/>
                  <a:latin typeface="SMA Futura Global"/>
                  <a:ea typeface="+mn-ea"/>
                  <a:cs typeface="+mn-cs"/>
                </a:rPr>
                <a:t>control</a:t>
              </a:r>
              <a:r>
                <a:rPr kumimoji="0" lang="de-DE" sz="1400" b="1" i="0" u="none" strike="noStrike" kern="1200" cap="none" spc="0" normalizeH="0" baseline="0" noProof="0" dirty="0">
                  <a:ln>
                    <a:noFill/>
                  </a:ln>
                  <a:solidFill>
                    <a:srgbClr val="FFFFFF"/>
                  </a:solidFill>
                  <a:effectLst/>
                  <a:uLnTx/>
                  <a:uFillTx/>
                  <a:latin typeface="SMA Futura Global"/>
                  <a:ea typeface="+mn-ea"/>
                  <a:cs typeface="+mn-cs"/>
                </a:rPr>
                <a:t> </a:t>
              </a:r>
              <a:r>
                <a:rPr kumimoji="0" lang="de-DE" sz="1400" b="1" i="0" u="none" strike="noStrike" kern="1200" cap="none" spc="0" normalizeH="0" baseline="0" noProof="0" dirty="0" err="1">
                  <a:ln>
                    <a:noFill/>
                  </a:ln>
                  <a:solidFill>
                    <a:srgbClr val="FFFFFF"/>
                  </a:solidFill>
                  <a:effectLst/>
                  <a:uLnTx/>
                  <a:uFillTx/>
                  <a:latin typeface="SMA Futura Global"/>
                  <a:ea typeface="+mn-ea"/>
                  <a:cs typeface="+mn-cs"/>
                </a:rPr>
                <a:t>method</a:t>
              </a:r>
              <a:r>
                <a:rPr kumimoji="0" lang="de-DE" sz="1400" b="0" i="0" u="none" strike="noStrike" kern="1200" cap="none" spc="0" normalizeH="0" baseline="0" noProof="0" dirty="0">
                  <a:ln>
                    <a:noFill/>
                  </a:ln>
                  <a:solidFill>
                    <a:srgbClr val="FFFFFF"/>
                  </a:solidFill>
                  <a:effectLst/>
                  <a:uLnTx/>
                  <a:uFillTx/>
                  <a:latin typeface="SMA Futura Global"/>
                  <a:ea typeface="+mn-ea"/>
                  <a:cs typeface="+mn-cs"/>
                </a:rPr>
                <a:t>…)</a:t>
              </a:r>
            </a:p>
          </p:txBody>
        </p:sp>
        <p:cxnSp>
          <p:nvCxnSpPr>
            <p:cNvPr id="28" name="Gerade Verbindung mit Pfeil 27">
              <a:extLst>
                <a:ext uri="{FF2B5EF4-FFF2-40B4-BE49-F238E27FC236}">
                  <a16:creationId xmlns:a16="http://schemas.microsoft.com/office/drawing/2014/main" id="{E56C2349-1DB2-4F2B-85C8-F6BCFF52C6B8}"/>
                </a:ext>
              </a:extLst>
            </p:cNvPr>
            <p:cNvCxnSpPr>
              <a:cxnSpLocks/>
              <a:stCxn id="27" idx="2"/>
            </p:cNvCxnSpPr>
            <p:nvPr/>
          </p:nvCxnSpPr>
          <p:spPr>
            <a:xfrm flipH="1">
              <a:off x="2458757" y="2148033"/>
              <a:ext cx="3601863" cy="602033"/>
            </a:xfrm>
            <a:prstGeom prst="straightConnector1">
              <a:avLst/>
            </a:prstGeom>
            <a:ln w="63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9" name="Gerade Verbindung mit Pfeil 28">
              <a:extLst>
                <a:ext uri="{FF2B5EF4-FFF2-40B4-BE49-F238E27FC236}">
                  <a16:creationId xmlns:a16="http://schemas.microsoft.com/office/drawing/2014/main" id="{DDF59FEB-9784-4EF2-B2F1-D9B1DA6F0584}"/>
                </a:ext>
              </a:extLst>
            </p:cNvPr>
            <p:cNvCxnSpPr>
              <a:cxnSpLocks/>
              <a:stCxn id="27" idx="2"/>
            </p:cNvCxnSpPr>
            <p:nvPr/>
          </p:nvCxnSpPr>
          <p:spPr>
            <a:xfrm flipH="1">
              <a:off x="5038726" y="2148033"/>
              <a:ext cx="1021894" cy="605815"/>
            </a:xfrm>
            <a:prstGeom prst="straightConnector1">
              <a:avLst/>
            </a:prstGeom>
            <a:ln w="63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30" name="Gerade Verbindung mit Pfeil 29">
              <a:extLst>
                <a:ext uri="{FF2B5EF4-FFF2-40B4-BE49-F238E27FC236}">
                  <a16:creationId xmlns:a16="http://schemas.microsoft.com/office/drawing/2014/main" id="{ED93F2BE-FD93-47E3-8AB6-FCBC98333120}"/>
                </a:ext>
              </a:extLst>
            </p:cNvPr>
            <p:cNvCxnSpPr>
              <a:cxnSpLocks/>
            </p:cNvCxnSpPr>
            <p:nvPr/>
          </p:nvCxnSpPr>
          <p:spPr>
            <a:xfrm>
              <a:off x="6096000" y="2144252"/>
              <a:ext cx="3426278" cy="605814"/>
            </a:xfrm>
            <a:prstGeom prst="straightConnector1">
              <a:avLst/>
            </a:prstGeom>
            <a:ln w="63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31" name="Gerade Verbindung mit Pfeil 30">
              <a:extLst>
                <a:ext uri="{FF2B5EF4-FFF2-40B4-BE49-F238E27FC236}">
                  <a16:creationId xmlns:a16="http://schemas.microsoft.com/office/drawing/2014/main" id="{C3E77C13-35F3-455E-A5CB-6E8FCC1AF49C}"/>
                </a:ext>
              </a:extLst>
            </p:cNvPr>
            <p:cNvCxnSpPr>
              <a:cxnSpLocks/>
            </p:cNvCxnSpPr>
            <p:nvPr/>
          </p:nvCxnSpPr>
          <p:spPr>
            <a:xfrm>
              <a:off x="6060621" y="2137330"/>
              <a:ext cx="1167493" cy="616518"/>
            </a:xfrm>
            <a:prstGeom prst="straightConnector1">
              <a:avLst/>
            </a:prstGeom>
            <a:ln w="63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pSp>
      <p:sp>
        <p:nvSpPr>
          <p:cNvPr id="3" name="Pfeil: Fünfeck 2">
            <a:extLst>
              <a:ext uri="{FF2B5EF4-FFF2-40B4-BE49-F238E27FC236}">
                <a16:creationId xmlns:a16="http://schemas.microsoft.com/office/drawing/2014/main" id="{1F289F4F-3004-ED9F-56C8-1F6EB8F9F914}"/>
              </a:ext>
            </a:extLst>
          </p:cNvPr>
          <p:cNvSpPr/>
          <p:nvPr/>
        </p:nvSpPr>
        <p:spPr>
          <a:xfrm>
            <a:off x="2987777" y="1234575"/>
            <a:ext cx="1509611" cy="688817"/>
          </a:xfrm>
          <a:prstGeom prst="homePlat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ctr" anchorCtr="0" forceAA="0" compatLnSpc="1">
            <a:prstTxWarp prst="textNoShape">
              <a:avLst/>
            </a:prstTxWarp>
            <a:noAutofit/>
          </a:bodyPr>
          <a:lstStyle/>
          <a:p>
            <a:pPr algn="ctr">
              <a:lnSpc>
                <a:spcPct val="90000"/>
              </a:lnSpc>
            </a:pPr>
            <a:r>
              <a:rPr lang="en-US" sz="1400" b="1" dirty="0">
                <a:solidFill>
                  <a:schemeClr val="bg1"/>
                </a:solidFill>
                <a:latin typeface="+mj-lt"/>
              </a:rPr>
              <a:t>STAGE 1</a:t>
            </a:r>
          </a:p>
        </p:txBody>
      </p:sp>
    </p:spTree>
    <p:custDataLst>
      <p:tags r:id="rId1"/>
    </p:custDataLst>
    <p:extLst>
      <p:ext uri="{BB962C8B-B14F-4D97-AF65-F5344CB8AC3E}">
        <p14:creationId xmlns:p14="http://schemas.microsoft.com/office/powerpoint/2010/main" val="47093090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FB-SLIDENAME" val="Title13"/>
  <p:tag name="FB-CATEGORY" val="Title"/>
</p:tagLst>
</file>

<file path=ppt/tags/tag2.xml><?xml version="1.0" encoding="utf-8"?>
<p:tagLst xmlns:a="http://schemas.openxmlformats.org/drawingml/2006/main" xmlns:r="http://schemas.openxmlformats.org/officeDocument/2006/relationships" xmlns:p="http://schemas.openxmlformats.org/presentationml/2006/main">
  <p:tag name="FB-SLIDENAME" val="Disclaimer02"/>
  <p:tag name="FB-CATEGORY" val="Disclaimer"/>
</p:tagLst>
</file>

<file path=ppt/tags/tag3.xml><?xml version="1.0" encoding="utf-8"?>
<p:tagLst xmlns:a="http://schemas.openxmlformats.org/drawingml/2006/main" xmlns:r="http://schemas.openxmlformats.org/officeDocument/2006/relationships" xmlns:p="http://schemas.openxmlformats.org/presentationml/2006/main">
  <p:tag name="FB-SLIDENAME" val="Text01"/>
  <p:tag name="FB-CATEGORY" val="Text"/>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JTSSlyfqN3KQezPhVMQ7oQ"/>
</p:tagLst>
</file>

<file path=ppt/theme/theme1.xml><?xml version="1.0" encoding="utf-8"?>
<a:theme xmlns:a="http://schemas.openxmlformats.org/drawingml/2006/main" name="SMA Master 2022 - Basics">
  <a:themeElements>
    <a:clrScheme name="SMA_neu">
      <a:dk1>
        <a:srgbClr val="000000"/>
      </a:dk1>
      <a:lt1>
        <a:srgbClr val="FFFFFF"/>
      </a:lt1>
      <a:dk2>
        <a:srgbClr val="666666"/>
      </a:dk2>
      <a:lt2>
        <a:srgbClr val="F6F6F6"/>
      </a:lt2>
      <a:accent1>
        <a:srgbClr val="004A7F"/>
      </a:accent1>
      <a:accent2>
        <a:srgbClr val="E10019"/>
      </a:accent2>
      <a:accent3>
        <a:srgbClr val="999999"/>
      </a:accent3>
      <a:accent4>
        <a:srgbClr val="6692B2"/>
      </a:accent4>
      <a:accent5>
        <a:srgbClr val="ED6675"/>
      </a:accent5>
      <a:accent6>
        <a:srgbClr val="CCCCCC"/>
      </a:accent6>
      <a:hlink>
        <a:srgbClr val="6692B2"/>
      </a:hlink>
      <a:folHlink>
        <a:srgbClr val="00497F"/>
      </a:folHlink>
    </a:clrScheme>
    <a:fontScheme name="Benutzerdefiniert 29">
      <a:majorFont>
        <a:latin typeface="SMA Futura Global"/>
        <a:ea typeface=""/>
        <a:cs typeface=""/>
      </a:majorFont>
      <a:minorFont>
        <a:latin typeface="SMA Futura Glob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ot="0" spcFirstLastPara="0" vertOverflow="overflow" horzOverflow="overflow" vert="horz" wrap="square" lIns="216000" tIns="216000" rIns="216000" bIns="216000" numCol="1" spcCol="0" rtlCol="0" fromWordArt="0" anchor="ctr" anchorCtr="0" forceAA="0" compatLnSpc="1">
        <a:prstTxWarp prst="textNoShape">
          <a:avLst/>
        </a:prstTxWarp>
        <a:noAutofit/>
      </a:bodyPr>
      <a:lstStyle>
        <a:defPPr algn="ctr">
          <a:lnSpc>
            <a:spcPct val="90000"/>
          </a:lnSpc>
          <a:defRPr sz="1400" dirty="0" err="1" smtClean="0">
            <a:solidFill>
              <a:schemeClr val="bg1"/>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lnSpc>
            <a:spcPct val="110000"/>
          </a:lnSpc>
          <a:spcAft>
            <a:spcPts val="600"/>
          </a:spcAft>
          <a:buClr>
            <a:schemeClr val="accent2"/>
          </a:buClr>
          <a:defRPr sz="1400" dirty="0" err="1" smtClean="0"/>
        </a:defPPr>
      </a:lstStyle>
    </a:txDef>
  </a:objectDefaults>
  <a:extraClrSchemeLst/>
  <a:extLst>
    <a:ext uri="{05A4C25C-085E-4340-85A3-A5531E510DB2}">
      <thm15:themeFamily xmlns:thm15="http://schemas.microsoft.com/office/thememl/2012/main" name="SMA_PowerPoint_Master_2022_16_9.potx" id="{B1951839-9DFE-44E8-8B40-0664EDB9A84B}" vid="{4920DBE1-22C8-4CEB-B180-55FA8B211906}"/>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ff46bb67-d50f-4442-9367-930ac6980255">
      <Terms xmlns="http://schemas.microsoft.com/office/infopath/2007/PartnerControls"/>
    </lcf76f155ced4ddcb4097134ff3c332f>
    <TaxCatchAll xmlns="3b9162af-b520-4465-adb1-7879e0fd1c55" xsi:nil="true"/>
    <SharedWithUsers xmlns="8a55e114-f32f-475c-9411-e193ec684b36">
      <UserInfo>
        <DisplayName>Daniel Duckwitz</DisplayName>
        <AccountId>15</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3B7C894BEAFBC40A94AE84F286CA0B0" ma:contentTypeVersion="18" ma:contentTypeDescription="Create a new document." ma:contentTypeScope="" ma:versionID="069aaf58714e2c3be4ea9b63c1e22fdd">
  <xsd:schema xmlns:xsd="http://www.w3.org/2001/XMLSchema" xmlns:xs="http://www.w3.org/2001/XMLSchema" xmlns:p="http://schemas.microsoft.com/office/2006/metadata/properties" xmlns:ns2="ff46bb67-d50f-4442-9367-930ac6980255" xmlns:ns3="8a55e114-f32f-475c-9411-e193ec684b36" xmlns:ns4="3b9162af-b520-4465-adb1-7879e0fd1c55" targetNamespace="http://schemas.microsoft.com/office/2006/metadata/properties" ma:root="true" ma:fieldsID="a219c003a845cf07034c24e7c8f8adea" ns2:_="" ns3:_="" ns4:_="">
    <xsd:import namespace="ff46bb67-d50f-4442-9367-930ac6980255"/>
    <xsd:import namespace="8a55e114-f32f-475c-9411-e193ec684b36"/>
    <xsd:import namespace="3b9162af-b520-4465-adb1-7879e0fd1c5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SearchProperties" minOccurs="0"/>
                <xsd:element ref="ns2:lcf76f155ced4ddcb4097134ff3c332f" minOccurs="0"/>
                <xsd:element ref="ns4:TaxCatchAll" minOccurs="0"/>
                <xsd:element ref="ns2:MediaServiceDateTaken" minOccurs="0"/>
                <xsd:element ref="ns2:MediaServiceLocation" minOccurs="0"/>
                <xsd:element ref="ns2:MediaServiceObjectDetectorVersion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f46bb67-d50f-4442-9367-930ac69802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da423fc2-ed81-4495-a9f8-f6d779a3e6ff" ma:termSetId="09814cd3-568e-fe90-9814-8d621ff8fb84" ma:anchorId="fba54fb3-c3e1-fe81-a776-ca4b69148c4d" ma:open="true" ma:isKeyword="false">
      <xsd:complexType>
        <xsd:sequence>
          <xsd:element ref="pc:Terms" minOccurs="0" maxOccurs="1"/>
        </xsd:sequence>
      </xsd:complexType>
    </xsd:element>
    <xsd:element name="MediaServiceDateTaken" ma:index="22" nillable="true" ma:displayName="MediaServiceDateTaken" ma:hidden="true" ma:indexed="true" ma:internalName="MediaServiceDateTaken" ma:readOnly="true">
      <xsd:simpleType>
        <xsd:restriction base="dms:Text"/>
      </xsd:simple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LengthInSeconds" ma:index="25"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a55e114-f32f-475c-9411-e193ec684b36"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b9162af-b520-4465-adb1-7879e0fd1c55"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d771858c-836c-4deb-a0b4-b1a7f964aa02}" ma:internalName="TaxCatchAll" ma:showField="CatchAllData" ma:web="8a55e114-f32f-475c-9411-e193ec684b3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F9DC43B-CF08-4618-9885-F8D828DBD4D9}">
  <ds:schemaRefs>
    <ds:schemaRef ds:uri="http://www.w3.org/XML/1998/namespace"/>
    <ds:schemaRef ds:uri="http://schemas.microsoft.com/office/infopath/2007/PartnerControls"/>
    <ds:schemaRef ds:uri="http://schemas.microsoft.com/office/2006/documentManagement/types"/>
    <ds:schemaRef ds:uri="3b9162af-b520-4465-adb1-7879e0fd1c55"/>
    <ds:schemaRef ds:uri="http://schemas.microsoft.com/office/2006/metadata/properties"/>
    <ds:schemaRef ds:uri="http://purl.org/dc/elements/1.1/"/>
    <ds:schemaRef ds:uri="8a55e114-f32f-475c-9411-e193ec684b36"/>
    <ds:schemaRef ds:uri="ff46bb67-d50f-4442-9367-930ac6980255"/>
    <ds:schemaRef ds:uri="http://purl.org/dc/terms/"/>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D9FF6561-5859-4C65-9E70-DF78D84D9892}">
  <ds:schemaRefs>
    <ds:schemaRef ds:uri="http://schemas.microsoft.com/sharepoint/v3/contenttype/forms"/>
  </ds:schemaRefs>
</ds:datastoreItem>
</file>

<file path=customXml/itemProps3.xml><?xml version="1.0" encoding="utf-8"?>
<ds:datastoreItem xmlns:ds="http://schemas.openxmlformats.org/officeDocument/2006/customXml" ds:itemID="{7B82C974-E1D5-45E2-9495-0FC94D33E90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f46bb67-d50f-4442-9367-930ac6980255"/>
    <ds:schemaRef ds:uri="8a55e114-f32f-475c-9411-e193ec684b36"/>
    <ds:schemaRef ds:uri="3b9162af-b520-4465-adb1-7879e0fd1c5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498</TotalTime>
  <Words>1598</Words>
  <Application>Microsoft Office PowerPoint</Application>
  <PresentationFormat>Widescreen</PresentationFormat>
  <Paragraphs>153</Paragraphs>
  <Slides>10</Slides>
  <Notes>5</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10</vt:i4>
      </vt:variant>
    </vt:vector>
  </HeadingPairs>
  <TitlesOfParts>
    <vt:vector size="21" baseType="lpstr">
      <vt:lpstr>SMA Futura Global</vt:lpstr>
      <vt:lpstr>SMA Futura Global Light</vt:lpstr>
      <vt:lpstr>Arial</vt:lpstr>
      <vt:lpstr>Calibri</vt:lpstr>
      <vt:lpstr>SMA Futura</vt:lpstr>
      <vt:lpstr>Symbol</vt:lpstr>
      <vt:lpstr>Times New Roman</vt:lpstr>
      <vt:lpstr>Verdana</vt:lpstr>
      <vt:lpstr>Wingdings</vt:lpstr>
      <vt:lpstr>SMA Master 2022 - Basics</vt:lpstr>
      <vt:lpstr>think-cell Folie</vt:lpstr>
      <vt:lpstr>PowerPoint Presentation</vt:lpstr>
      <vt:lpstr>Disclaimer</vt:lpstr>
      <vt:lpstr>Agenda</vt:lpstr>
      <vt:lpstr>Agenda</vt:lpstr>
      <vt:lpstr>ERCOT NOGRR-245 [v. Aug 18th] Condensed Summary</vt:lpstr>
      <vt:lpstr>Agenda</vt:lpstr>
      <vt:lpstr>Improving System Stability of Legacy Plants</vt:lpstr>
      <vt:lpstr>A Process for Considering System Stability with New BESS Projects</vt:lpstr>
      <vt:lpstr>Proposal: Power Plant Grid Connection Process </vt:lpstr>
      <vt:lpstr>THANK YOU   SMA America, LLC</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Daniel Duckwitz</dc:creator>
  <cp:lastModifiedBy>Francis Berring</cp:lastModifiedBy>
  <cp:revision>13</cp:revision>
  <cp:lastPrinted>2023-10-20T18:37:09Z</cp:lastPrinted>
  <dcterms:created xsi:type="dcterms:W3CDTF">2022-06-03T12:39:43Z</dcterms:created>
  <dcterms:modified xsi:type="dcterms:W3CDTF">2023-11-09T21:00:22Z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0x010100C3B7C894BEAFBC40A94AE84F286CA0B0</vt:lpwstr>
  </property>
  <property fmtid="{D5CDD505-2E9C-101B-9397-08002B2CF9AE}" pid="3" name="MediaServiceImageTags">
    <vt:lpwstr/>
  </property>
</Properties>
</file>