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318" r:id="rId9"/>
    <p:sldId id="573" r:id="rId10"/>
    <p:sldId id="577" r:id="rId11"/>
    <p:sldId id="708" r:id="rId12"/>
    <p:sldId id="703" r:id="rId13"/>
    <p:sldId id="705" r:id="rId14"/>
    <p:sldId id="356" r:id="rId15"/>
    <p:sldId id="294" r:id="rId16"/>
    <p:sldId id="267" r:id="rId17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99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499268-90E3-4A56-8AB8-E8A18E97C94B}" v="34" dt="2023-11-08T16:26:39.3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21" d="100"/>
          <a:sy n="121" d="100"/>
        </p:scale>
        <p:origin x="114" y="17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AC499268-90E3-4A56-8AB8-E8A18E97C94B}"/>
    <pc:docChg chg="undo custSel addSld delSld modSld modMainMaster">
      <pc:chgData name="Anderson, Troy" userId="04de3903-03dd-44db-8353-3f14e4dd6886" providerId="ADAL" clId="{AC499268-90E3-4A56-8AB8-E8A18E97C94B}" dt="2023-11-08T16:30:33.711" v="2644" actId="207"/>
      <pc:docMkLst>
        <pc:docMk/>
      </pc:docMkLst>
      <pc:sldChg chg="modSp mod">
        <pc:chgData name="Anderson, Troy" userId="04de3903-03dd-44db-8353-3f14e4dd6886" providerId="ADAL" clId="{AC499268-90E3-4A56-8AB8-E8A18E97C94B}" dt="2023-11-07T20:33:15.705" v="2151"/>
        <pc:sldMkLst>
          <pc:docMk/>
          <pc:sldMk cId="530499478" sldId="258"/>
        </pc:sldMkLst>
        <pc:spChg chg="mod">
          <ac:chgData name="Anderson, Troy" userId="04de3903-03dd-44db-8353-3f14e4dd6886" providerId="ADAL" clId="{AC499268-90E3-4A56-8AB8-E8A18E97C94B}" dt="2023-11-07T20:33:15.705" v="2151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AC499268-90E3-4A56-8AB8-E8A18E97C94B}" dt="2023-10-12T20:07:30.138" v="20" actId="20577"/>
        <pc:sldMkLst>
          <pc:docMk/>
          <pc:sldMk cId="730603795" sldId="260"/>
        </pc:sldMkLst>
        <pc:spChg chg="mod">
          <ac:chgData name="Anderson, Troy" userId="04de3903-03dd-44db-8353-3f14e4dd6886" providerId="ADAL" clId="{AC499268-90E3-4A56-8AB8-E8A18E97C94B}" dt="2023-10-12T20:07:30.138" v="20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Anderson, Troy" userId="04de3903-03dd-44db-8353-3f14e4dd6886" providerId="ADAL" clId="{AC499268-90E3-4A56-8AB8-E8A18E97C94B}" dt="2023-11-07T17:12:46.296" v="1336" actId="403"/>
        <pc:sldMkLst>
          <pc:docMk/>
          <pc:sldMk cId="135025254" sldId="294"/>
        </pc:sldMkLst>
        <pc:spChg chg="mod">
          <ac:chgData name="Anderson, Troy" userId="04de3903-03dd-44db-8353-3f14e4dd6886" providerId="ADAL" clId="{AC499268-90E3-4A56-8AB8-E8A18E97C94B}" dt="2023-11-06T19:44:36.690" v="830" actId="20577"/>
          <ac:spMkLst>
            <pc:docMk/>
            <pc:sldMk cId="135025254" sldId="294"/>
            <ac:spMk id="6" creationId="{00000000-0000-0000-0000-000000000000}"/>
          </ac:spMkLst>
        </pc:spChg>
        <pc:graphicFrameChg chg="mod modGraphic">
          <ac:chgData name="Anderson, Troy" userId="04de3903-03dd-44db-8353-3f14e4dd6886" providerId="ADAL" clId="{AC499268-90E3-4A56-8AB8-E8A18E97C94B}" dt="2023-11-07T17:12:46.296" v="1336" actId="403"/>
          <ac:graphicFrameMkLst>
            <pc:docMk/>
            <pc:sldMk cId="135025254" sldId="294"/>
            <ac:graphicFrameMk id="3" creationId="{00000000-0000-0000-0000-000000000000}"/>
          </ac:graphicFrameMkLst>
        </pc:graphicFrameChg>
        <pc:graphicFrameChg chg="mod">
          <ac:chgData name="Anderson, Troy" userId="04de3903-03dd-44db-8353-3f14e4dd6886" providerId="ADAL" clId="{AC499268-90E3-4A56-8AB8-E8A18E97C94B}" dt="2023-11-07T17:11:46.104" v="1325" actId="1036"/>
          <ac:graphicFrameMkLst>
            <pc:docMk/>
            <pc:sldMk cId="135025254" sldId="294"/>
            <ac:graphicFrameMk id="9" creationId="{00000000-0000-0000-0000-000000000000}"/>
          </ac:graphicFrameMkLst>
        </pc:graphicFrameChg>
      </pc:sldChg>
      <pc:sldChg chg="modSp mod">
        <pc:chgData name="Anderson, Troy" userId="04de3903-03dd-44db-8353-3f14e4dd6886" providerId="ADAL" clId="{AC499268-90E3-4A56-8AB8-E8A18E97C94B}" dt="2023-11-08T16:22:00.518" v="2605" actId="108"/>
        <pc:sldMkLst>
          <pc:docMk/>
          <pc:sldMk cId="4064255820" sldId="318"/>
        </pc:sldMkLst>
        <pc:spChg chg="mod">
          <ac:chgData name="Anderson, Troy" userId="04de3903-03dd-44db-8353-3f14e4dd6886" providerId="ADAL" clId="{AC499268-90E3-4A56-8AB8-E8A18E97C94B}" dt="2023-11-08T16:22:00.518" v="2605" actId="108"/>
          <ac:spMkLst>
            <pc:docMk/>
            <pc:sldMk cId="4064255820" sldId="318"/>
            <ac:spMk id="3" creationId="{00000000-0000-0000-0000-000000000000}"/>
          </ac:spMkLst>
        </pc:spChg>
      </pc:sldChg>
      <pc:sldChg chg="modSp mod">
        <pc:chgData name="Anderson, Troy" userId="04de3903-03dd-44db-8353-3f14e4dd6886" providerId="ADAL" clId="{AC499268-90E3-4A56-8AB8-E8A18E97C94B}" dt="2023-10-12T20:09:34.819" v="49" actId="207"/>
        <pc:sldMkLst>
          <pc:docMk/>
          <pc:sldMk cId="2944727326" sldId="356"/>
        </pc:sldMkLst>
        <pc:graphicFrameChg chg="modGraphic">
          <ac:chgData name="Anderson, Troy" userId="04de3903-03dd-44db-8353-3f14e4dd6886" providerId="ADAL" clId="{AC499268-90E3-4A56-8AB8-E8A18E97C94B}" dt="2023-10-12T20:09:34.819" v="49" actId="207"/>
          <ac:graphicFrameMkLst>
            <pc:docMk/>
            <pc:sldMk cId="2944727326" sldId="356"/>
            <ac:graphicFrameMk id="3" creationId="{00000000-0000-0000-0000-000000000000}"/>
          </ac:graphicFrameMkLst>
        </pc:graphicFrameChg>
      </pc:sldChg>
      <pc:sldChg chg="modSp add mod">
        <pc:chgData name="Anderson, Troy" userId="04de3903-03dd-44db-8353-3f14e4dd6886" providerId="ADAL" clId="{AC499268-90E3-4A56-8AB8-E8A18E97C94B}" dt="2023-11-08T15:20:28.184" v="2482" actId="20577"/>
        <pc:sldMkLst>
          <pc:docMk/>
          <pc:sldMk cId="2885554219" sldId="573"/>
        </pc:sldMkLst>
        <pc:spChg chg="mod">
          <ac:chgData name="Anderson, Troy" userId="04de3903-03dd-44db-8353-3f14e4dd6886" providerId="ADAL" clId="{AC499268-90E3-4A56-8AB8-E8A18E97C94B}" dt="2023-11-06T19:33:17.954" v="694" actId="20577"/>
          <ac:spMkLst>
            <pc:docMk/>
            <pc:sldMk cId="2885554219" sldId="573"/>
            <ac:spMk id="8" creationId="{3F37B69C-FDA7-928C-A6C8-538D0846F5AC}"/>
          </ac:spMkLst>
        </pc:spChg>
        <pc:spChg chg="mod">
          <ac:chgData name="Anderson, Troy" userId="04de3903-03dd-44db-8353-3f14e4dd6886" providerId="ADAL" clId="{AC499268-90E3-4A56-8AB8-E8A18E97C94B}" dt="2023-11-08T15:20:28.184" v="2482" actId="20577"/>
          <ac:spMkLst>
            <pc:docMk/>
            <pc:sldMk cId="2885554219" sldId="573"/>
            <ac:spMk id="9" creationId="{8F503254-A95C-A606-6524-7136716E7445}"/>
          </ac:spMkLst>
        </pc:spChg>
      </pc:sldChg>
      <pc:sldChg chg="modSp add mod">
        <pc:chgData name="Anderson, Troy" userId="04de3903-03dd-44db-8353-3f14e4dd6886" providerId="ADAL" clId="{AC499268-90E3-4A56-8AB8-E8A18E97C94B}" dt="2023-11-06T19:40:46.828" v="785" actId="20577"/>
        <pc:sldMkLst>
          <pc:docMk/>
          <pc:sldMk cId="1080916994" sldId="577"/>
        </pc:sldMkLst>
        <pc:spChg chg="mod">
          <ac:chgData name="Anderson, Troy" userId="04de3903-03dd-44db-8353-3f14e4dd6886" providerId="ADAL" clId="{AC499268-90E3-4A56-8AB8-E8A18E97C94B}" dt="2023-11-06T19:31:31.569" v="566" actId="14100"/>
          <ac:spMkLst>
            <pc:docMk/>
            <pc:sldMk cId="1080916994" sldId="577"/>
            <ac:spMk id="8" creationId="{3F37B69C-FDA7-928C-A6C8-538D0846F5AC}"/>
          </ac:spMkLst>
        </pc:spChg>
        <pc:spChg chg="mod">
          <ac:chgData name="Anderson, Troy" userId="04de3903-03dd-44db-8353-3f14e4dd6886" providerId="ADAL" clId="{AC499268-90E3-4A56-8AB8-E8A18E97C94B}" dt="2023-11-06T19:40:46.828" v="785" actId="20577"/>
          <ac:spMkLst>
            <pc:docMk/>
            <pc:sldMk cId="1080916994" sldId="577"/>
            <ac:spMk id="9" creationId="{8F503254-A95C-A606-6524-7136716E7445}"/>
          </ac:spMkLst>
        </pc:spChg>
      </pc:sldChg>
      <pc:sldChg chg="addSp delSp modSp mod">
        <pc:chgData name="Anderson, Troy" userId="04de3903-03dd-44db-8353-3f14e4dd6886" providerId="ADAL" clId="{AC499268-90E3-4A56-8AB8-E8A18E97C94B}" dt="2023-11-08T16:30:33.711" v="2644" actId="207"/>
        <pc:sldMkLst>
          <pc:docMk/>
          <pc:sldMk cId="1067933821" sldId="703"/>
        </pc:sldMkLst>
        <pc:spChg chg="mod">
          <ac:chgData name="Anderson, Troy" userId="04de3903-03dd-44db-8353-3f14e4dd6886" providerId="ADAL" clId="{AC499268-90E3-4A56-8AB8-E8A18E97C94B}" dt="2023-10-16T17:08:34.267" v="187" actId="14100"/>
          <ac:spMkLst>
            <pc:docMk/>
            <pc:sldMk cId="1067933821" sldId="703"/>
            <ac:spMk id="5" creationId="{90B21521-06B7-DAF1-A0C8-8C7BACEDBBA3}"/>
          </ac:spMkLst>
        </pc:spChg>
        <pc:spChg chg="mod">
          <ac:chgData name="Anderson, Troy" userId="04de3903-03dd-44db-8353-3f14e4dd6886" providerId="ADAL" clId="{AC499268-90E3-4A56-8AB8-E8A18E97C94B}" dt="2023-10-12T20:08:49.038" v="40" actId="207"/>
          <ac:spMkLst>
            <pc:docMk/>
            <pc:sldMk cId="1067933821" sldId="703"/>
            <ac:spMk id="7" creationId="{2FBCA51C-2DDB-C907-32BA-EDE176CF9712}"/>
          </ac:spMkLst>
        </pc:spChg>
        <pc:spChg chg="add del mod">
          <ac:chgData name="Anderson, Troy" userId="04de3903-03dd-44db-8353-3f14e4dd6886" providerId="ADAL" clId="{AC499268-90E3-4A56-8AB8-E8A18E97C94B}" dt="2023-11-07T17:01:35.181" v="1178" actId="478"/>
          <ac:spMkLst>
            <pc:docMk/>
            <pc:sldMk cId="1067933821" sldId="703"/>
            <ac:spMk id="8" creationId="{D921FE83-EDA5-834E-8C91-04C6148F4933}"/>
          </ac:spMkLst>
        </pc:spChg>
        <pc:spChg chg="mod">
          <ac:chgData name="Anderson, Troy" userId="04de3903-03dd-44db-8353-3f14e4dd6886" providerId="ADAL" clId="{AC499268-90E3-4A56-8AB8-E8A18E97C94B}" dt="2023-11-07T19:02:48.425" v="1677" actId="1035"/>
          <ac:spMkLst>
            <pc:docMk/>
            <pc:sldMk cId="1067933821" sldId="703"/>
            <ac:spMk id="9" creationId="{78871F62-5B18-09C7-5271-70F92EC0C91E}"/>
          </ac:spMkLst>
        </pc:spChg>
        <pc:spChg chg="add mod">
          <ac:chgData name="Anderson, Troy" userId="04de3903-03dd-44db-8353-3f14e4dd6886" providerId="ADAL" clId="{AC499268-90E3-4A56-8AB8-E8A18E97C94B}" dt="2023-11-07T17:21:32.318" v="1439" actId="14100"/>
          <ac:spMkLst>
            <pc:docMk/>
            <pc:sldMk cId="1067933821" sldId="703"/>
            <ac:spMk id="12" creationId="{E95D181E-BA7E-CE40-563F-8C6AA0954567}"/>
          </ac:spMkLst>
        </pc:spChg>
        <pc:spChg chg="add mod">
          <ac:chgData name="Anderson, Troy" userId="04de3903-03dd-44db-8353-3f14e4dd6886" providerId="ADAL" clId="{AC499268-90E3-4A56-8AB8-E8A18E97C94B}" dt="2023-11-07T19:03:24.832" v="1685" actId="403"/>
          <ac:spMkLst>
            <pc:docMk/>
            <pc:sldMk cId="1067933821" sldId="703"/>
            <ac:spMk id="17" creationId="{2BA26272-ACBB-2EF4-1C1D-3BC0BA4AF78A}"/>
          </ac:spMkLst>
        </pc:spChg>
        <pc:spChg chg="add mod">
          <ac:chgData name="Anderson, Troy" userId="04de3903-03dd-44db-8353-3f14e4dd6886" providerId="ADAL" clId="{AC499268-90E3-4A56-8AB8-E8A18E97C94B}" dt="2023-11-08T15:25:56.743" v="2500" actId="404"/>
          <ac:spMkLst>
            <pc:docMk/>
            <pc:sldMk cId="1067933821" sldId="703"/>
            <ac:spMk id="18" creationId="{1E37C074-3BBB-8053-E711-761665B08929}"/>
          </ac:spMkLst>
        </pc:spChg>
        <pc:spChg chg="add mod">
          <ac:chgData name="Anderson, Troy" userId="04de3903-03dd-44db-8353-3f14e4dd6886" providerId="ADAL" clId="{AC499268-90E3-4A56-8AB8-E8A18E97C94B}" dt="2023-11-07T19:34:47.510" v="1839" actId="20577"/>
          <ac:spMkLst>
            <pc:docMk/>
            <pc:sldMk cId="1067933821" sldId="703"/>
            <ac:spMk id="23" creationId="{221C9625-25D8-395B-4525-F1FB6C1FCE28}"/>
          </ac:spMkLst>
        </pc:spChg>
        <pc:spChg chg="mod">
          <ac:chgData name="Anderson, Troy" userId="04de3903-03dd-44db-8353-3f14e4dd6886" providerId="ADAL" clId="{AC499268-90E3-4A56-8AB8-E8A18E97C94B}" dt="2023-11-07T21:50:50.140" v="2293" actId="20577"/>
          <ac:spMkLst>
            <pc:docMk/>
            <pc:sldMk cId="1067933821" sldId="703"/>
            <ac:spMk id="26" creationId="{8479C2DE-7FC2-4409-B720-81664285021C}"/>
          </ac:spMkLst>
        </pc:spChg>
        <pc:spChg chg="mod">
          <ac:chgData name="Anderson, Troy" userId="04de3903-03dd-44db-8353-3f14e4dd6886" providerId="ADAL" clId="{AC499268-90E3-4A56-8AB8-E8A18E97C94B}" dt="2023-11-07T17:49:39.978" v="1599" actId="1036"/>
          <ac:spMkLst>
            <pc:docMk/>
            <pc:sldMk cId="1067933821" sldId="703"/>
            <ac:spMk id="27" creationId="{91228DEC-7DCD-4F3E-B94B-ED94A1A58744}"/>
          </ac:spMkLst>
        </pc:spChg>
        <pc:spChg chg="mod">
          <ac:chgData name="Anderson, Troy" userId="04de3903-03dd-44db-8353-3f14e4dd6886" providerId="ADAL" clId="{AC499268-90E3-4A56-8AB8-E8A18E97C94B}" dt="2023-10-26T13:48:18.015" v="267" actId="20577"/>
          <ac:spMkLst>
            <pc:docMk/>
            <pc:sldMk cId="1067933821" sldId="703"/>
            <ac:spMk id="28" creationId="{086159DC-2D1C-470F-8874-21F198816B68}"/>
          </ac:spMkLst>
        </pc:spChg>
        <pc:spChg chg="mod">
          <ac:chgData name="Anderson, Troy" userId="04de3903-03dd-44db-8353-3f14e4dd6886" providerId="ADAL" clId="{AC499268-90E3-4A56-8AB8-E8A18E97C94B}" dt="2023-11-07T21:28:31.584" v="2190" actId="207"/>
          <ac:spMkLst>
            <pc:docMk/>
            <pc:sldMk cId="1067933821" sldId="703"/>
            <ac:spMk id="38" creationId="{1FF61AC0-C7DB-4A25-AADC-B7C5E8C0B22A}"/>
          </ac:spMkLst>
        </pc:spChg>
        <pc:spChg chg="mod">
          <ac:chgData name="Anderson, Troy" userId="04de3903-03dd-44db-8353-3f14e4dd6886" providerId="ADAL" clId="{AC499268-90E3-4A56-8AB8-E8A18E97C94B}" dt="2023-11-07T19:03:16.292" v="1684" actId="404"/>
          <ac:spMkLst>
            <pc:docMk/>
            <pc:sldMk cId="1067933821" sldId="703"/>
            <ac:spMk id="67" creationId="{677FB7AA-0425-4ECC-9149-91187034677E}"/>
          </ac:spMkLst>
        </pc:spChg>
        <pc:graphicFrameChg chg="mod modGraphic">
          <ac:chgData name="Anderson, Troy" userId="04de3903-03dd-44db-8353-3f14e4dd6886" providerId="ADAL" clId="{AC499268-90E3-4A56-8AB8-E8A18E97C94B}" dt="2023-11-07T21:50:40.892" v="2292" actId="255"/>
          <ac:graphicFrameMkLst>
            <pc:docMk/>
            <pc:sldMk cId="1067933821" sldId="703"/>
            <ac:graphicFrameMk id="33" creationId="{00000000-0000-0000-0000-000000000000}"/>
          </ac:graphicFrameMkLst>
        </pc:graphicFrameChg>
        <pc:graphicFrameChg chg="mod modGraphic">
          <ac:chgData name="Anderson, Troy" userId="04de3903-03dd-44db-8353-3f14e4dd6886" providerId="ADAL" clId="{AC499268-90E3-4A56-8AB8-E8A18E97C94B}" dt="2023-11-08T16:30:33.711" v="2644" actId="207"/>
          <ac:graphicFrameMkLst>
            <pc:docMk/>
            <pc:sldMk cId="1067933821" sldId="703"/>
            <ac:graphicFrameMk id="40" creationId="{BB347731-9DCF-4A6B-84CF-377681286AF3}"/>
          </ac:graphicFrameMkLst>
        </pc:graphicFrameChg>
        <pc:cxnChg chg="add mod">
          <ac:chgData name="Anderson, Troy" userId="04de3903-03dd-44db-8353-3f14e4dd6886" providerId="ADAL" clId="{AC499268-90E3-4A56-8AB8-E8A18E97C94B}" dt="2023-11-07T17:04:52.183" v="1241" actId="1036"/>
          <ac:cxnSpMkLst>
            <pc:docMk/>
            <pc:sldMk cId="1067933821" sldId="703"/>
            <ac:cxnSpMk id="13" creationId="{61B54BE9-BDAD-932A-24BF-47689D8C8F21}"/>
          </ac:cxnSpMkLst>
        </pc:cxnChg>
        <pc:cxnChg chg="add mod">
          <ac:chgData name="Anderson, Troy" userId="04de3903-03dd-44db-8353-3f14e4dd6886" providerId="ADAL" clId="{AC499268-90E3-4A56-8AB8-E8A18E97C94B}" dt="2023-11-07T19:34:09.356" v="1801" actId="1037"/>
          <ac:cxnSpMkLst>
            <pc:docMk/>
            <pc:sldMk cId="1067933821" sldId="703"/>
            <ac:cxnSpMk id="15" creationId="{4E1134D4-BAB6-74EE-1E56-D1FFB5F6CA02}"/>
          </ac:cxnSpMkLst>
        </pc:cxnChg>
        <pc:cxnChg chg="add mod">
          <ac:chgData name="Anderson, Troy" userId="04de3903-03dd-44db-8353-3f14e4dd6886" providerId="ADAL" clId="{AC499268-90E3-4A56-8AB8-E8A18E97C94B}" dt="2023-11-07T21:50:19.838" v="2287" actId="1036"/>
          <ac:cxnSpMkLst>
            <pc:docMk/>
            <pc:sldMk cId="1067933821" sldId="703"/>
            <ac:cxnSpMk id="19" creationId="{BBD4C114-EC21-D5EB-94E7-57EECFD852F7}"/>
          </ac:cxnSpMkLst>
        </pc:cxnChg>
        <pc:cxnChg chg="add mod">
          <ac:chgData name="Anderson, Troy" userId="04de3903-03dd-44db-8353-3f14e4dd6886" providerId="ADAL" clId="{AC499268-90E3-4A56-8AB8-E8A18E97C94B}" dt="2023-11-07T19:35:28.904" v="1864" actId="1036"/>
          <ac:cxnSpMkLst>
            <pc:docMk/>
            <pc:sldMk cId="1067933821" sldId="703"/>
            <ac:cxnSpMk id="31" creationId="{0CB7B594-68E4-60E6-1617-B808A7D96440}"/>
          </ac:cxnSpMkLst>
        </pc:cxnChg>
      </pc:sldChg>
      <pc:sldChg chg="addSp delSp modSp mod">
        <pc:chgData name="Anderson, Troy" userId="04de3903-03dd-44db-8353-3f14e4dd6886" providerId="ADAL" clId="{AC499268-90E3-4A56-8AB8-E8A18E97C94B}" dt="2023-11-08T16:27:51.809" v="2643" actId="1037"/>
        <pc:sldMkLst>
          <pc:docMk/>
          <pc:sldMk cId="2555911169" sldId="705"/>
        </pc:sldMkLst>
        <pc:spChg chg="mod">
          <ac:chgData name="Anderson, Troy" userId="04de3903-03dd-44db-8353-3f14e4dd6886" providerId="ADAL" clId="{AC499268-90E3-4A56-8AB8-E8A18E97C94B}" dt="2023-11-07T21:29:22.664" v="2253" actId="1035"/>
          <ac:spMkLst>
            <pc:docMk/>
            <pc:sldMk cId="2555911169" sldId="705"/>
            <ac:spMk id="4" creationId="{A7DCBF6B-E33A-AD6A-39BE-0E7EB11DF59E}"/>
          </ac:spMkLst>
        </pc:spChg>
        <pc:spChg chg="mod">
          <ac:chgData name="Anderson, Troy" userId="04de3903-03dd-44db-8353-3f14e4dd6886" providerId="ADAL" clId="{AC499268-90E3-4A56-8AB8-E8A18E97C94B}" dt="2023-11-07T20:19:05.987" v="2068" actId="20577"/>
          <ac:spMkLst>
            <pc:docMk/>
            <pc:sldMk cId="2555911169" sldId="705"/>
            <ac:spMk id="5" creationId="{827984A6-51EA-1C82-0527-C5E27E8151D8}"/>
          </ac:spMkLst>
        </pc:spChg>
        <pc:spChg chg="add del mod">
          <ac:chgData name="Anderson, Troy" userId="04de3903-03dd-44db-8353-3f14e4dd6886" providerId="ADAL" clId="{AC499268-90E3-4A56-8AB8-E8A18E97C94B}" dt="2023-11-07T14:10:00.271" v="947" actId="478"/>
          <ac:spMkLst>
            <pc:docMk/>
            <pc:sldMk cId="2555911169" sldId="705"/>
            <ac:spMk id="11" creationId="{BAAF6BD8-37DE-4AFA-C27C-4DC62CB59177}"/>
          </ac:spMkLst>
        </pc:spChg>
        <pc:spChg chg="add del mod">
          <ac:chgData name="Anderson, Troy" userId="04de3903-03dd-44db-8353-3f14e4dd6886" providerId="ADAL" clId="{AC499268-90E3-4A56-8AB8-E8A18E97C94B}" dt="2023-11-07T19:28:25.556" v="1779" actId="478"/>
          <ac:spMkLst>
            <pc:docMk/>
            <pc:sldMk cId="2555911169" sldId="705"/>
            <ac:spMk id="17" creationId="{2803ED59-A865-7F09-8D35-A668195508BD}"/>
          </ac:spMkLst>
        </pc:spChg>
        <pc:spChg chg="add del mod">
          <ac:chgData name="Anderson, Troy" userId="04de3903-03dd-44db-8353-3f14e4dd6886" providerId="ADAL" clId="{AC499268-90E3-4A56-8AB8-E8A18E97C94B}" dt="2023-11-07T18:17:47.290" v="1649" actId="478"/>
          <ac:spMkLst>
            <pc:docMk/>
            <pc:sldMk cId="2555911169" sldId="705"/>
            <ac:spMk id="19" creationId="{41800618-1F87-4586-7FC6-65A45E953EFE}"/>
          </ac:spMkLst>
        </pc:spChg>
        <pc:spChg chg="add mod">
          <ac:chgData name="Anderson, Troy" userId="04de3903-03dd-44db-8353-3f14e4dd6886" providerId="ADAL" clId="{AC499268-90E3-4A56-8AB8-E8A18E97C94B}" dt="2023-11-08T16:23:33.623" v="2608" actId="1037"/>
          <ac:spMkLst>
            <pc:docMk/>
            <pc:sldMk cId="2555911169" sldId="705"/>
            <ac:spMk id="19" creationId="{BD585D9C-A541-D6AA-B8B9-FB81D860B47A}"/>
          </ac:spMkLst>
        </pc:spChg>
        <pc:spChg chg="add mod">
          <ac:chgData name="Anderson, Troy" userId="04de3903-03dd-44db-8353-3f14e4dd6886" providerId="ADAL" clId="{AC499268-90E3-4A56-8AB8-E8A18E97C94B}" dt="2023-11-08T16:27:51.809" v="2643" actId="1037"/>
          <ac:spMkLst>
            <pc:docMk/>
            <pc:sldMk cId="2555911169" sldId="705"/>
            <ac:spMk id="20" creationId="{7B414E3D-1330-1DDD-AC5E-4E294FE8AC52}"/>
          </ac:spMkLst>
        </pc:spChg>
        <pc:spChg chg="mod">
          <ac:chgData name="Anderson, Troy" userId="04de3903-03dd-44db-8353-3f14e4dd6886" providerId="ADAL" clId="{AC499268-90E3-4A56-8AB8-E8A18E97C94B}" dt="2023-11-08T15:29:14.990" v="2533" actId="403"/>
          <ac:spMkLst>
            <pc:docMk/>
            <pc:sldMk cId="2555911169" sldId="705"/>
            <ac:spMk id="21" creationId="{275B39E2-742A-1D0C-D123-744064439D16}"/>
          </ac:spMkLst>
        </pc:spChg>
        <pc:spChg chg="mod">
          <ac:chgData name="Anderson, Troy" userId="04de3903-03dd-44db-8353-3f14e4dd6886" providerId="ADAL" clId="{AC499268-90E3-4A56-8AB8-E8A18E97C94B}" dt="2023-11-07T18:17:42.135" v="1648" actId="403"/>
          <ac:spMkLst>
            <pc:docMk/>
            <pc:sldMk cId="2555911169" sldId="705"/>
            <ac:spMk id="26" creationId="{8479C2DE-7FC2-4409-B720-81664285021C}"/>
          </ac:spMkLst>
        </pc:spChg>
        <pc:spChg chg="mod">
          <ac:chgData name="Anderson, Troy" userId="04de3903-03dd-44db-8353-3f14e4dd6886" providerId="ADAL" clId="{AC499268-90E3-4A56-8AB8-E8A18E97C94B}" dt="2023-11-07T19:42:32.846" v="1915" actId="403"/>
          <ac:spMkLst>
            <pc:docMk/>
            <pc:sldMk cId="2555911169" sldId="705"/>
            <ac:spMk id="34" creationId="{6A0ADDBF-EB41-4850-814F-88AF8881525B}"/>
          </ac:spMkLst>
        </pc:spChg>
        <pc:spChg chg="mod">
          <ac:chgData name="Anderson, Troy" userId="04de3903-03dd-44db-8353-3f14e4dd6886" providerId="ADAL" clId="{AC499268-90E3-4A56-8AB8-E8A18E97C94B}" dt="2023-11-07T21:28:54.832" v="2234" actId="1036"/>
          <ac:spMkLst>
            <pc:docMk/>
            <pc:sldMk cId="2555911169" sldId="705"/>
            <ac:spMk id="38" creationId="{1FF61AC0-C7DB-4A25-AADC-B7C5E8C0B22A}"/>
          </ac:spMkLst>
        </pc:spChg>
        <pc:spChg chg="mod">
          <ac:chgData name="Anderson, Troy" userId="04de3903-03dd-44db-8353-3f14e4dd6886" providerId="ADAL" clId="{AC499268-90E3-4A56-8AB8-E8A18E97C94B}" dt="2023-11-07T18:18:26.472" v="1657" actId="403"/>
          <ac:spMkLst>
            <pc:docMk/>
            <pc:sldMk cId="2555911169" sldId="705"/>
            <ac:spMk id="67" creationId="{677FB7AA-0425-4ECC-9149-91187034677E}"/>
          </ac:spMkLst>
        </pc:spChg>
        <pc:graphicFrameChg chg="modGraphic">
          <ac:chgData name="Anderson, Troy" userId="04de3903-03dd-44db-8353-3f14e4dd6886" providerId="ADAL" clId="{AC499268-90E3-4A56-8AB8-E8A18E97C94B}" dt="2023-10-12T20:09:12.022" v="45" actId="207"/>
          <ac:graphicFrameMkLst>
            <pc:docMk/>
            <pc:sldMk cId="2555911169" sldId="705"/>
            <ac:graphicFrameMk id="7" creationId="{C9891136-BD87-176C-5143-91FEF1125173}"/>
          </ac:graphicFrameMkLst>
        </pc:graphicFrameChg>
        <pc:graphicFrameChg chg="modGraphic">
          <ac:chgData name="Anderson, Troy" userId="04de3903-03dd-44db-8353-3f14e4dd6886" providerId="ADAL" clId="{AC499268-90E3-4A56-8AB8-E8A18E97C94B}" dt="2023-11-08T15:29:56.035" v="2542" actId="400"/>
          <ac:graphicFrameMkLst>
            <pc:docMk/>
            <pc:sldMk cId="2555911169" sldId="705"/>
            <ac:graphicFrameMk id="33" creationId="{00000000-0000-0000-0000-000000000000}"/>
          </ac:graphicFrameMkLst>
        </pc:graphicFrameChg>
        <pc:cxnChg chg="add mod">
          <ac:chgData name="Anderson, Troy" userId="04de3903-03dd-44db-8353-3f14e4dd6886" providerId="ADAL" clId="{AC499268-90E3-4A56-8AB8-E8A18E97C94B}" dt="2023-11-08T16:25:14.708" v="2634" actId="1076"/>
          <ac:cxnSpMkLst>
            <pc:docMk/>
            <pc:sldMk cId="2555911169" sldId="705"/>
            <ac:cxnSpMk id="11" creationId="{086E1BDA-8054-94C8-65FB-4FF3CFBCE13C}"/>
          </ac:cxnSpMkLst>
        </pc:cxnChg>
        <pc:cxnChg chg="add mod">
          <ac:chgData name="Anderson, Troy" userId="04de3903-03dd-44db-8353-3f14e4dd6886" providerId="ADAL" clId="{AC499268-90E3-4A56-8AB8-E8A18E97C94B}" dt="2023-11-07T21:45:42.116" v="2268" actId="14100"/>
          <ac:cxnSpMkLst>
            <pc:docMk/>
            <pc:sldMk cId="2555911169" sldId="705"/>
            <ac:cxnSpMk id="14" creationId="{BA84CB67-511E-FA9F-E827-02DA9DFC969F}"/>
          </ac:cxnSpMkLst>
        </pc:cxnChg>
        <pc:cxnChg chg="mod">
          <ac:chgData name="Anderson, Troy" userId="04de3903-03dd-44db-8353-3f14e4dd6886" providerId="ADAL" clId="{AC499268-90E3-4A56-8AB8-E8A18E97C94B}" dt="2023-11-07T14:00:46.022" v="851" actId="1076"/>
          <ac:cxnSpMkLst>
            <pc:docMk/>
            <pc:sldMk cId="2555911169" sldId="705"/>
            <ac:cxnSpMk id="18" creationId="{0629A9EF-6D9F-A439-6154-7978433D8DC1}"/>
          </ac:cxnSpMkLst>
        </pc:cxnChg>
        <pc:cxnChg chg="add mod">
          <ac:chgData name="Anderson, Troy" userId="04de3903-03dd-44db-8353-3f14e4dd6886" providerId="ADAL" clId="{AC499268-90E3-4A56-8AB8-E8A18E97C94B}" dt="2023-11-08T15:29:41.837" v="2540" actId="1035"/>
          <ac:cxnSpMkLst>
            <pc:docMk/>
            <pc:sldMk cId="2555911169" sldId="705"/>
            <ac:cxnSpMk id="22" creationId="{BD4EF06D-42B1-3FCF-8B8D-785D055AFA4E}"/>
          </ac:cxnSpMkLst>
        </pc:cxnChg>
        <pc:cxnChg chg="add mod">
          <ac:chgData name="Anderson, Troy" userId="04de3903-03dd-44db-8353-3f14e4dd6886" providerId="ADAL" clId="{AC499268-90E3-4A56-8AB8-E8A18E97C94B}" dt="2023-11-07T21:45:15.314" v="2260" actId="14100"/>
          <ac:cxnSpMkLst>
            <pc:docMk/>
            <pc:sldMk cId="2555911169" sldId="705"/>
            <ac:cxnSpMk id="23" creationId="{F6BE45DB-6D14-44D1-265E-4266E7BD882E}"/>
          </ac:cxnSpMkLst>
        </pc:cxnChg>
        <pc:cxnChg chg="add mod">
          <ac:chgData name="Anderson, Troy" userId="04de3903-03dd-44db-8353-3f14e4dd6886" providerId="ADAL" clId="{AC499268-90E3-4A56-8AB8-E8A18E97C94B}" dt="2023-11-08T16:24:48.927" v="2633" actId="1038"/>
          <ac:cxnSpMkLst>
            <pc:docMk/>
            <pc:sldMk cId="2555911169" sldId="705"/>
            <ac:cxnSpMk id="27" creationId="{87F0A97E-D997-305F-B0F1-500EB7994C8B}"/>
          </ac:cxnSpMkLst>
        </pc:cxnChg>
        <pc:cxnChg chg="add mod">
          <ac:chgData name="Anderson, Troy" userId="04de3903-03dd-44db-8353-3f14e4dd6886" providerId="ADAL" clId="{AC499268-90E3-4A56-8AB8-E8A18E97C94B}" dt="2023-11-07T21:45:26.433" v="2263" actId="14100"/>
          <ac:cxnSpMkLst>
            <pc:docMk/>
            <pc:sldMk cId="2555911169" sldId="705"/>
            <ac:cxnSpMk id="28" creationId="{CF8C624D-37C7-5030-8312-7DF8D5AF47CB}"/>
          </ac:cxnSpMkLst>
        </pc:cxnChg>
        <pc:cxnChg chg="add mod">
          <ac:chgData name="Anderson, Troy" userId="04de3903-03dd-44db-8353-3f14e4dd6886" providerId="ADAL" clId="{AC499268-90E3-4A56-8AB8-E8A18E97C94B}" dt="2023-11-07T19:40:06.803" v="1890" actId="14100"/>
          <ac:cxnSpMkLst>
            <pc:docMk/>
            <pc:sldMk cId="2555911169" sldId="705"/>
            <ac:cxnSpMk id="31" creationId="{664F05C0-B009-DB19-3741-9C011199BE36}"/>
          </ac:cxnSpMkLst>
        </pc:cxnChg>
        <pc:cxnChg chg="add mod">
          <ac:chgData name="Anderson, Troy" userId="04de3903-03dd-44db-8353-3f14e4dd6886" providerId="ADAL" clId="{AC499268-90E3-4A56-8AB8-E8A18E97C94B}" dt="2023-11-08T15:29:46.169" v="2541" actId="1037"/>
          <ac:cxnSpMkLst>
            <pc:docMk/>
            <pc:sldMk cId="2555911169" sldId="705"/>
            <ac:cxnSpMk id="35" creationId="{42BCC1F9-48A6-82EB-A9C9-9FCB67F5E028}"/>
          </ac:cxnSpMkLst>
        </pc:cxnChg>
        <pc:cxnChg chg="add mod">
          <ac:chgData name="Anderson, Troy" userId="04de3903-03dd-44db-8353-3f14e4dd6886" providerId="ADAL" clId="{AC499268-90E3-4A56-8AB8-E8A18E97C94B}" dt="2023-11-08T15:23:53.775" v="2484" actId="14100"/>
          <ac:cxnSpMkLst>
            <pc:docMk/>
            <pc:sldMk cId="2555911169" sldId="705"/>
            <ac:cxnSpMk id="36" creationId="{43BE9A20-8BDF-3845-5696-D127080E6DC7}"/>
          </ac:cxnSpMkLst>
        </pc:cxnChg>
        <pc:cxnChg chg="add mod">
          <ac:chgData name="Anderson, Troy" userId="04de3903-03dd-44db-8353-3f14e4dd6886" providerId="ADAL" clId="{AC499268-90E3-4A56-8AB8-E8A18E97C94B}" dt="2023-11-08T15:24:07.902" v="2488" actId="1035"/>
          <ac:cxnSpMkLst>
            <pc:docMk/>
            <pc:sldMk cId="2555911169" sldId="705"/>
            <ac:cxnSpMk id="39" creationId="{AFE2CE56-65BC-89C5-4655-904CAE04BBCA}"/>
          </ac:cxnSpMkLst>
        </pc:cxnChg>
        <pc:cxnChg chg="add mod">
          <ac:chgData name="Anderson, Troy" userId="04de3903-03dd-44db-8353-3f14e4dd6886" providerId="ADAL" clId="{AC499268-90E3-4A56-8AB8-E8A18E97C94B}" dt="2023-11-08T16:26:53.760" v="2641" actId="1037"/>
          <ac:cxnSpMkLst>
            <pc:docMk/>
            <pc:sldMk cId="2555911169" sldId="705"/>
            <ac:cxnSpMk id="42" creationId="{51308C18-2B0F-E603-D92C-83E376312421}"/>
          </ac:cxnSpMkLst>
        </pc:cxnChg>
        <pc:cxnChg chg="add mod">
          <ac:chgData name="Anderson, Troy" userId="04de3903-03dd-44db-8353-3f14e4dd6886" providerId="ADAL" clId="{AC499268-90E3-4A56-8AB8-E8A18E97C94B}" dt="2023-11-08T16:26:48.731" v="2639" actId="14100"/>
          <ac:cxnSpMkLst>
            <pc:docMk/>
            <pc:sldMk cId="2555911169" sldId="705"/>
            <ac:cxnSpMk id="44" creationId="{4ED50F5B-BD0D-088D-2C42-8F6C63BC5AB2}"/>
          </ac:cxnSpMkLst>
        </pc:cxnChg>
        <pc:cxnChg chg="add del mod">
          <ac:chgData name="Anderson, Troy" userId="04de3903-03dd-44db-8353-3f14e4dd6886" providerId="ADAL" clId="{AC499268-90E3-4A56-8AB8-E8A18E97C94B}" dt="2023-11-08T16:27:04.689" v="2642" actId="478"/>
          <ac:cxnSpMkLst>
            <pc:docMk/>
            <pc:sldMk cId="2555911169" sldId="705"/>
            <ac:cxnSpMk id="47" creationId="{ED809076-3F75-B1E8-F3B1-28B3B4E230A0}"/>
          </ac:cxnSpMkLst>
        </pc:cxnChg>
      </pc:sldChg>
      <pc:sldChg chg="addSp delSp modSp mod">
        <pc:chgData name="Anderson, Troy" userId="04de3903-03dd-44db-8353-3f14e4dd6886" providerId="ADAL" clId="{AC499268-90E3-4A56-8AB8-E8A18E97C94B}" dt="2023-11-06T19:20:05.219" v="353" actId="14100"/>
        <pc:sldMkLst>
          <pc:docMk/>
          <pc:sldMk cId="715471386" sldId="708"/>
        </pc:sldMkLst>
        <pc:picChg chg="add mod">
          <ac:chgData name="Anderson, Troy" userId="04de3903-03dd-44db-8353-3f14e4dd6886" providerId="ADAL" clId="{AC499268-90E3-4A56-8AB8-E8A18E97C94B}" dt="2023-11-06T19:20:05.219" v="353" actId="14100"/>
          <ac:picMkLst>
            <pc:docMk/>
            <pc:sldMk cId="715471386" sldId="708"/>
            <ac:picMk id="4" creationId="{1282B63C-324B-B380-9FB5-D5E7C3C006CE}"/>
          </ac:picMkLst>
        </pc:picChg>
        <pc:picChg chg="del">
          <ac:chgData name="Anderson, Troy" userId="04de3903-03dd-44db-8353-3f14e4dd6886" providerId="ADAL" clId="{AC499268-90E3-4A56-8AB8-E8A18E97C94B}" dt="2023-11-06T19:19:30.931" v="350" actId="478"/>
          <ac:picMkLst>
            <pc:docMk/>
            <pc:sldMk cId="715471386" sldId="708"/>
            <ac:picMk id="13" creationId="{E98E1D91-87F5-3ED0-F11A-773C873D1E2F}"/>
          </ac:picMkLst>
        </pc:picChg>
      </pc:sldChg>
      <pc:sldChg chg="del">
        <pc:chgData name="Anderson, Troy" userId="04de3903-03dd-44db-8353-3f14e4dd6886" providerId="ADAL" clId="{AC499268-90E3-4A56-8AB8-E8A18E97C94B}" dt="2023-10-12T20:07:39.750" v="22" actId="47"/>
        <pc:sldMkLst>
          <pc:docMk/>
          <pc:sldMk cId="286546314" sldId="709"/>
        </pc:sldMkLst>
      </pc:sldChg>
      <pc:sldChg chg="del">
        <pc:chgData name="Anderson, Troy" userId="04de3903-03dd-44db-8353-3f14e4dd6886" providerId="ADAL" clId="{AC499268-90E3-4A56-8AB8-E8A18E97C94B}" dt="2023-10-12T20:07:40.736" v="23" actId="47"/>
        <pc:sldMkLst>
          <pc:docMk/>
          <pc:sldMk cId="1758385535" sldId="710"/>
        </pc:sldMkLst>
      </pc:sldChg>
      <pc:sldMasterChg chg="modSldLayout">
        <pc:chgData name="Anderson, Troy" userId="04de3903-03dd-44db-8353-3f14e4dd6886" providerId="ADAL" clId="{AC499268-90E3-4A56-8AB8-E8A18E97C94B}" dt="2023-10-12T20:08:31.888" v="39" actId="20577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AC499268-90E3-4A56-8AB8-E8A18E97C94B}" dt="2023-10-12T20:08:31.888" v="39" actId="20577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AC499268-90E3-4A56-8AB8-E8A18E97C94B}" dt="2023-10-12T20:08:31.888" v="39" actId="20577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61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076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5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November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November 9, 2023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766392"/>
              </p:ext>
            </p:extLst>
          </p:nvPr>
        </p:nvGraphicFramePr>
        <p:xfrm>
          <a:off x="89933" y="1055435"/>
          <a:ext cx="8955921" cy="4605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NPRR1201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Limitations on Resettlement Timeline and Default Uplift Exposure Adjustments</a:t>
                      </a:r>
                      <a:endParaRPr lang="en-US" sz="1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$40k-$70k, 4-6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CMM, S&amp;B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1515484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NPRR1204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Considerations of State of Charge with Real-Time Co-Optimization Implementation</a:t>
                      </a:r>
                      <a:endParaRPr lang="en-US" sz="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$750k-$1M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Combine with RTC+B – funding is already included in the RTC+B budget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REGULATORY</a:t>
                      </a: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MMS, EMS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703815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NPRR1209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Board Priority – State Of Charge Ancillary Service Failed Quantity Allocations under NPRR1149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3780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$100k-$150k, 6-9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Merge with NPRR1149 – targeted for May 2024 go-live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EMS, MMS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418928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SCR825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Voice Communications Aggregation</a:t>
                      </a:r>
                      <a:endParaRPr lang="en-US" sz="1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More time needed to complete IA</a:t>
                      </a:r>
                      <a:endParaRPr lang="en-US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191355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651697"/>
              </p:ext>
            </p:extLst>
          </p:nvPr>
        </p:nvGraphicFramePr>
        <p:xfrm>
          <a:off x="3581400" y="837869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8714" y="6033262"/>
            <a:ext cx="3034172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2023 Rank in Business Strategy 	= 3820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2024 Rank in Business Strategy 	= 4080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380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1219200"/>
            <a:ext cx="7086600" cy="47244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meeting date is TBD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NPRR1026 Self-Limiting Facilities Go-Live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Major Projects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2023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2024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NPRR1201	– 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Limitations on Resettlement Timeline and Default Uplift Exposure 		Adjustments</a:t>
            </a:r>
            <a:endParaRPr lang="en-US" sz="1500" i="1" dirty="0"/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NPRR1204	– 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Considerations of State of Charge with Real-Time Co-Optimization 		Implementation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NPRR1209	– </a:t>
            </a:r>
            <a:r>
              <a:rPr lang="en-US" sz="1400" dirty="0">
                <a:solidFill>
                  <a:srgbClr val="212529"/>
                </a:solidFill>
                <a:latin typeface="Roboto" panose="02000000000000000000" pitchFamily="2" charset="0"/>
              </a:rPr>
              <a:t>Board Priority – State Of Charge Ancillary Service Failed Quantity 		Allocations under NPRR1149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date is TBD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014" y="713793"/>
            <a:ext cx="8839200" cy="5534607"/>
          </a:xfrm>
        </p:spPr>
        <p:txBody>
          <a:bodyPr/>
          <a:lstStyle/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2023 November Off-Cycle Release – </a:t>
            </a:r>
            <a:r>
              <a:rPr lang="en-US" sz="1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11/1/2023</a:t>
            </a:r>
            <a:r>
              <a:rPr lang="en-US" sz="1400" dirty="0">
                <a:latin typeface="Arial" panose="020B0604020202020204" pitchFamily="34" charset="0"/>
              </a:rPr>
              <a:t>	</a:t>
            </a:r>
            <a:r>
              <a:rPr lang="en-US" sz="14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100" dirty="0">
                <a:latin typeface="Arial" panose="020B0604020202020204" pitchFamily="34" charset="0"/>
              </a:rPr>
              <a:t>LPGRR070</a:t>
            </a:r>
            <a:r>
              <a:rPr kumimoji="0" lang="en-US" sz="11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	</a:t>
            </a:r>
            <a:r>
              <a:rPr lang="en-US" sz="1100" dirty="0"/>
              <a:t>– </a:t>
            </a:r>
            <a:r>
              <a:rPr lang="en-US" sz="11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Discontinuation of Interval Data Recorder (IDR) Meter Weather Sensitivity Process</a:t>
            </a:r>
            <a:endParaRPr lang="en-US" sz="110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100" dirty="0">
                <a:latin typeface="Arial" panose="020B0604020202020204" pitchFamily="34" charset="0"/>
              </a:rPr>
              <a:t>NPRR1163</a:t>
            </a:r>
            <a:r>
              <a:rPr kumimoji="0" lang="en-US" sz="11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	</a:t>
            </a:r>
            <a:r>
              <a:rPr lang="en-US" sz="1100" dirty="0"/>
              <a:t>– </a:t>
            </a:r>
            <a:r>
              <a:rPr lang="en-US" sz="11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Related to LPGRR070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100" kern="0" dirty="0"/>
              <a:t>NPRR1136	</a:t>
            </a:r>
            <a:r>
              <a:rPr kumimoji="0" lang="en-US" sz="11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– </a:t>
            </a:r>
            <a:r>
              <a:rPr lang="en-US" sz="1100" kern="0" dirty="0"/>
              <a:t>Updates to Language Regarding a QSE Moving A/S Responsibility Between Resources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100" kern="0" dirty="0"/>
              <a:t>NPRR1175	</a:t>
            </a:r>
            <a:r>
              <a:rPr kumimoji="0" lang="en-US" sz="11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– </a:t>
            </a:r>
            <a:r>
              <a:rPr lang="en-US" sz="1100" kern="0" dirty="0"/>
              <a:t>Revisions to Market Entry Financial Qualifications and Continued Participation Requirements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100" kern="0" dirty="0"/>
              <a:t>NPRR1189	</a:t>
            </a:r>
            <a:r>
              <a:rPr kumimoji="0" lang="en-US" sz="11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– </a:t>
            </a:r>
            <a:r>
              <a:rPr lang="en-US" sz="1100" kern="0" dirty="0"/>
              <a:t>Updates to Language to Clarify the Allowable Regulation A/S Trades</a:t>
            </a:r>
            <a:endParaRPr lang="en-US" sz="1100" dirty="0"/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100" dirty="0"/>
              <a:t>OBDRR048</a:t>
            </a:r>
            <a:r>
              <a:rPr kumimoji="0" lang="en-US" sz="11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	</a:t>
            </a:r>
            <a:r>
              <a:rPr lang="en-US" sz="1100" dirty="0"/>
              <a:t>– Implementation of Operating Reserve Demand Curve (ORDC) Multi-Step Price Floor</a:t>
            </a:r>
            <a:endParaRPr lang="en-US" sz="11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endParaRPr lang="en-US" sz="5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2023 November Off-Cycle Release – </a:t>
            </a:r>
            <a:r>
              <a:rPr lang="en-US" sz="1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11/2/2023</a:t>
            </a:r>
            <a:r>
              <a:rPr lang="en-US" sz="1400" dirty="0">
                <a:latin typeface="Arial" panose="020B0604020202020204" pitchFamily="34" charset="0"/>
              </a:rPr>
              <a:t>	</a:t>
            </a:r>
            <a:r>
              <a:rPr lang="en-US" sz="1400" i="1" dirty="0">
                <a:solidFill>
                  <a:schemeClr val="accent3">
                    <a:lumMod val="75000"/>
                  </a:schemeClr>
                </a:solidFill>
              </a:rPr>
              <a:t>In Stabilization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200" dirty="0">
                <a:latin typeface="Arial" panose="020B0604020202020204" pitchFamily="34" charset="0"/>
              </a:rPr>
              <a:t>EMS Upgrade</a:t>
            </a: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endParaRPr lang="en-US" sz="5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2023 November Off-Cycle Release – </a:t>
            </a:r>
            <a:r>
              <a:rPr lang="en-US" sz="1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11/17/2023</a:t>
            </a:r>
            <a:r>
              <a:rPr lang="en-US" sz="1400" dirty="0">
                <a:latin typeface="Arial" panose="020B0604020202020204" pitchFamily="34" charset="0"/>
              </a:rPr>
              <a:t>	</a:t>
            </a:r>
            <a:r>
              <a:rPr lang="en-US" sz="14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200" dirty="0">
                <a:latin typeface="Arial" panose="020B0604020202020204" pitchFamily="34" charset="0"/>
              </a:rPr>
              <a:t>SCR824</a:t>
            </a: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	– </a:t>
            </a:r>
            <a:r>
              <a:rPr lang="en-US" sz="1200" dirty="0"/>
              <a:t>Increase File Size and Quantity Limits for RIOO Attachments</a:t>
            </a: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endParaRPr lang="en-US" sz="5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2023 November Off-Cycle Release – </a:t>
            </a:r>
            <a:r>
              <a:rPr lang="en-US" sz="1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11/19/2023 and 12/1/2023</a:t>
            </a:r>
            <a:r>
              <a:rPr lang="en-US" sz="1400" dirty="0">
                <a:latin typeface="Arial" panose="020B0604020202020204" pitchFamily="34" charset="0"/>
              </a:rPr>
              <a:t>	</a:t>
            </a:r>
            <a:r>
              <a:rPr lang="en-US" sz="14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100" dirty="0">
                <a:latin typeface="Arial" panose="020B0604020202020204" pitchFamily="34" charset="0"/>
              </a:rPr>
              <a:t>NPRR1026(a) 	</a:t>
            </a:r>
            <a:r>
              <a:rPr lang="en-US" sz="1100" kern="0" dirty="0"/>
              <a:t>–</a:t>
            </a:r>
            <a:r>
              <a:rPr lang="en-US" sz="1100" dirty="0">
                <a:latin typeface="Arial" panose="020B0604020202020204" pitchFamily="34" charset="0"/>
              </a:rPr>
              <a:t> </a:t>
            </a:r>
            <a:r>
              <a:rPr lang="en-US" sz="1100" kern="0" dirty="0"/>
              <a:t>BESTF-7 Self-Limiting Facilities  </a:t>
            </a:r>
            <a:r>
              <a:rPr lang="en-US" sz="1100" i="1" kern="0" dirty="0"/>
              <a:t>[RIOO portion]</a:t>
            </a:r>
            <a:endParaRPr lang="en-US" sz="1100" i="1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100" kern="0" dirty="0"/>
              <a:t>NPRR1164	– Black Start and Isochronous Control Capable Identification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100" kern="0" dirty="0">
                <a:latin typeface="Arial" panose="020B0604020202020204" pitchFamily="34" charset="0"/>
              </a:rPr>
              <a:t>PGRR081	</a:t>
            </a:r>
            <a:r>
              <a:rPr lang="en-US" sz="1100" kern="0" dirty="0"/>
              <a:t>– Related to NPRR1026, BESTF-7 Self-Limiting Facilities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100" kern="0" dirty="0">
                <a:latin typeface="Arial" panose="020B0604020202020204" pitchFamily="34" charset="0"/>
              </a:rPr>
              <a:t>RRGRR033	</a:t>
            </a:r>
            <a:r>
              <a:rPr lang="en-US" sz="1100" kern="0" dirty="0"/>
              <a:t>– Related to NPRR1164, Black Start and Isochronous Control Capable Identification</a:t>
            </a: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endParaRPr lang="en-US" sz="5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2023 December Release – </a:t>
            </a:r>
            <a:r>
              <a:rPr lang="en-US" sz="1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R6</a:t>
            </a:r>
            <a:r>
              <a:rPr lang="en-US" sz="1400" dirty="0">
                <a:latin typeface="Arial" panose="020B0604020202020204" pitchFamily="34" charset="0"/>
              </a:rPr>
              <a:t> – </a:t>
            </a:r>
            <a:r>
              <a:rPr lang="en-US" sz="1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12/5/2023-12/7/2023</a:t>
            </a:r>
            <a:r>
              <a:rPr lang="en-US" sz="1400" dirty="0">
                <a:latin typeface="Arial" panose="020B0604020202020204" pitchFamily="34" charset="0"/>
              </a:rPr>
              <a:t>	</a:t>
            </a:r>
            <a:r>
              <a:rPr lang="en-US" sz="14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  <a:endParaRPr lang="en-US" sz="16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100" dirty="0"/>
              <a:t>SCR807</a:t>
            </a:r>
            <a:r>
              <a:rPr kumimoji="0" lang="en-US" sz="11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 	– </a:t>
            </a:r>
            <a:r>
              <a:rPr lang="en-US" sz="1100" dirty="0"/>
              <a:t>Increase CRR Transaction Capability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100" kern="0" dirty="0"/>
              <a:t>SCR816</a:t>
            </a:r>
            <a:r>
              <a:rPr kumimoji="0" lang="en-US" sz="11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 	</a:t>
            </a:r>
            <a:r>
              <a:rPr lang="en-US" sz="1100" kern="0" dirty="0"/>
              <a:t>– CRR Auction Bid Credit Enhancement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100" kern="0" dirty="0"/>
              <a:t>SCR822	– Create Daily Energy Storage Integration Report and Dashboard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100" kern="0" dirty="0"/>
              <a:t>NOGRR249(a)	– Communication of System Operating Limit Exceedances  </a:t>
            </a:r>
            <a:r>
              <a:rPr lang="en-US" sz="1100" i="1" kern="0" dirty="0"/>
              <a:t>[</a:t>
            </a:r>
            <a:r>
              <a:rPr lang="en-US" sz="1100" i="1" kern="0" dirty="0" err="1"/>
              <a:t>GridGeo</a:t>
            </a:r>
            <a:r>
              <a:rPr lang="en-US" sz="1100" i="1" kern="0" dirty="0"/>
              <a:t> portion]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endParaRPr lang="en-US" sz="500" kern="0" dirty="0"/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2023 December Off-Cycle Release – </a:t>
            </a:r>
            <a:r>
              <a:rPr lang="en-US" sz="1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12/12/2023</a:t>
            </a:r>
            <a:r>
              <a:rPr lang="en-US" sz="1400" dirty="0">
                <a:latin typeface="Arial" panose="020B0604020202020204" pitchFamily="34" charset="0"/>
              </a:rPr>
              <a:t>	</a:t>
            </a:r>
            <a:r>
              <a:rPr lang="en-US" sz="14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200" dirty="0">
                <a:latin typeface="Arial" panose="020B0604020202020204" pitchFamily="34" charset="0"/>
              </a:rPr>
              <a:t>NPRR1153 	</a:t>
            </a:r>
            <a:r>
              <a:rPr lang="en-US" sz="1200" kern="0" dirty="0"/>
              <a:t>–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kern="0" dirty="0"/>
              <a:t>ERCOT Fee Schedule Changes</a:t>
            </a: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endParaRPr lang="en-US" sz="1600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F37B69C-FDA7-928C-A6C8-538D0846F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7696200" cy="518318"/>
          </a:xfrm>
        </p:spPr>
        <p:txBody>
          <a:bodyPr/>
          <a:lstStyle/>
          <a:p>
            <a:r>
              <a:rPr lang="en-US" sz="2400" dirty="0"/>
              <a:t>Self-Limiting Facilities (SLF) Background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F503254-A95C-A606-6524-7136716E7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783394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NPRR1026 project gated to Execution on 10/11/2023.  ERCOT now estimates the following dates: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“RIOO changes for SLF facilities are scheduled to become available on 11/19/2023”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“SLF’s can be in operation on 3/1/2024”  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(assuming no schedule changes)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“Reporting changes (effectively the go-live of NPRR1026) are planned to be live 3/28/2024” and should be able to provide a report for the month of March 2024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16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342900" indent="-342900">
              <a:spcBef>
                <a:spcPts val="0"/>
              </a:spcBef>
              <a:buFont typeface="+mj-lt"/>
              <a:buAutoNum type="arabicParenR"/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Assuming the above estimates hold ….. this means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that a few days after the end March 2024 ----- we can run the report providing information for the month of March 2024.  The report will show which SLFs (if any) have exceeded 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their SLF li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mits.  Therefore, it </a:t>
            </a:r>
            <a:r>
              <a:rPr lang="en-US" sz="16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may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be acceptable to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allow self-limiting facilities to go into operation on 3/1/2024  ----- since we should have the capability to evaluate March performance with the new monthly report starting 4/1/2024.</a:t>
            </a:r>
            <a:endParaRPr lang="en-US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3B8D2C3-B865-F7D0-B7B8-98DE7AADC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E7085C4-D6A8-46D9-A1BA-F87C2DEFFCD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554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F37B69C-FDA7-928C-A6C8-538D0846F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5410200" cy="594518"/>
          </a:xfrm>
        </p:spPr>
        <p:txBody>
          <a:bodyPr/>
          <a:lstStyle/>
          <a:p>
            <a:r>
              <a:rPr lang="en-US" sz="2400" dirty="0"/>
              <a:t>Impact to “In-Flight” SLFs</a:t>
            </a:r>
            <a:endParaRPr lang="en-US" sz="28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F503254-A95C-A606-6524-7136716E7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29148"/>
            <a:ext cx="8534400" cy="5184057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Developers that have previously submitted “SLF” for a project prior to the RIOO SLF changes going live in December 2023 ------ will need to go back into RIOO and submit responses to the new SLF questions on the new SLF panels.  Failure to going back into RIOO ---- post the RIOO SLF changes going live ------ will likely delay the Resource’s Commercial Operation Date (COD).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16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342900" indent="-342900">
              <a:spcBef>
                <a:spcPts val="0"/>
              </a:spcBef>
              <a:buFont typeface="+mj-lt"/>
              <a:buAutoNum type="arabicParenR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new Resource projects that are entering RIOO data for the first time after the RIOO SLF changes have been implemented in December 2023 </a:t>
            </a:r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----- they will fill out the new SLF section as they progress through the process.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arenR"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Font typeface="+mj-lt"/>
              <a:buAutoNum type="arabicParenR"/>
            </a:pPr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When the RIOO changes for SLF facilities become available (estimated to be in early December 2023), ERCOT plans to send out a Market Notice reminding interconnections requests that previous identified the request as an  SLF ----- need to be updated by the requestor in RIOO.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arenR"/>
            </a:pPr>
            <a:endParaRPr lang="en-US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Font typeface="+mj-lt"/>
              <a:buAutoNum type="arabicParenR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 that at this time, no SLFs can be in operation prior to the first day of the month ---- that will be able to be reviewed and reported on by the new monthly report --- (currently </a:t>
            </a:r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expected to be in place for March, 2024).</a:t>
            </a:r>
            <a:endParaRPr lang="en-US" sz="16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3B8D2C3-B865-F7D0-B7B8-98DE7AADC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E7085C4-D6A8-46D9-A1BA-F87C2DEFFCD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916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44196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Major Projects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82B63C-324B-B380-9FB5-D5E7C3C006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99" y="1524000"/>
            <a:ext cx="878490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71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2023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1928054"/>
              </p:ext>
            </p:extLst>
          </p:nvPr>
        </p:nvGraphicFramePr>
        <p:xfrm>
          <a:off x="160280" y="881387"/>
          <a:ext cx="8839200" cy="393192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83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1/31 – 2/2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 – 3/30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6/6 – 6/8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 – 7/27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10/3 – 10/5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12/5 – 12/7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6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NPRR1020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OBDRR043/44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Phase 2A – Maine Invoice and Credit Exposure</a:t>
                      </a: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 </a:t>
                      </a: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LPGRR070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NPRR1175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OBDRR048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EMS Upgrade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PGRR081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NPRR1153</a:t>
                      </a: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88073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8897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87910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849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88037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849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603191"/>
            <a:ext cx="2505302" cy="5847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NPRR1020(a) – EPS Metering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NPRR1026(a) – SLF – RIOO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NPRR1096(b) – ECRS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NOGRR249(a) – </a:t>
            </a:r>
            <a:r>
              <a:rPr lang="en-US" sz="800" b="0" kern="0" dirty="0" err="1">
                <a:solidFill>
                  <a:srgbClr val="FF0000"/>
                </a:solidFill>
              </a:rPr>
              <a:t>GridGeo</a:t>
            </a:r>
            <a:r>
              <a:rPr lang="en-US" sz="800" b="0" kern="0" dirty="0">
                <a:solidFill>
                  <a:srgbClr val="FF0000"/>
                </a:solidFill>
              </a:rPr>
              <a:t> portion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71237"/>
              </p:ext>
            </p:extLst>
          </p:nvPr>
        </p:nvGraphicFramePr>
        <p:xfrm>
          <a:off x="176358" y="5136811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484,825(b),826,829,841,857,879,885,904,918,930,936,941,945,963,965,975,987,995,1004,1006,1007,1019,1023,1030,1032,1034,1057, 1077,1105, 1111,1128,1131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799,805,810,818,819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066,076,088,091,094,099,</a:t>
                      </a:r>
                      <a:r>
                        <a:rPr lang="en-US" sz="900" b="0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451582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3FABC49-64BA-4341-9620-8FAE27F64974}"/>
              </a:ext>
            </a:extLst>
          </p:cNvPr>
          <p:cNvSpPr txBox="1"/>
          <p:nvPr/>
        </p:nvSpPr>
        <p:spPr>
          <a:xfrm>
            <a:off x="4256524" y="1389707"/>
            <a:ext cx="37054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80915" y="1397185"/>
            <a:ext cx="3705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00" b="1" i="1" kern="0" dirty="0">
                <a:solidFill>
                  <a:srgbClr val="000000"/>
                </a:solidFill>
              </a:rPr>
              <a:t> </a:t>
            </a: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94C33D-5A6E-4835-8D60-5683CF0A7FFE}"/>
              </a:ext>
            </a:extLst>
          </p:cNvPr>
          <p:cNvSpPr txBox="1"/>
          <p:nvPr/>
        </p:nvSpPr>
        <p:spPr>
          <a:xfrm>
            <a:off x="8678397" y="1454540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8646711" y="1391476"/>
            <a:ext cx="41694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 </a:t>
            </a:r>
          </a:p>
        </p:txBody>
      </p:sp>
      <p:sp>
        <p:nvSpPr>
          <p:cNvPr id="28" name="TextBox 12">
            <a:extLst>
              <a:ext uri="{FF2B5EF4-FFF2-40B4-BE49-F238E27FC236}">
                <a16:creationId xmlns:a16="http://schemas.microsoft.com/office/drawing/2014/main" id="{086159DC-2D1C-470F-8874-21F198816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0114" y="3399638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11/2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382649"/>
            <a:ext cx="3705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A0B95E67-5918-4A23-AE00-6AC2416D3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456" y="2316362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7/14</a:t>
            </a:r>
            <a:endParaRPr lang="en-US" sz="1200" kern="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2B2A94E-A5B3-4CF6-AAE2-12971C5EFBF2}"/>
              </a:ext>
            </a:extLst>
          </p:cNvPr>
          <p:cNvSpPr txBox="1"/>
          <p:nvPr/>
        </p:nvSpPr>
        <p:spPr>
          <a:xfrm>
            <a:off x="5716025" y="1200302"/>
            <a:ext cx="370549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i="1" kern="0" dirty="0">
                <a:solidFill>
                  <a:srgbClr val="000000"/>
                </a:solidFill>
              </a:rPr>
              <a:t> </a:t>
            </a: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615B54-2AA6-8B76-5F70-7479D7CF1C64}"/>
              </a:ext>
            </a:extLst>
          </p:cNvPr>
          <p:cNvSpPr txBox="1"/>
          <p:nvPr/>
        </p:nvSpPr>
        <p:spPr>
          <a:xfrm>
            <a:off x="1291752" y="1394355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5" name="TextBox 12">
            <a:extLst>
              <a:ext uri="{FF2B5EF4-FFF2-40B4-BE49-F238E27FC236}">
                <a16:creationId xmlns:a16="http://schemas.microsoft.com/office/drawing/2014/main" id="{90B21521-06B7-DAF1-A0C8-8C7BACEDB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0093" y="317927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</a:t>
            </a:r>
            <a:endParaRPr lang="en-US" sz="1200" kern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36C19D-4DB6-38B4-FA0F-59241A00EA59}"/>
              </a:ext>
            </a:extLst>
          </p:cNvPr>
          <p:cNvSpPr txBox="1"/>
          <p:nvPr/>
        </p:nvSpPr>
        <p:spPr>
          <a:xfrm>
            <a:off x="5721867" y="1682778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6184" y="4755511"/>
            <a:ext cx="4342170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EMS Upgrade Freeze – </a:t>
            </a:r>
            <a:r>
              <a:rPr lang="en-US" sz="1200" b="0" dirty="0"/>
              <a:t>July 2023 – Jan. 2024</a:t>
            </a:r>
          </a:p>
        </p:txBody>
      </p:sp>
      <p:sp>
        <p:nvSpPr>
          <p:cNvPr id="9" name="TextBox 12">
            <a:extLst>
              <a:ext uri="{FF2B5EF4-FFF2-40B4-BE49-F238E27FC236}">
                <a16:creationId xmlns:a16="http://schemas.microsoft.com/office/drawing/2014/main" id="{78871F62-5B18-09C7-5271-70F92EC0C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5794" y="1773619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</a:t>
            </a:r>
          </a:p>
        </p:txBody>
      </p:sp>
      <p:sp>
        <p:nvSpPr>
          <p:cNvPr id="7" name="TextBox 12">
            <a:extLst>
              <a:ext uri="{FF2B5EF4-FFF2-40B4-BE49-F238E27FC236}">
                <a16:creationId xmlns:a16="http://schemas.microsoft.com/office/drawing/2014/main" id="{2FBCA51C-2DDB-C907-32BA-EDE176CF9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124462"/>
            <a:ext cx="1445893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6/28</a:t>
            </a:r>
            <a:endParaRPr lang="en-US" sz="1200" kern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6F9E4D-B682-8965-C98B-92AB3542239E}"/>
              </a:ext>
            </a:extLst>
          </p:cNvPr>
          <p:cNvSpPr txBox="1"/>
          <p:nvPr/>
        </p:nvSpPr>
        <p:spPr>
          <a:xfrm>
            <a:off x="4244167" y="4427844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12" name="TextBox 12">
            <a:extLst>
              <a:ext uri="{FF2B5EF4-FFF2-40B4-BE49-F238E27FC236}">
                <a16:creationId xmlns:a16="http://schemas.microsoft.com/office/drawing/2014/main" id="{E95D181E-BA7E-CE40-563F-8C6AA0954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7083" y="4051302"/>
            <a:ext cx="142863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11/17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1B54BE9-BDAD-932A-24BF-47689D8C8F21}"/>
              </a:ext>
            </a:extLst>
          </p:cNvPr>
          <p:cNvCxnSpPr>
            <a:cxnSpLocks/>
          </p:cNvCxnSpPr>
          <p:nvPr/>
        </p:nvCxnSpPr>
        <p:spPr>
          <a:xfrm flipH="1">
            <a:off x="8558253" y="1860604"/>
            <a:ext cx="422950" cy="76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E1134D4-BAB6-74EE-1E56-D1FFB5F6CA02}"/>
              </a:ext>
            </a:extLst>
          </p:cNvPr>
          <p:cNvCxnSpPr>
            <a:cxnSpLocks/>
          </p:cNvCxnSpPr>
          <p:nvPr/>
        </p:nvCxnSpPr>
        <p:spPr>
          <a:xfrm flipH="1">
            <a:off x="8610600" y="3722131"/>
            <a:ext cx="400921" cy="121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BA26272-ACBB-2EF4-1C1D-3BC0BA4AF78A}"/>
              </a:ext>
            </a:extLst>
          </p:cNvPr>
          <p:cNvSpPr txBox="1"/>
          <p:nvPr/>
        </p:nvSpPr>
        <p:spPr>
          <a:xfrm>
            <a:off x="7130230" y="4103257"/>
            <a:ext cx="41694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</p:txBody>
      </p:sp>
      <p:sp>
        <p:nvSpPr>
          <p:cNvPr id="18" name="TextBox 12">
            <a:extLst>
              <a:ext uri="{FF2B5EF4-FFF2-40B4-BE49-F238E27FC236}">
                <a16:creationId xmlns:a16="http://schemas.microsoft.com/office/drawing/2014/main" id="{1E37C074-3BBB-8053-E711-761665B08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095" y="2819400"/>
            <a:ext cx="150867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11/19 </a:t>
            </a:r>
            <a:r>
              <a:rPr lang="en-US" sz="1000" dirty="0">
                <a:solidFill>
                  <a:srgbClr val="FF0000"/>
                </a:solidFill>
              </a:rPr>
              <a:t>and</a:t>
            </a:r>
            <a:r>
              <a:rPr lang="en-US" sz="1200" dirty="0">
                <a:solidFill>
                  <a:srgbClr val="FF0000"/>
                </a:solidFill>
              </a:rPr>
              <a:t> 12/1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BD4C114-EC21-D5EB-94E7-57EECFD852F7}"/>
              </a:ext>
            </a:extLst>
          </p:cNvPr>
          <p:cNvCxnSpPr>
            <a:cxnSpLocks/>
          </p:cNvCxnSpPr>
          <p:nvPr/>
        </p:nvCxnSpPr>
        <p:spPr>
          <a:xfrm>
            <a:off x="8262692" y="2632776"/>
            <a:ext cx="0" cy="226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12">
            <a:extLst>
              <a:ext uri="{FF2B5EF4-FFF2-40B4-BE49-F238E27FC236}">
                <a16:creationId xmlns:a16="http://schemas.microsoft.com/office/drawing/2014/main" id="{221C9625-25D8-395B-4525-F1FB6C1FC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105816"/>
            <a:ext cx="150867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12/12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CB7B594-68E4-60E6-1617-B808A7D96440}"/>
              </a:ext>
            </a:extLst>
          </p:cNvPr>
          <p:cNvCxnSpPr>
            <a:cxnSpLocks/>
          </p:cNvCxnSpPr>
          <p:nvPr/>
        </p:nvCxnSpPr>
        <p:spPr>
          <a:xfrm flipH="1">
            <a:off x="8610600" y="4405857"/>
            <a:ext cx="400921" cy="121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7933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2024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53484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6512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58323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2857900"/>
              </p:ext>
            </p:extLst>
          </p:nvPr>
        </p:nvGraphicFramePr>
        <p:xfrm>
          <a:off x="160280" y="818732"/>
          <a:ext cx="8839200" cy="3060192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83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6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NPRR1092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SCR822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Public API Enhancements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NPRR1153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PGRR103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NPRR1026</a:t>
                      </a:r>
                      <a:r>
                        <a:rPr kumimoji="0" lang="en-US" sz="9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NPRR1196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Forecast Presentation Platform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58976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81808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2632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81644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223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81772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223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063" y="5565285"/>
            <a:ext cx="2505302" cy="70788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NPRR1026(b) – SLF – Reporting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 Provision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NPRR1132(a) – Operating Limits in Cold and Hot 	Conditions – RIOO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NOGRR249(b) – MIS posting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88927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73251" y="1329904"/>
            <a:ext cx="370549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 </a:t>
            </a:r>
            <a:endParaRPr lang="en-US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1244994" y="1319468"/>
            <a:ext cx="416949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319994"/>
            <a:ext cx="3705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A7DCBF6B-E33A-AD6A-39BE-0E7EB11DF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145635"/>
            <a:ext cx="1508760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Q1 – </a:t>
            </a:r>
            <a:r>
              <a:rPr lang="en-US" sz="1200" kern="0" dirty="0"/>
              <a:t>RIOO</a:t>
            </a:r>
            <a:endParaRPr lang="en-US" sz="1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7984A6-51EA-1C82-0527-C5E27E8151D8}"/>
              </a:ext>
            </a:extLst>
          </p:cNvPr>
          <p:cNvSpPr txBox="1"/>
          <p:nvPr/>
        </p:nvSpPr>
        <p:spPr>
          <a:xfrm>
            <a:off x="2763144" y="2190225"/>
            <a:ext cx="370549" cy="2423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  <a:endParaRPr lang="en-US" sz="400" b="1" i="1" kern="0" dirty="0">
              <a:solidFill>
                <a:srgbClr val="000000"/>
              </a:solidFill>
            </a:endParaRPr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5302221"/>
              </p:ext>
            </p:extLst>
          </p:nvPr>
        </p:nvGraphicFramePr>
        <p:xfrm>
          <a:off x="159776" y="3858011"/>
          <a:ext cx="8839200" cy="1578283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4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 SET 5.0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11/10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12/11-12/12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45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857358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86559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1197EDA7-DEFC-A6DF-BC49-02212A68763E}"/>
              </a:ext>
            </a:extLst>
          </p:cNvPr>
          <p:cNvSpPr/>
          <p:nvPr/>
        </p:nvSpPr>
        <p:spPr>
          <a:xfrm>
            <a:off x="3123696" y="3855723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861617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861617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505729-56C5-4A43-A94F-AE7E7CB669A8}"/>
              </a:ext>
            </a:extLst>
          </p:cNvPr>
          <p:cNvSpPr txBox="1"/>
          <p:nvPr/>
        </p:nvSpPr>
        <p:spPr>
          <a:xfrm>
            <a:off x="7158882" y="4364174"/>
            <a:ext cx="37054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629A9EF-6D9F-A439-6154-7978433D8DC1}"/>
              </a:ext>
            </a:extLst>
          </p:cNvPr>
          <p:cNvCxnSpPr>
            <a:cxnSpLocks/>
          </p:cNvCxnSpPr>
          <p:nvPr/>
        </p:nvCxnSpPr>
        <p:spPr>
          <a:xfrm flipH="1">
            <a:off x="206340" y="1895970"/>
            <a:ext cx="3106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75B39E2-742A-1D0C-D123-744064439D16}"/>
              </a:ext>
            </a:extLst>
          </p:cNvPr>
          <p:cNvSpPr txBox="1"/>
          <p:nvPr/>
        </p:nvSpPr>
        <p:spPr>
          <a:xfrm>
            <a:off x="4227253" y="1318176"/>
            <a:ext cx="416949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>
                <a:solidFill>
                  <a:srgbClr val="000000"/>
                </a:solidFill>
              </a:rPr>
              <a:t>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A84CB67-511E-FA9F-E827-02DA9DFC969F}"/>
              </a:ext>
            </a:extLst>
          </p:cNvPr>
          <p:cNvCxnSpPr>
            <a:cxnSpLocks/>
          </p:cNvCxnSpPr>
          <p:nvPr/>
        </p:nvCxnSpPr>
        <p:spPr>
          <a:xfrm flipV="1">
            <a:off x="2895600" y="1728821"/>
            <a:ext cx="437847" cy="2681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86E1BDA-8054-94C8-65FB-4FF3CFBCE13C}"/>
              </a:ext>
            </a:extLst>
          </p:cNvPr>
          <p:cNvCxnSpPr>
            <a:cxnSpLocks/>
          </p:cNvCxnSpPr>
          <p:nvPr/>
        </p:nvCxnSpPr>
        <p:spPr>
          <a:xfrm flipH="1">
            <a:off x="206340" y="3657600"/>
            <a:ext cx="16793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2">
            <a:extLst>
              <a:ext uri="{FF2B5EF4-FFF2-40B4-BE49-F238E27FC236}">
                <a16:creationId xmlns:a16="http://schemas.microsoft.com/office/drawing/2014/main" id="{7B414E3D-1330-1DDD-AC5E-4E294FE8A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65" y="2514293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2/1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6BE45DB-6D14-44D1-265E-4266E7BD882E}"/>
              </a:ext>
            </a:extLst>
          </p:cNvPr>
          <p:cNvCxnSpPr>
            <a:cxnSpLocks/>
          </p:cNvCxnSpPr>
          <p:nvPr/>
        </p:nvCxnSpPr>
        <p:spPr>
          <a:xfrm>
            <a:off x="1680555" y="2003809"/>
            <a:ext cx="1211628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7F0A97E-D997-305F-B0F1-500EB7994C8B}"/>
              </a:ext>
            </a:extLst>
          </p:cNvPr>
          <p:cNvCxnSpPr>
            <a:cxnSpLocks/>
          </p:cNvCxnSpPr>
          <p:nvPr/>
        </p:nvCxnSpPr>
        <p:spPr>
          <a:xfrm flipH="1" flipV="1">
            <a:off x="191812" y="2348828"/>
            <a:ext cx="1791894" cy="355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64F05C0-B009-DB19-3741-9C011199BE36}"/>
              </a:ext>
            </a:extLst>
          </p:cNvPr>
          <p:cNvCxnSpPr>
            <a:cxnSpLocks/>
          </p:cNvCxnSpPr>
          <p:nvPr/>
        </p:nvCxnSpPr>
        <p:spPr>
          <a:xfrm flipV="1">
            <a:off x="7831662" y="1888087"/>
            <a:ext cx="474138" cy="1426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3BE9A20-8BDF-3845-5696-D127080E6DC7}"/>
              </a:ext>
            </a:extLst>
          </p:cNvPr>
          <p:cNvCxnSpPr>
            <a:cxnSpLocks/>
          </p:cNvCxnSpPr>
          <p:nvPr/>
        </p:nvCxnSpPr>
        <p:spPr>
          <a:xfrm>
            <a:off x="2806558" y="3195689"/>
            <a:ext cx="5033345" cy="119374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FE2CE56-65BC-89C5-4655-904CAE04BBCA}"/>
              </a:ext>
            </a:extLst>
          </p:cNvPr>
          <p:cNvCxnSpPr>
            <a:cxnSpLocks/>
          </p:cNvCxnSpPr>
          <p:nvPr/>
        </p:nvCxnSpPr>
        <p:spPr>
          <a:xfrm>
            <a:off x="2849972" y="2522739"/>
            <a:ext cx="571583" cy="683013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4ED50F5B-BD0D-088D-2C42-8F6C63BC5AB2}"/>
              </a:ext>
            </a:extLst>
          </p:cNvPr>
          <p:cNvCxnSpPr>
            <a:cxnSpLocks/>
          </p:cNvCxnSpPr>
          <p:nvPr/>
        </p:nvCxnSpPr>
        <p:spPr>
          <a:xfrm flipV="1">
            <a:off x="1806255" y="2820026"/>
            <a:ext cx="0" cy="608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F8C624D-37C7-5030-8312-7DF8D5AF47CB}"/>
              </a:ext>
            </a:extLst>
          </p:cNvPr>
          <p:cNvCxnSpPr>
            <a:cxnSpLocks/>
          </p:cNvCxnSpPr>
          <p:nvPr/>
        </p:nvCxnSpPr>
        <p:spPr>
          <a:xfrm>
            <a:off x="1498587" y="1411255"/>
            <a:ext cx="180848" cy="58373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2">
            <a:extLst>
              <a:ext uri="{FF2B5EF4-FFF2-40B4-BE49-F238E27FC236}">
                <a16:creationId xmlns:a16="http://schemas.microsoft.com/office/drawing/2014/main" id="{BD585D9C-A541-D6AA-B8B9-FB81D860B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927" y="2338551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3/1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D4EF06D-42B1-3FCF-8B8D-785D055AFA4E}"/>
              </a:ext>
            </a:extLst>
          </p:cNvPr>
          <p:cNvCxnSpPr>
            <a:cxnSpLocks/>
          </p:cNvCxnSpPr>
          <p:nvPr/>
        </p:nvCxnSpPr>
        <p:spPr>
          <a:xfrm>
            <a:off x="4466840" y="1436816"/>
            <a:ext cx="727523" cy="221005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2BCC1F9-48A6-82EB-A9C9-9FCB67F5E028}"/>
              </a:ext>
            </a:extLst>
          </p:cNvPr>
          <p:cNvCxnSpPr>
            <a:cxnSpLocks/>
          </p:cNvCxnSpPr>
          <p:nvPr/>
        </p:nvCxnSpPr>
        <p:spPr>
          <a:xfrm flipH="1">
            <a:off x="4700342" y="1665704"/>
            <a:ext cx="486138" cy="950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1308C18-2B0F-E603-D92C-83E376312421}"/>
              </a:ext>
            </a:extLst>
          </p:cNvPr>
          <p:cNvCxnSpPr>
            <a:cxnSpLocks/>
          </p:cNvCxnSpPr>
          <p:nvPr/>
        </p:nvCxnSpPr>
        <p:spPr>
          <a:xfrm flipV="1">
            <a:off x="1813034" y="3421504"/>
            <a:ext cx="152509" cy="7496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911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907064"/>
              </p:ext>
            </p:extLst>
          </p:nvPr>
        </p:nvGraphicFramePr>
        <p:xfrm>
          <a:off x="152400" y="787258"/>
          <a:ext cx="8839200" cy="5469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63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1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RTC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NPRR1007-NPRR1014, Single Model, State of Charge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Project has restarted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047092"/>
                  </a:ext>
                </a:extLst>
              </a:tr>
              <a:tr h="25676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 Real-Time Messaging During Emergency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Go-Live target is TBD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6790468"/>
                  </a:ext>
                </a:extLst>
              </a:tr>
              <a:tr h="3331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NPRR945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 Metering Requirements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Start delayed due to an internal project dependency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1682317"/>
                  </a:ext>
                </a:extLst>
              </a:tr>
              <a:tr h="22842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Distribution Factor Process 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ERCOT is aware of interest in getting these implemented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The DRRS IA is now complete and has been loaded in the ERCOT portfolio management system.  We are now assessing these items for potential inclusion in 2024 project plans.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0756942"/>
                  </a:ext>
                </a:extLst>
              </a:tr>
              <a:tr h="4855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RT On-Line Reliability Deployment Price Adder Inputs to Match Actual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restart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6277214"/>
                  </a:ext>
                </a:extLst>
              </a:tr>
              <a:tr h="2479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 Offer Modernization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33128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Changes to Address Market Impacts of Additional Non-Spin Procurement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53049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FFR Procurement up to FFR Limit Without Proration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2580647"/>
                  </a:ext>
                </a:extLst>
              </a:tr>
              <a:tr h="2479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Controllable Load Resource Participation in Non-Spin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6628470"/>
                  </a:ext>
                </a:extLst>
              </a:tr>
              <a:tr h="30811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Early Access to Certain 60-Day Reports to TSPs Upon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2344033"/>
                  </a:ext>
                </a:extLst>
              </a:tr>
              <a:tr h="44121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SCR819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Improving IRR Control to Manage GTC Stability Limits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Targeting Q1 2024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4213093"/>
                  </a:ext>
                </a:extLst>
              </a:tr>
              <a:tr h="47222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NPRR1007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Postings Gray-boxed in Section 3.2.5(4)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Publication of Resource and Load Information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Increasing granularity for SCED disclosure reporting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4855098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6464675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539859</TotalTime>
  <Words>1785</Words>
  <Application>Microsoft Office PowerPoint</Application>
  <PresentationFormat>On-screen Show (4:3)</PresentationFormat>
  <Paragraphs>615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Self-Limiting Facilities (SLF) Background</vt:lpstr>
      <vt:lpstr>Impact to “In-Flight” SLFs</vt:lpstr>
      <vt:lpstr>Major Projects</vt:lpstr>
      <vt:lpstr>2023 Release Targets – Approved NPRRs / SCRs / xGRRs </vt:lpstr>
      <vt:lpstr>2024 Release Targets – Approved NPRRs / SCRs / xGRRs </vt:lpstr>
      <vt:lpstr>Additional Project Status Information</vt:lpstr>
      <vt:lpstr>Priority / Rank Recommendations for Revision Requests with Impacts</vt:lpstr>
      <vt:lpstr>Technology Working Group (TWG)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3122</cp:revision>
  <cp:lastPrinted>2022-08-13T23:36:00Z</cp:lastPrinted>
  <dcterms:created xsi:type="dcterms:W3CDTF">2016-01-21T15:20:31Z</dcterms:created>
  <dcterms:modified xsi:type="dcterms:W3CDTF">2023-11-08T16:30:37Z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