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30" d="100"/>
          <a:sy n="130" d="100"/>
        </p:scale>
        <p:origin x="176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11/8/2023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11/8/2023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11/8/2023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b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Revision Requests that may remain Tabled</a:t>
            </a:r>
            <a:b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No action required by 11/09/23 PRS</a:t>
            </a:r>
            <a:b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NPRR956</a:t>
            </a:r>
            <a:r>
              <a:rPr lang="en-US" sz="1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Designation of Providers of Transmission Additions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NPRR1070</a:t>
            </a:r>
            <a:r>
              <a:rPr lang="en-US" sz="1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Planning Criteria for GTC Exit Solutions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NPRR1162</a:t>
            </a:r>
            <a:r>
              <a:rPr lang="en-US" sz="1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Single Agent Designation for a QSE and its Sub-QSEs for Voice Communications over the ERCOT WAN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NPRR1170</a:t>
            </a:r>
            <a:r>
              <a:rPr lang="en-US" sz="1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Capturing Natural Gas Delivery Information for Natural Gas Generation Resources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NPRR1179</a:t>
            </a:r>
            <a:r>
              <a:rPr lang="en-US" sz="1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Fuel Purchase Requirements for Resources Submitting RUC Fuel Costs – URGENT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NPRR1188</a:t>
            </a:r>
            <a:r>
              <a:rPr lang="en-US" sz="1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Implement Nodal Dispatch and Energy Settlement for Controllable Load Resources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NPRR1190</a:t>
            </a:r>
            <a:r>
              <a:rPr lang="en-US" sz="1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High Dispatch Limit Override Provision for Increased NOIE Load Costs (WMS) 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NPRR1191</a:t>
            </a:r>
            <a:r>
              <a:rPr lang="en-US" sz="1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Registration, Interconnection, and Operation of Customers with Large Loads; Information Required of Customers with Loads 25 MW or Greater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NPRR1194</a:t>
            </a:r>
            <a:r>
              <a:rPr lang="en-US" sz="1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Wholesale Storage Load Auxiliary Netting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NPRR1195</a:t>
            </a:r>
            <a:r>
              <a:rPr lang="en-US" sz="1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Resource Entity Metering Facilities Maintenance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NPRR1197</a:t>
            </a:r>
            <a:r>
              <a:rPr lang="en-US" sz="1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Energy Storage Resource (ESR) Non-Charging Load(s) Optional Exclusion from EPS Netting Arrangement 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NPRR1198</a:t>
            </a:r>
            <a:r>
              <a:rPr lang="en-US" sz="1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Congestion Mitigation Using Topology Reconfigurations (ROS and 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NPRR1199</a:t>
            </a:r>
            <a:r>
              <a:rPr lang="en-US" sz="1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Implementation of Lone Star Infrastructure Protection Act (LSIPA) Requirements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NPRR1200</a:t>
            </a:r>
            <a:r>
              <a:rPr lang="en-US" sz="1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Utilization of Calculated Values for Non-WSL for ESRs (WMS)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NPRR1202</a:t>
            </a:r>
            <a:r>
              <a:rPr lang="en-US" sz="1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Refundable Deposits for Large Load Interconnection Studies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SCR826</a:t>
            </a:r>
            <a:r>
              <a:rPr lang="en-US" sz="1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ERCOT.com Enhancements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SCR827</a:t>
            </a:r>
            <a:r>
              <a:rPr lang="en-US" sz="1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Grid Conditions Graph Addition for Operating Reserve Demand Curve (ORDC) Level (PRS)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algn="l"/>
            <a:endParaRPr lang="en-US" sz="1600" b="1" dirty="0">
              <a:solidFill>
                <a:schemeClr val="tx1"/>
              </a:solidFill>
            </a:endParaRPr>
          </a:p>
          <a:p>
            <a:pPr algn="l"/>
            <a:endParaRPr lang="en-US" sz="11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269</Words>
  <Application>Microsoft Office PowerPoint</Application>
  <PresentationFormat>On-screen Show (4:3)</PresentationFormat>
  <Paragraphs>20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 Revision Requests that may remain Tabled No action required by 11/09/23 PRS </vt:lpstr>
    </vt:vector>
  </TitlesOfParts>
  <Company>ERCOT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Clifton, Suzy</cp:lastModifiedBy>
  <cp:revision>150</cp:revision>
  <dcterms:created xsi:type="dcterms:W3CDTF">2012-06-21T12:05:52Z</dcterms:created>
  <dcterms:modified xsi:type="dcterms:W3CDTF">2023-11-08T19:14:57Z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2023-11-08T19:13:35Z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00f5fe4c-c172-43c2-9bb2-3d9c09981dfb</vt:lpwstr>
  </property>
  <property fmtid="{D5CDD505-2E9C-101B-9397-08002B2CF9AE}" pid="8" name="MSIP_Label_7084cbda-52b8-46fb-a7b7-cb5bd465ed85_ContentBits">
    <vt:lpwstr>0</vt:lpwstr>
  </property>
</Properties>
</file>