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7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11/09/23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NPRR1162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Single Agent Designation for a QSE and its Sub-QSEs for Voice Communications over the ERCOT WAN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NPRR1170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Capturing Natural Gas Delivery Information for Natural Gas Generation Resources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NPRR1179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Fuel Purchase Requirements for Resources Submitting RUC Fuel Costs – URGENT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NPRR1188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Implement Nodal Dispatch and Energy Settlement for Controllable Load Resources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NPRR1190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High Dispatch Limit Override Provision for Increased NOIE Load Costs (WMS)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NPRR1191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Registration, Interconnection, and Operation of Customers with Large Loads; Information Required of Customers with Loads 25 MW or Greater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NPRR1194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Wholesale Storage Load Auxiliary Netting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NPRR1195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Resource Entity Metering Facilities Maintenance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NPRR1197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Energy Storage Resource (ESR) Non-Charging Load(s) Optional Exclusion from EPS Netting Arrangement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NPRR1198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Congestion Mitigation Using Topology Reconfigurations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NPRR1199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Implementation of Lone Star Infrastructure Protection Act (LSIPA) Requirements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NPRR1200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Utilization of Calculated Values for Non-WSL for ESRs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NPRR1202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Refundable Deposits for Large Load Interconnection Studies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SCR826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ERCOT.com Enhancements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SCR827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Grid Conditions Graph Addition for Operating Reserve Demand Curve (ORDC) Level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269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11/09/23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150</cp:revision>
  <dcterms:created xsi:type="dcterms:W3CDTF">2012-06-21T12:05:52Z</dcterms:created>
  <dcterms:modified xsi:type="dcterms:W3CDTF">2023-11-08T19:14:57Z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2023-11-08T19:13:35Z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00f5fe4c-c172-43c2-9bb2-3d9c09981dfb</vt:lpwstr>
  </property>
  <property fmtid="{D5CDD505-2E9C-101B-9397-08002B2CF9AE}" pid="8" name="MSIP_Label_7084cbda-52b8-46fb-a7b7-cb5bd465ed85_ContentBits">
    <vt:lpwstr>0</vt:lpwstr>
  </property>
</Properties>
</file>