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6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6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11/07/2023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1023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1023 application deadline was 08/16/23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1023 signup deadline was 09/06/23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began on </a:t>
            </a:r>
            <a:r>
              <a:rPr lang="en-US" sz="2000" dirty="0">
                <a:solidFill>
                  <a:prstClr val="black"/>
                </a:solidFill>
              </a:rPr>
              <a:t>09/12/23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began on 10/09/23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1023 </a:t>
            </a:r>
            <a:r>
              <a:rPr lang="en-US" sz="2000" dirty="0">
                <a:solidFill>
                  <a:prstClr val="black"/>
                </a:solidFill>
              </a:rPr>
              <a:t>was scheduled to conclude on 10/20/23, it actually concluded on 10/23/23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concluded 10/27/23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11/07/23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1023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3822"/>
            <a:ext cx="8534400" cy="429502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15 New CRs tested in Flight 1023 including 11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15 existing CRs tested with new territories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 existing PUCT option 2 CR tested for PUCT option 1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 existing CR added CSA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2 existing CRs tested for Service Provider change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13 of the New CRs tested with Lubbock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15 of the existing CRs added the Lubbock territory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11/07/23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6340</TotalTime>
  <Words>132</Words>
  <Application>Microsoft Office PowerPoint</Application>
  <PresentationFormat>On-screen Show (4:3)</PresentationFormat>
  <Paragraphs>30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1023 Preview</vt:lpstr>
      <vt:lpstr>Flight 1023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221</cp:revision>
  <cp:lastPrinted>2016-01-21T20:53:15Z</cp:lastPrinted>
  <dcterms:created xsi:type="dcterms:W3CDTF">2016-01-21T15:20:31Z</dcterms:created>
  <dcterms:modified xsi:type="dcterms:W3CDTF">2023-11-01T16:41:56Z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