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November 07,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September/October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/>
          </a:bodyPr>
          <a:lstStyle/>
          <a:p>
            <a:r>
              <a:rPr lang="en-US" sz="2800" dirty="0"/>
              <a:t>Combined meeting with Texas SET</a:t>
            </a:r>
          </a:p>
          <a:p>
            <a:endParaRPr lang="en-US" sz="2800" dirty="0"/>
          </a:p>
          <a:p>
            <a:r>
              <a:rPr lang="en-US" sz="2800" dirty="0"/>
              <a:t>Reviewed Texas SET 5.0 Orientation presentation</a:t>
            </a:r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December 12</a:t>
            </a:r>
            <a:r>
              <a:rPr lang="en-US" sz="2800" baseline="30000" dirty="0"/>
              <a:t>th</a:t>
            </a:r>
            <a:r>
              <a:rPr lang="en-US" sz="2800" dirty="0"/>
              <a:t>  </a:t>
            </a:r>
          </a:p>
          <a:p>
            <a:endParaRPr lang="en-US" sz="2800" dirty="0"/>
          </a:p>
          <a:p>
            <a:r>
              <a:rPr lang="en-US" sz="2800" dirty="0"/>
              <a:t>January 8</a:t>
            </a:r>
            <a:r>
              <a:rPr lang="en-US" sz="2800" baseline="30000" dirty="0"/>
              <a:t>th</a:t>
            </a:r>
            <a:r>
              <a:rPr lang="en-US" sz="2800" dirty="0"/>
              <a:t> – Texas SET 5.0 Orientation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3449</TotalTime>
  <Words>35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September/October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25</cp:revision>
  <dcterms:created xsi:type="dcterms:W3CDTF">2022-07-28T16:49:29Z</dcterms:created>
  <dcterms:modified xsi:type="dcterms:W3CDTF">2023-11-02T20:18:09Z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