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50" r:id="rId8"/>
    <p:sldId id="54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s, Jim" userId="588bc3b6-f742-4885-8a55-c5c30c3931e0" providerId="ADAL" clId="{75C74287-109F-4FC8-B739-94EF6F2C3224}"/>
    <pc:docChg chg="modSld">
      <pc:chgData name="Stevens, Jim" userId="588bc3b6-f742-4885-8a55-c5c30c3931e0" providerId="ADAL" clId="{75C74287-109F-4FC8-B739-94EF6F2C3224}" dt="2023-11-07T15:14:27.588" v="0" actId="6549"/>
      <pc:docMkLst>
        <pc:docMk/>
      </pc:docMkLst>
      <pc:sldChg chg="modSp mod">
        <pc:chgData name="Stevens, Jim" userId="588bc3b6-f742-4885-8a55-c5c30c3931e0" providerId="ADAL" clId="{75C74287-109F-4FC8-B739-94EF6F2C3224}" dt="2023-11-07T15:14:27.588" v="0" actId="6549"/>
        <pc:sldMkLst>
          <pc:docMk/>
          <pc:sldMk cId="2582787876" sldId="549"/>
        </pc:sldMkLst>
        <pc:spChg chg="mod">
          <ac:chgData name="Stevens, Jim" userId="588bc3b6-f742-4885-8a55-c5c30c3931e0" providerId="ADAL" clId="{75C74287-109F-4FC8-B739-94EF6F2C3224}" dt="2023-11-07T15:14:27.588" v="0" actId="6549"/>
          <ac:spMkLst>
            <pc:docMk/>
            <pc:sldMk cId="2582787876" sldId="549"/>
            <ac:spMk id="5" creationId="{706FABB0-2F1E-FEC3-751D-7D10750EE47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054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Operations &amp; Information Flow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Jim Stevens</a:t>
            </a:r>
          </a:p>
          <a:p>
            <a:endParaRPr lang="en-US" dirty="0"/>
          </a:p>
          <a:p>
            <a:r>
              <a:rPr lang="en-US" dirty="0"/>
              <a:t>11/8/2023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Flow of Information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B6AC1490-69D6-1057-9258-FCE1B3F44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76837"/>
            <a:ext cx="8534400" cy="525193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Well During The Last Weather Event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FABB0-2F1E-FEC3-751D-7D10750EE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A quick 60 second phone call with the pipeline operator(s) once or twice a week to give them </a:t>
            </a:r>
            <a:r>
              <a:rPr lang="en-US"/>
              <a:t>an update </a:t>
            </a:r>
            <a:r>
              <a:rPr lang="en-US" dirty="0"/>
              <a:t>on electricity demand / hours of peak demand.</a:t>
            </a:r>
          </a:p>
          <a:p>
            <a:r>
              <a:rPr lang="en-US" dirty="0"/>
              <a:t>2) Successfully got everybody on the same page so there were no surprises.</a:t>
            </a:r>
          </a:p>
          <a:p>
            <a:endParaRPr lang="en-US" dirty="0"/>
          </a:p>
          <a:p>
            <a:r>
              <a:rPr lang="en-US" dirty="0"/>
              <a:t>ERCOT CONTACT</a:t>
            </a:r>
          </a:p>
          <a:p>
            <a:r>
              <a:rPr lang="en-US" dirty="0"/>
              <a:t>Jim Stevens</a:t>
            </a:r>
          </a:p>
          <a:p>
            <a:r>
              <a:rPr lang="en-US" dirty="0"/>
              <a:t>713-253-9396</a:t>
            </a:r>
          </a:p>
          <a:p>
            <a:r>
              <a:rPr lang="en-US" dirty="0"/>
              <a:t>James.Stevens@ERCOT.COM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8787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8d5ee879-813f-4fb9-b7c2-a59846c21aeb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Current Flow of Information</vt:lpstr>
      <vt:lpstr>What Went Well During The Last Weather Event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Stevens, Jim</cp:lastModifiedBy>
  <cp:revision>2</cp:revision>
  <cp:lastPrinted>2017-10-10T21:31:05Z</cp:lastPrinted>
  <dcterms:created xsi:type="dcterms:W3CDTF">2016-01-21T15:20:31Z</dcterms:created>
  <dcterms:modified xsi:type="dcterms:W3CDTF">2023-11-07T15:14:36Z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