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0"/>
  </p:notesMasterIdLst>
  <p:handoutMasterIdLst>
    <p:handoutMasterId r:id="rId11"/>
  </p:handoutMasterIdLst>
  <p:sldIdLst>
    <p:sldId id="542" r:id="rId7"/>
    <p:sldId id="550" r:id="rId8"/>
    <p:sldId id="54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C61"/>
    <a:srgbClr val="00AEC7"/>
    <a:srgbClr val="E6EBF0"/>
    <a:srgbClr val="98C3FA"/>
    <a:srgbClr val="70CDD9"/>
    <a:srgbClr val="8DC3E5"/>
    <a:srgbClr val="A9E5EA"/>
    <a:srgbClr val="5B6770"/>
    <a:srgbClr val="26D07C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s, Jim" userId="588bc3b6-f742-4885-8a55-c5c30c3931e0" providerId="ADAL" clId="{75C74287-109F-4FC8-B739-94EF6F2C3224}"/>
    <pc:docChg chg="modSld">
      <pc:chgData name="Stevens, Jim" userId="588bc3b6-f742-4885-8a55-c5c30c3931e0" providerId="ADAL" clId="{75C74287-109F-4FC8-B739-94EF6F2C3224}" dt="2023-11-07T15:14:27.588" v="0" actId="6549"/>
      <pc:docMkLst>
        <pc:docMk/>
      </pc:docMkLst>
      <pc:sldChg chg="modSp mod">
        <pc:chgData name="Stevens, Jim" userId="588bc3b6-f742-4885-8a55-c5c30c3931e0" providerId="ADAL" clId="{75C74287-109F-4FC8-B739-94EF6F2C3224}" dt="2023-11-07T15:14:27.588" v="0" actId="6549"/>
        <pc:sldMkLst>
          <pc:docMk/>
          <pc:sldMk cId="2582787876" sldId="549"/>
        </pc:sldMkLst>
        <pc:spChg chg="mod">
          <ac:chgData name="Stevens, Jim" userId="588bc3b6-f742-4885-8a55-c5c30c3931e0" providerId="ADAL" clId="{75C74287-109F-4FC8-B739-94EF6F2C3224}" dt="2023-11-07T15:14:27.588" v="0" actId="6549"/>
          <ac:spMkLst>
            <pc:docMk/>
            <pc:sldMk cId="2582787876" sldId="549"/>
            <ac:spMk id="5" creationId="{706FABB0-2F1E-FEC3-751D-7D10750EE47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2105561"/>
            <a:ext cx="505486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Operations &amp; Information Flow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Jim Stevens</a:t>
            </a:r>
          </a:p>
          <a:p>
            <a:endParaRPr lang="en-US" dirty="0"/>
          </a:p>
          <a:p>
            <a:r>
              <a:rPr lang="en-US" dirty="0"/>
              <a:t>11/8/2023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D88C51-CAFA-2BF2-AC5B-2F31F84F4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Flow of Information</a:t>
            </a:r>
          </a:p>
        </p:txBody>
      </p:sp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B6AC1490-69D6-1057-9258-FCE1B3F446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776837"/>
            <a:ext cx="8534400" cy="5251938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431EAA-58E5-A784-9766-F191CC4BF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9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D88C51-CAFA-2BF2-AC5B-2F31F84F4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Went Well During The Last Weather Event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6FABB0-2F1E-FEC3-751D-7D10750EE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1) A quick 60 second phone call with the pipeline operator(s) once or twice a week to give them </a:t>
            </a:r>
            <a:r>
              <a:rPr lang="en-US"/>
              <a:t>an update </a:t>
            </a:r>
            <a:r>
              <a:rPr lang="en-US" dirty="0"/>
              <a:t>on electricity demand / hours of peak demand.</a:t>
            </a:r>
          </a:p>
          <a:p>
            <a:r>
              <a:rPr lang="en-US" dirty="0"/>
              <a:t>2) Successfully got everybody on the same page so there were no surprises.</a:t>
            </a:r>
          </a:p>
          <a:p>
            <a:endParaRPr lang="en-US" dirty="0"/>
          </a:p>
          <a:p>
            <a:r>
              <a:rPr lang="en-US" dirty="0"/>
              <a:t>ERCOT CONTACT</a:t>
            </a:r>
          </a:p>
          <a:p>
            <a:r>
              <a:rPr lang="en-US" dirty="0"/>
              <a:t>Jim Stevens</a:t>
            </a:r>
          </a:p>
          <a:p>
            <a:r>
              <a:rPr lang="en-US" dirty="0"/>
              <a:t>713-253-9396</a:t>
            </a:r>
          </a:p>
          <a:p>
            <a:r>
              <a:rPr lang="en-US" dirty="0"/>
              <a:t>James.Stevens@ERCOT.COM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431EAA-58E5-A784-9766-F191CC4BF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87876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Default Width</Dimensions>
    <Month xmlns="8d5ee879-813f-4fb9-b7c2-a59846c21ae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7" ma:contentTypeDescription="Create a new document." ma:contentTypeScope="" ma:versionID="f334b19ed6e11c8a018bfc43c5e9f5e2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6d0723ded436bfb6175ba8e1f6eccadf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8d5ee879-813f-4fb9-b7c2-a59846c21aeb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86A6CD9-B3E1-40D4-996B-E55652A7B6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82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Current Flow of Information</vt:lpstr>
      <vt:lpstr>What Went Well During The Last Weather Event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Stevens, Jim</cp:lastModifiedBy>
  <cp:revision>2</cp:revision>
  <cp:lastPrinted>2017-10-10T21:31:05Z</cp:lastPrinted>
  <dcterms:created xsi:type="dcterms:W3CDTF">2016-01-21T15:20:31Z</dcterms:created>
  <dcterms:modified xsi:type="dcterms:W3CDTF">2023-11-07T15:14:36Z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2ffd7455-2a10-4c42-ab9a-33fe7556bcb5</vt:lpwstr>
  </property>
  <property fmtid="{D5CDD505-2E9C-101B-9397-08002B2CF9AE}" pid="9" name="MSIP_Label_7084cbda-52b8-46fb-a7b7-cb5bd465ed85_ContentBits">
    <vt:lpwstr>0</vt:lpwstr>
  </property>
</Properties>
</file>