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3" r:id="rId4"/>
    <p:sldMasterId id="2147483663" r:id="rId5"/>
    <p:sldMasterId id="2147483739" r:id="rId6"/>
  </p:sldMasterIdLst>
  <p:notesMasterIdLst>
    <p:notesMasterId r:id="rId16"/>
  </p:notesMasterIdLst>
  <p:handoutMasterIdLst>
    <p:handoutMasterId r:id="rId17"/>
  </p:handoutMasterIdLst>
  <p:sldIdLst>
    <p:sldId id="542" r:id="rId7"/>
    <p:sldId id="370" r:id="rId8"/>
    <p:sldId id="420" r:id="rId9"/>
    <p:sldId id="551" r:id="rId10"/>
    <p:sldId id="286" r:id="rId11"/>
    <p:sldId id="549" r:id="rId12"/>
    <p:sldId id="550" r:id="rId13"/>
    <p:sldId id="393" r:id="rId14"/>
    <p:sldId id="552" r:id="rId15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93C61"/>
    <a:srgbClr val="00AEC7"/>
    <a:srgbClr val="E6EBF0"/>
    <a:srgbClr val="98C3FA"/>
    <a:srgbClr val="70CDD9"/>
    <a:srgbClr val="8DC3E5"/>
    <a:srgbClr val="A9E5EA"/>
    <a:srgbClr val="5B6770"/>
    <a:srgbClr val="26D07C"/>
    <a:srgbClr val="0076C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3296810-A885-4BE3-A3E7-6D5BEEA58F35}"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A488322-F2BA-4B5B-9748-0D474271808F}" styleName="Medium Style 3 - 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6684" autoAdjust="0"/>
  </p:normalViewPr>
  <p:slideViewPr>
    <p:cSldViewPr snapToGrid="0">
      <p:cViewPr varScale="1">
        <p:scale>
          <a:sx n="100" d="100"/>
          <a:sy n="100" d="100"/>
        </p:scale>
        <p:origin x="72" y="259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4608" y="1362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10" Type="http://schemas.openxmlformats.org/officeDocument/2006/relationships/slide" Target="slides/slide4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E11038-C648-4BF3-8167-6AE1FF3EFDF1}" type="doc">
      <dgm:prSet loTypeId="urn:microsoft.com/office/officeart/2008/layout/VerticalCurv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A20C27A-FD2A-445A-A719-6C03AF8940F3}">
      <dgm:prSet phldrT="[Text]"/>
      <dgm:spPr>
        <a:solidFill>
          <a:srgbClr val="5B6770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70D27D20-9B5C-4ACA-A932-25F2CF915F48}" type="parTrans" cxnId="{A5351B5C-9190-4E1A-BDA3-BCFD1EA44514}">
      <dgm:prSet/>
      <dgm:spPr/>
      <dgm:t>
        <a:bodyPr/>
        <a:lstStyle/>
        <a:p>
          <a:endParaRPr lang="en-US"/>
        </a:p>
      </dgm:t>
    </dgm:pt>
    <dgm:pt modelId="{6F8B888A-19D7-43C8-BC5E-9BDE549DF313}" type="sibTrans" cxnId="{A5351B5C-9190-4E1A-BDA3-BCFD1EA44514}">
      <dgm:prSet/>
      <dgm:spPr/>
      <dgm:t>
        <a:bodyPr/>
        <a:lstStyle/>
        <a:p>
          <a:endParaRPr lang="en-US"/>
        </a:p>
      </dgm:t>
    </dgm:pt>
    <dgm:pt modelId="{E0CEC3AC-4F65-405E-9DD2-9D5A494B4AC7}">
      <dgm:prSet phldrT="[Text]"/>
      <dgm:spPr>
        <a:solidFill>
          <a:srgbClr val="00AEC7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EAB6D17A-4709-4A18-AFBB-0789B952020D}" type="parTrans" cxnId="{6C928428-284E-4E7D-9683-6F55F36228FB}">
      <dgm:prSet/>
      <dgm:spPr/>
      <dgm:t>
        <a:bodyPr/>
        <a:lstStyle/>
        <a:p>
          <a:endParaRPr lang="en-US"/>
        </a:p>
      </dgm:t>
    </dgm:pt>
    <dgm:pt modelId="{E80F0502-7CC7-44FF-B609-B9414F795B8A}" type="sibTrans" cxnId="{6C928428-284E-4E7D-9683-6F55F36228FB}">
      <dgm:prSet/>
      <dgm:spPr/>
      <dgm:t>
        <a:bodyPr/>
        <a:lstStyle/>
        <a:p>
          <a:endParaRPr lang="en-US"/>
        </a:p>
      </dgm:t>
    </dgm:pt>
    <dgm:pt modelId="{187606C4-A5C3-49B4-8A18-BB38CA4215D5}">
      <dgm:prSet phldrT="[Text]"/>
      <dgm:spPr>
        <a:solidFill>
          <a:srgbClr val="093C61"/>
        </a:solidFill>
      </dgm:spPr>
      <dgm:t>
        <a:bodyPr/>
        <a:lstStyle/>
        <a:p>
          <a:r>
            <a:rPr lang="en-US"/>
            <a:t>Click to edit Master subtitle style</a:t>
          </a:r>
        </a:p>
      </dgm:t>
    </dgm:pt>
    <dgm:pt modelId="{58AE02CB-D91D-41B6-A813-B4F035391B83}" type="parTrans" cxnId="{72D59750-5757-41CF-AF05-6C57B64FB7ED}">
      <dgm:prSet/>
      <dgm:spPr/>
      <dgm:t>
        <a:bodyPr/>
        <a:lstStyle/>
        <a:p>
          <a:endParaRPr lang="en-US"/>
        </a:p>
      </dgm:t>
    </dgm:pt>
    <dgm:pt modelId="{3CFCF34C-096A-4329-BCDD-0A8D1A075934}" type="sibTrans" cxnId="{72D59750-5757-41CF-AF05-6C57B64FB7ED}">
      <dgm:prSet/>
      <dgm:spPr/>
      <dgm:t>
        <a:bodyPr/>
        <a:lstStyle/>
        <a:p>
          <a:endParaRPr lang="en-US"/>
        </a:p>
      </dgm:t>
    </dgm:pt>
    <dgm:pt modelId="{075A3D39-E191-4C23-AF82-FED389D4714A}" type="pres">
      <dgm:prSet presAssocID="{32E11038-C648-4BF3-8167-6AE1FF3EFDF1}" presName="Name0" presStyleCnt="0">
        <dgm:presLayoutVars>
          <dgm:chMax val="7"/>
          <dgm:chPref val="7"/>
          <dgm:dir/>
        </dgm:presLayoutVars>
      </dgm:prSet>
      <dgm:spPr/>
    </dgm:pt>
    <dgm:pt modelId="{80725D32-2ED8-4B1F-81A2-9F7C840C4E0C}" type="pres">
      <dgm:prSet presAssocID="{32E11038-C648-4BF3-8167-6AE1FF3EFDF1}" presName="Name1" presStyleCnt="0"/>
      <dgm:spPr/>
    </dgm:pt>
    <dgm:pt modelId="{B6A82959-4BD9-4D99-A596-9C774D74AB1C}" type="pres">
      <dgm:prSet presAssocID="{32E11038-C648-4BF3-8167-6AE1FF3EFDF1}" presName="cycle" presStyleCnt="0"/>
      <dgm:spPr/>
    </dgm:pt>
    <dgm:pt modelId="{A2FCC776-BF52-47C4-92E4-17467F9AE6E1}" type="pres">
      <dgm:prSet presAssocID="{32E11038-C648-4BF3-8167-6AE1FF3EFDF1}" presName="srcNode" presStyleLbl="node1" presStyleIdx="0" presStyleCnt="3"/>
      <dgm:spPr/>
    </dgm:pt>
    <dgm:pt modelId="{6304DB4F-C21D-43CE-BC19-7FC9FE4143EB}" type="pres">
      <dgm:prSet presAssocID="{32E11038-C648-4BF3-8167-6AE1FF3EFDF1}" presName="conn" presStyleLbl="parChTrans1D2" presStyleIdx="0" presStyleCnt="1"/>
      <dgm:spPr/>
    </dgm:pt>
    <dgm:pt modelId="{0AC5C796-425F-48EC-9CE3-FF43A9E945D1}" type="pres">
      <dgm:prSet presAssocID="{32E11038-C648-4BF3-8167-6AE1FF3EFDF1}" presName="extraNode" presStyleLbl="node1" presStyleIdx="0" presStyleCnt="3"/>
      <dgm:spPr/>
    </dgm:pt>
    <dgm:pt modelId="{FEDB5C55-0F80-4976-AD26-0CEE89BEB7EA}" type="pres">
      <dgm:prSet presAssocID="{32E11038-C648-4BF3-8167-6AE1FF3EFDF1}" presName="dstNode" presStyleLbl="node1" presStyleIdx="0" presStyleCnt="3"/>
      <dgm:spPr/>
    </dgm:pt>
    <dgm:pt modelId="{89592E09-CC88-4904-BF5E-1629C8C5E634}" type="pres">
      <dgm:prSet presAssocID="{BA20C27A-FD2A-445A-A719-6C03AF8940F3}" presName="text_1" presStyleLbl="node1" presStyleIdx="0" presStyleCnt="3">
        <dgm:presLayoutVars>
          <dgm:bulletEnabled val="1"/>
        </dgm:presLayoutVars>
      </dgm:prSet>
      <dgm:spPr/>
    </dgm:pt>
    <dgm:pt modelId="{9A21976F-30D0-4847-9028-5756044BAAC3}" type="pres">
      <dgm:prSet presAssocID="{BA20C27A-FD2A-445A-A719-6C03AF8940F3}" presName="accent_1" presStyleCnt="0"/>
      <dgm:spPr/>
    </dgm:pt>
    <dgm:pt modelId="{36E4D279-9DCF-4996-B9DB-80023277EC34}" type="pres">
      <dgm:prSet presAssocID="{BA20C27A-FD2A-445A-A719-6C03AF8940F3}" presName="accentRepeatNode" presStyleLbl="solidFgAcc1" presStyleIdx="0" presStyleCnt="3"/>
      <dgm:spPr>
        <a:ln w="50800">
          <a:solidFill>
            <a:srgbClr val="5B6770"/>
          </a:solidFill>
        </a:ln>
      </dgm:spPr>
    </dgm:pt>
    <dgm:pt modelId="{FA8E3AD4-7354-43A8-B93D-74F840B6AEF6}" type="pres">
      <dgm:prSet presAssocID="{E0CEC3AC-4F65-405E-9DD2-9D5A494B4AC7}" presName="text_2" presStyleLbl="node1" presStyleIdx="1" presStyleCnt="3">
        <dgm:presLayoutVars>
          <dgm:bulletEnabled val="1"/>
        </dgm:presLayoutVars>
      </dgm:prSet>
      <dgm:spPr/>
    </dgm:pt>
    <dgm:pt modelId="{FDAFDD12-87AE-496F-A9BD-D8FA3C5C588E}" type="pres">
      <dgm:prSet presAssocID="{E0CEC3AC-4F65-405E-9DD2-9D5A494B4AC7}" presName="accent_2" presStyleCnt="0"/>
      <dgm:spPr/>
    </dgm:pt>
    <dgm:pt modelId="{CE0FEE12-C9DD-48AF-B095-635EAD24EB23}" type="pres">
      <dgm:prSet presAssocID="{E0CEC3AC-4F65-405E-9DD2-9D5A494B4AC7}" presName="accentRepeatNode" presStyleLbl="solidFgAcc1" presStyleIdx="1" presStyleCnt="3"/>
      <dgm:spPr>
        <a:ln w="50800">
          <a:solidFill>
            <a:srgbClr val="00AEC7"/>
          </a:solidFill>
        </a:ln>
      </dgm:spPr>
    </dgm:pt>
    <dgm:pt modelId="{30EB52CC-4F02-4C80-AAF8-62BFF5A038EA}" type="pres">
      <dgm:prSet presAssocID="{187606C4-A5C3-49B4-8A18-BB38CA4215D5}" presName="text_3" presStyleLbl="node1" presStyleIdx="2" presStyleCnt="3">
        <dgm:presLayoutVars>
          <dgm:bulletEnabled val="1"/>
        </dgm:presLayoutVars>
      </dgm:prSet>
      <dgm:spPr/>
    </dgm:pt>
    <dgm:pt modelId="{C8B76DD7-65EF-4958-B29D-8E09C2D14548}" type="pres">
      <dgm:prSet presAssocID="{187606C4-A5C3-49B4-8A18-BB38CA4215D5}" presName="accent_3" presStyleCnt="0"/>
      <dgm:spPr/>
    </dgm:pt>
    <dgm:pt modelId="{E96C1AF3-5332-4D40-8E92-7C851D843D9E}" type="pres">
      <dgm:prSet presAssocID="{187606C4-A5C3-49B4-8A18-BB38CA4215D5}" presName="accentRepeatNode" presStyleLbl="solidFgAcc1" presStyleIdx="2" presStyleCnt="3"/>
      <dgm:spPr>
        <a:ln w="50800">
          <a:solidFill>
            <a:srgbClr val="093C61"/>
          </a:solidFill>
        </a:ln>
      </dgm:spPr>
    </dgm:pt>
  </dgm:ptLst>
  <dgm:cxnLst>
    <dgm:cxn modelId="{6C928428-284E-4E7D-9683-6F55F36228FB}" srcId="{32E11038-C648-4BF3-8167-6AE1FF3EFDF1}" destId="{E0CEC3AC-4F65-405E-9DD2-9D5A494B4AC7}" srcOrd="1" destOrd="0" parTransId="{EAB6D17A-4709-4A18-AFBB-0789B952020D}" sibTransId="{E80F0502-7CC7-44FF-B609-B9414F795B8A}"/>
    <dgm:cxn modelId="{57C00C33-A140-4336-BF90-35942F94805A}" type="presOf" srcId="{187606C4-A5C3-49B4-8A18-BB38CA4215D5}" destId="{30EB52CC-4F02-4C80-AAF8-62BFF5A038EA}" srcOrd="0" destOrd="0" presId="urn:microsoft.com/office/officeart/2008/layout/VerticalCurvedList"/>
    <dgm:cxn modelId="{A5351B5C-9190-4E1A-BDA3-BCFD1EA44514}" srcId="{32E11038-C648-4BF3-8167-6AE1FF3EFDF1}" destId="{BA20C27A-FD2A-445A-A719-6C03AF8940F3}" srcOrd="0" destOrd="0" parTransId="{70D27D20-9B5C-4ACA-A932-25F2CF915F48}" sibTransId="{6F8B888A-19D7-43C8-BC5E-9BDE549DF313}"/>
    <dgm:cxn modelId="{53883844-14BD-4351-A151-F1F21DB11AA2}" type="presOf" srcId="{E0CEC3AC-4F65-405E-9DD2-9D5A494B4AC7}" destId="{FA8E3AD4-7354-43A8-B93D-74F840B6AEF6}" srcOrd="0" destOrd="0" presId="urn:microsoft.com/office/officeart/2008/layout/VerticalCurvedList"/>
    <dgm:cxn modelId="{72D59750-5757-41CF-AF05-6C57B64FB7ED}" srcId="{32E11038-C648-4BF3-8167-6AE1FF3EFDF1}" destId="{187606C4-A5C3-49B4-8A18-BB38CA4215D5}" srcOrd="2" destOrd="0" parTransId="{58AE02CB-D91D-41B6-A813-B4F035391B83}" sibTransId="{3CFCF34C-096A-4329-BCDD-0A8D1A075934}"/>
    <dgm:cxn modelId="{EBE72F74-33D1-4060-A3B4-F3A60F68D2DE}" type="presOf" srcId="{BA20C27A-FD2A-445A-A719-6C03AF8940F3}" destId="{89592E09-CC88-4904-BF5E-1629C8C5E634}" srcOrd="0" destOrd="0" presId="urn:microsoft.com/office/officeart/2008/layout/VerticalCurvedList"/>
    <dgm:cxn modelId="{44A009B9-4C6E-4056-A237-21B77C751944}" type="presOf" srcId="{32E11038-C648-4BF3-8167-6AE1FF3EFDF1}" destId="{075A3D39-E191-4C23-AF82-FED389D4714A}" srcOrd="0" destOrd="0" presId="urn:microsoft.com/office/officeart/2008/layout/VerticalCurvedList"/>
    <dgm:cxn modelId="{C12810DE-047C-44F0-893C-5DBF7D150250}" type="presOf" srcId="{6F8B888A-19D7-43C8-BC5E-9BDE549DF313}" destId="{6304DB4F-C21D-43CE-BC19-7FC9FE4143EB}" srcOrd="0" destOrd="0" presId="urn:microsoft.com/office/officeart/2008/layout/VerticalCurvedList"/>
    <dgm:cxn modelId="{C8DF18D6-9728-4B9E-8416-9844D37BED16}" type="presParOf" srcId="{075A3D39-E191-4C23-AF82-FED389D4714A}" destId="{80725D32-2ED8-4B1F-81A2-9F7C840C4E0C}" srcOrd="0" destOrd="0" presId="urn:microsoft.com/office/officeart/2008/layout/VerticalCurvedList"/>
    <dgm:cxn modelId="{E35D8989-C4EB-4877-88F9-278C7A5D79BE}" type="presParOf" srcId="{80725D32-2ED8-4B1F-81A2-9F7C840C4E0C}" destId="{B6A82959-4BD9-4D99-A596-9C774D74AB1C}" srcOrd="0" destOrd="0" presId="urn:microsoft.com/office/officeart/2008/layout/VerticalCurvedList"/>
    <dgm:cxn modelId="{2E10BBB5-BB5F-4213-81D6-299D4ED932F9}" type="presParOf" srcId="{B6A82959-4BD9-4D99-A596-9C774D74AB1C}" destId="{A2FCC776-BF52-47C4-92E4-17467F9AE6E1}" srcOrd="0" destOrd="0" presId="urn:microsoft.com/office/officeart/2008/layout/VerticalCurvedList"/>
    <dgm:cxn modelId="{5B23B201-EE0E-41FD-994F-D36FF4AEDA82}" type="presParOf" srcId="{B6A82959-4BD9-4D99-A596-9C774D74AB1C}" destId="{6304DB4F-C21D-43CE-BC19-7FC9FE4143EB}" srcOrd="1" destOrd="0" presId="urn:microsoft.com/office/officeart/2008/layout/VerticalCurvedList"/>
    <dgm:cxn modelId="{44830F56-0B6E-4957-B591-535E7C4AE88E}" type="presParOf" srcId="{B6A82959-4BD9-4D99-A596-9C774D74AB1C}" destId="{0AC5C796-425F-48EC-9CE3-FF43A9E945D1}" srcOrd="2" destOrd="0" presId="urn:microsoft.com/office/officeart/2008/layout/VerticalCurvedList"/>
    <dgm:cxn modelId="{B512C53B-041E-4F05-874B-6C14137472B2}" type="presParOf" srcId="{B6A82959-4BD9-4D99-A596-9C774D74AB1C}" destId="{FEDB5C55-0F80-4976-AD26-0CEE89BEB7EA}" srcOrd="3" destOrd="0" presId="urn:microsoft.com/office/officeart/2008/layout/VerticalCurvedList"/>
    <dgm:cxn modelId="{B5267D50-E7E0-4BB1-BFA8-A827CCA77309}" type="presParOf" srcId="{80725D32-2ED8-4B1F-81A2-9F7C840C4E0C}" destId="{89592E09-CC88-4904-BF5E-1629C8C5E634}" srcOrd="1" destOrd="0" presId="urn:microsoft.com/office/officeart/2008/layout/VerticalCurvedList"/>
    <dgm:cxn modelId="{B277B9AB-1A22-46B8-AB75-EA271659F9A9}" type="presParOf" srcId="{80725D32-2ED8-4B1F-81A2-9F7C840C4E0C}" destId="{9A21976F-30D0-4847-9028-5756044BAAC3}" srcOrd="2" destOrd="0" presId="urn:microsoft.com/office/officeart/2008/layout/VerticalCurvedList"/>
    <dgm:cxn modelId="{F63A9C37-6ADA-42F7-9567-B5030E7619A5}" type="presParOf" srcId="{9A21976F-30D0-4847-9028-5756044BAAC3}" destId="{36E4D279-9DCF-4996-B9DB-80023277EC34}" srcOrd="0" destOrd="0" presId="urn:microsoft.com/office/officeart/2008/layout/VerticalCurvedList"/>
    <dgm:cxn modelId="{F0AF24C9-085E-4E7F-84AF-44BDBD83C8D6}" type="presParOf" srcId="{80725D32-2ED8-4B1F-81A2-9F7C840C4E0C}" destId="{FA8E3AD4-7354-43A8-B93D-74F840B6AEF6}" srcOrd="3" destOrd="0" presId="urn:microsoft.com/office/officeart/2008/layout/VerticalCurvedList"/>
    <dgm:cxn modelId="{53C3BAA1-3CEB-4E9B-B244-D18A0E21044B}" type="presParOf" srcId="{80725D32-2ED8-4B1F-81A2-9F7C840C4E0C}" destId="{FDAFDD12-87AE-496F-A9BD-D8FA3C5C588E}" srcOrd="4" destOrd="0" presId="urn:microsoft.com/office/officeart/2008/layout/VerticalCurvedList"/>
    <dgm:cxn modelId="{D9AAB689-C278-446B-B50B-F0121693A922}" type="presParOf" srcId="{FDAFDD12-87AE-496F-A9BD-D8FA3C5C588E}" destId="{CE0FEE12-C9DD-48AF-B095-635EAD24EB23}" srcOrd="0" destOrd="0" presId="urn:microsoft.com/office/officeart/2008/layout/VerticalCurvedList"/>
    <dgm:cxn modelId="{6BE5BE6F-02B9-4318-9BB9-B7CD1051F0D2}" type="presParOf" srcId="{80725D32-2ED8-4B1F-81A2-9F7C840C4E0C}" destId="{30EB52CC-4F02-4C80-AAF8-62BFF5A038EA}" srcOrd="5" destOrd="0" presId="urn:microsoft.com/office/officeart/2008/layout/VerticalCurvedList"/>
    <dgm:cxn modelId="{37A2E405-9B83-4313-96A7-0A679F777B18}" type="presParOf" srcId="{80725D32-2ED8-4B1F-81A2-9F7C840C4E0C}" destId="{C8B76DD7-65EF-4958-B29D-8E09C2D14548}" srcOrd="6" destOrd="0" presId="urn:microsoft.com/office/officeart/2008/layout/VerticalCurvedList"/>
    <dgm:cxn modelId="{BA1CF7BF-1B96-48C4-ADB0-9317E5BC7454}" type="presParOf" srcId="{C8B76DD7-65EF-4958-B29D-8E09C2D14548}" destId="{E96C1AF3-5332-4D40-8E92-7C851D843D9E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04DB4F-C21D-43CE-BC19-7FC9FE4143EB}">
      <dsp:nvSpPr>
        <dsp:cNvPr id="0" name=""/>
        <dsp:cNvSpPr/>
      </dsp:nvSpPr>
      <dsp:spPr>
        <a:xfrm>
          <a:off x="-6201673" y="-949060"/>
          <a:ext cx="7384521" cy="7384521"/>
        </a:xfrm>
        <a:prstGeom prst="blockArc">
          <a:avLst>
            <a:gd name="adj1" fmla="val 18900000"/>
            <a:gd name="adj2" fmla="val 2700000"/>
            <a:gd name="adj3" fmla="val 293"/>
          </a:avLst>
        </a:pr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592E09-CC88-4904-BF5E-1629C8C5E634}">
      <dsp:nvSpPr>
        <dsp:cNvPr id="0" name=""/>
        <dsp:cNvSpPr/>
      </dsp:nvSpPr>
      <dsp:spPr>
        <a:xfrm>
          <a:off x="761512" y="548640"/>
          <a:ext cx="7697175" cy="1097280"/>
        </a:xfrm>
        <a:prstGeom prst="rect">
          <a:avLst/>
        </a:prstGeom>
        <a:solidFill>
          <a:srgbClr val="5B677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548640"/>
        <a:ext cx="7697175" cy="1097280"/>
      </dsp:txXfrm>
    </dsp:sp>
    <dsp:sp modelId="{36E4D279-9DCF-4996-B9DB-80023277EC34}">
      <dsp:nvSpPr>
        <dsp:cNvPr id="0" name=""/>
        <dsp:cNvSpPr/>
      </dsp:nvSpPr>
      <dsp:spPr>
        <a:xfrm>
          <a:off x="75712" y="41148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5B677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8E3AD4-7354-43A8-B93D-74F840B6AEF6}">
      <dsp:nvSpPr>
        <dsp:cNvPr id="0" name=""/>
        <dsp:cNvSpPr/>
      </dsp:nvSpPr>
      <dsp:spPr>
        <a:xfrm>
          <a:off x="1160373" y="2194560"/>
          <a:ext cx="7298314" cy="1097280"/>
        </a:xfrm>
        <a:prstGeom prst="rect">
          <a:avLst/>
        </a:prstGeom>
        <a:solidFill>
          <a:srgbClr val="00AEC7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1160373" y="2194560"/>
        <a:ext cx="7298314" cy="1097280"/>
      </dsp:txXfrm>
    </dsp:sp>
    <dsp:sp modelId="{CE0FEE12-C9DD-48AF-B095-635EAD24EB23}">
      <dsp:nvSpPr>
        <dsp:cNvPr id="0" name=""/>
        <dsp:cNvSpPr/>
      </dsp:nvSpPr>
      <dsp:spPr>
        <a:xfrm>
          <a:off x="474573" y="205740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0AEC7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0EB52CC-4F02-4C80-AAF8-62BFF5A038EA}">
      <dsp:nvSpPr>
        <dsp:cNvPr id="0" name=""/>
        <dsp:cNvSpPr/>
      </dsp:nvSpPr>
      <dsp:spPr>
        <a:xfrm>
          <a:off x="761512" y="3840480"/>
          <a:ext cx="7697175" cy="1097280"/>
        </a:xfrm>
        <a:prstGeom prst="rect">
          <a:avLst/>
        </a:prstGeom>
        <a:solidFill>
          <a:srgbClr val="093C61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0966" tIns="86360" rIns="86360" bIns="8636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400" kern="1200"/>
            <a:t>Click to edit Master subtitle style</a:t>
          </a:r>
        </a:p>
      </dsp:txBody>
      <dsp:txXfrm>
        <a:off x="761512" y="3840480"/>
        <a:ext cx="7697175" cy="1097280"/>
      </dsp:txXfrm>
    </dsp:sp>
    <dsp:sp modelId="{E96C1AF3-5332-4D40-8E92-7C851D843D9E}">
      <dsp:nvSpPr>
        <dsp:cNvPr id="0" name=""/>
        <dsp:cNvSpPr/>
      </dsp:nvSpPr>
      <dsp:spPr>
        <a:xfrm>
          <a:off x="75712" y="3703320"/>
          <a:ext cx="1371600" cy="1371600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50800" cap="flat" cmpd="sng" algn="ctr">
          <a:solidFill>
            <a:srgbClr val="093C61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50BF31-E9A8-4E88-81E7-44C5092290FC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B2BDB1-E95E-402D-B2EB-CA9CC1A3958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92199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EFB637-CCC9-4803-8851-F6915048CBB4}" type="datetimeFigureOut">
              <a:rPr lang="en-US" smtClean="0"/>
              <a:t>11/6/2023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F62AC51D-6DAA-4455-8EA7-D54B64909A8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05930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1593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6104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46889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2807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1279EF-AB2C-420A-AB92-215E354A3639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1695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937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66452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425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2AC51D-6DAA-4455-8EA7-D54B64909A8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1561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Master" Target="../slideMasters/slideMaster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453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3124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53683"/>
            <a:ext cx="8534400" cy="2042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8207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ey Takeaway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8650E65A-77F2-BD31-7884-036E0E1C769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038600"/>
            <a:ext cx="8340436" cy="205739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307E5F9A-4C8E-B655-9F97-B41B055E27A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304800" y="1219201"/>
            <a:ext cx="8305800" cy="2042317"/>
          </a:xfrm>
          <a:prstGeom prst="rect">
            <a:avLst/>
          </a:prstGeom>
          <a:solidFill>
            <a:schemeClr val="bg2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8510886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BDA98D29-CFFC-C296-B023-91A03EEC3E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E12A03F-8D2E-8532-3203-031013FA5A10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2FFCD6A5-9B36-D9E5-72F2-FBEA5B672AB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4EFC8874-25EC-5A5F-D57F-0691879F1F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5626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7C7B98-DF84-E7E1-CF67-1DA50AD90673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D41AE20F-67AB-7F58-E5C0-B80B60EB4F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BB40FEBA-A659-D520-0764-206779E237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12400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1C8B81A-95BD-E991-9B9F-3E9298BDDD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BD1C03C-3DF7-A3DE-6887-F11B8EF5149C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B76CBF-9431-A50C-08E3-E8EE4F236149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E0BA04B7-EE99-D736-11AC-D183C0DF7A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410200" cy="53340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3A5A8A3F-3706-273B-1AFB-760A102730E0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867400" y="914400"/>
            <a:ext cx="2971800" cy="51816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62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182880" rIns="274320" bIns="18288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DB59DB38-0284-35BB-FCF2-EAA64B408B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5" name="Slide Number Placeholder 5">
            <a:extLst>
              <a:ext uri="{FF2B5EF4-FFF2-40B4-BE49-F238E27FC236}">
                <a16:creationId xmlns:a16="http://schemas.microsoft.com/office/drawing/2014/main" id="{9556402B-DC9D-8431-8023-AD33522805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79845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ate with Captions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1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87CE442-37B7-476C-9FE8-E96267B02A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0D15576-9FF6-A891-FEC4-42E2548A9FC7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556E2A8-9379-D337-6383-63A755F631AD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3DA0FCEA-D36B-8171-D6EF-668CFAA336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2435EFE1-64FF-A596-7050-A720211A5B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029BC0-04FA-F2B5-5399-0E40A64D356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838199"/>
            <a:ext cx="3352800" cy="541020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rgbClr val="00AEC7">
                <a:alpha val="59000"/>
              </a:srgb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8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400">
                <a:solidFill>
                  <a:schemeClr val="tx1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6432911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hape Background with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4BF0DE-C10A-1045-5990-B1FA49AF9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C69C7-7D39-DEDD-BE1B-B8C046B0CA95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ADE78E12-A908-1977-15C5-27DAB2FF2F2B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CEE2A56D-1F8F-6D34-5142-3AFE504C04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19A953EB-673D-F477-0F68-19BB3308497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6">
            <a:extLst>
              <a:ext uri="{FF2B5EF4-FFF2-40B4-BE49-F238E27FC236}">
                <a16:creationId xmlns:a16="http://schemas.microsoft.com/office/drawing/2014/main" id="{18275120-314C-AFBD-B170-4B990F0EFBA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04801" y="1066800"/>
            <a:ext cx="8534400" cy="219136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4" name="Text Placeholder 6">
            <a:extLst>
              <a:ext uri="{FF2B5EF4-FFF2-40B4-BE49-F238E27FC236}">
                <a16:creationId xmlns:a16="http://schemas.microsoft.com/office/drawing/2014/main" id="{9C95B286-9A86-1DCC-052D-7E695490B198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304801" y="3574374"/>
            <a:ext cx="8534400" cy="2277547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182880" tIns="182880" rIns="182880" bIns="182880" numCol="3" spcCol="548640">
            <a:sp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>
              <a:defRPr sz="1800">
                <a:solidFill>
                  <a:schemeClr val="bg1"/>
                </a:solidFill>
              </a:defRPr>
            </a:lvl2pPr>
            <a:lvl3pPr marL="914400" indent="0">
              <a:buNone/>
              <a:defRPr sz="16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0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302936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421005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629150" y="762000"/>
            <a:ext cx="38862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4EF78B07-4E0F-444F-3584-E6AC1A3DDB0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9405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Slide Number Placeholder 5">
            <a:extLst>
              <a:ext uri="{FF2B5EF4-FFF2-40B4-BE49-F238E27FC236}">
                <a16:creationId xmlns:a16="http://schemas.microsoft.com/office/drawing/2014/main" id="{E8A51F0A-9475-9DAE-242E-33E187825E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Content Placeholder 4">
            <a:extLst>
              <a:ext uri="{FF2B5EF4-FFF2-40B4-BE49-F238E27FC236}">
                <a16:creationId xmlns:a16="http://schemas.microsoft.com/office/drawing/2014/main" id="{2EE9DFC8-B2E5-E793-2150-517381008A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04800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378E2229-F384-0D03-A606-DDA1EF9C1598}"/>
              </a:ext>
            </a:extLst>
          </p:cNvPr>
          <p:cNvSpPr>
            <a:spLocks noGrp="1"/>
          </p:cNvSpPr>
          <p:nvPr>
            <p:ph sz="half" idx="11"/>
          </p:nvPr>
        </p:nvSpPr>
        <p:spPr>
          <a:xfrm>
            <a:off x="31692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Content Placeholder 4">
            <a:extLst>
              <a:ext uri="{FF2B5EF4-FFF2-40B4-BE49-F238E27FC236}">
                <a16:creationId xmlns:a16="http://schemas.microsoft.com/office/drawing/2014/main" id="{A025B271-82B7-1F6E-F1D4-5CDE1CA26D69}"/>
              </a:ext>
            </a:extLst>
          </p:cNvPr>
          <p:cNvSpPr>
            <a:spLocks noGrp="1"/>
          </p:cNvSpPr>
          <p:nvPr>
            <p:ph sz="half" idx="12"/>
          </p:nvPr>
        </p:nvSpPr>
        <p:spPr>
          <a:xfrm>
            <a:off x="6026729" y="762000"/>
            <a:ext cx="2819400" cy="5029201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lang="en-US" sz="2000" dirty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0262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A2E64688-55C6-E357-9586-99D476DEA0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810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2" name="Text Placeholder 6">
            <a:extLst>
              <a:ext uri="{FF2B5EF4-FFF2-40B4-BE49-F238E27FC236}">
                <a16:creationId xmlns:a16="http://schemas.microsoft.com/office/drawing/2014/main" id="{5647BB42-DB2F-5A0E-E38E-6058202FE98E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4005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ACFE8832-28AD-B47C-8C26-31B963CA9E5A}"/>
              </a:ext>
            </a:extLst>
          </p:cNvPr>
          <p:cNvSpPr>
            <a:spLocks noGrp="1"/>
          </p:cNvSpPr>
          <p:nvPr>
            <p:ph type="body" idx="16"/>
          </p:nvPr>
        </p:nvSpPr>
        <p:spPr>
          <a:xfrm>
            <a:off x="3200400" y="1240594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4" name="Text Placeholder 6">
            <a:extLst>
              <a:ext uri="{FF2B5EF4-FFF2-40B4-BE49-F238E27FC236}">
                <a16:creationId xmlns:a16="http://schemas.microsoft.com/office/drawing/2014/main" id="{2945EFAC-694A-3BD3-547B-6671ECA14576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3219916" y="1926394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559C7A71-BBBF-254C-4D14-5F4DC1F4ED33}"/>
              </a:ext>
            </a:extLst>
          </p:cNvPr>
          <p:cNvSpPr>
            <a:spLocks noGrp="1"/>
          </p:cNvSpPr>
          <p:nvPr>
            <p:ph type="body" idx="18"/>
          </p:nvPr>
        </p:nvSpPr>
        <p:spPr>
          <a:xfrm>
            <a:off x="6000284" y="1237099"/>
            <a:ext cx="2743200" cy="576262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 sz="2000">
                <a:solidFill>
                  <a:srgbClr val="00AEC7"/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26" name="Text Placeholder 6">
            <a:extLst>
              <a:ext uri="{FF2B5EF4-FFF2-40B4-BE49-F238E27FC236}">
                <a16:creationId xmlns:a16="http://schemas.microsoft.com/office/drawing/2014/main" id="{B003D11D-EC33-ECB2-82CF-2D9A887EAC5E}"/>
              </a:ext>
            </a:extLst>
          </p:cNvPr>
          <p:cNvSpPr>
            <a:spLocks noGrp="1"/>
          </p:cNvSpPr>
          <p:nvPr>
            <p:ph type="body" sz="half" idx="19"/>
          </p:nvPr>
        </p:nvSpPr>
        <p:spPr>
          <a:xfrm>
            <a:off x="6019800" y="1922899"/>
            <a:ext cx="2743200" cy="3941006"/>
          </a:xfrm>
          <a:prstGeom prst="rect">
            <a:avLst/>
          </a:prstGeom>
        </p:spPr>
        <p:txBody>
          <a:bodyPr/>
          <a:lstStyle>
            <a:lvl1pPr>
              <a:defRPr sz="14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7" name="Slide Number Placeholder 5">
            <a:extLst>
              <a:ext uri="{FF2B5EF4-FFF2-40B4-BE49-F238E27FC236}">
                <a16:creationId xmlns:a16="http://schemas.microsoft.com/office/drawing/2014/main" id="{3C43E465-E8F7-518D-DB0A-14D6D410852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6379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Shap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F9EE3F64-5084-626C-72A7-533838A69759}"/>
              </a:ext>
            </a:extLst>
          </p:cNvPr>
          <p:cNvGraphicFramePr/>
          <p:nvPr userDrawn="1">
            <p:extLst>
              <p:ext uri="{D42A27DB-BD31-4B8C-83A1-F6EECF244321}">
                <p14:modId xmlns:p14="http://schemas.microsoft.com/office/powerpoint/2010/main" val="2536825941"/>
              </p:ext>
            </p:extLst>
          </p:nvPr>
        </p:nvGraphicFramePr>
        <p:xfrm>
          <a:off x="304800" y="762000"/>
          <a:ext cx="8534400" cy="5486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itle 1">
            <a:extLst>
              <a:ext uri="{FF2B5EF4-FFF2-40B4-BE49-F238E27FC236}">
                <a16:creationId xmlns:a16="http://schemas.microsoft.com/office/drawing/2014/main" id="{440F2B08-EC92-A561-8BE4-EDCE8DB345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1FF5FC3-0BB0-C369-E541-DAB7BF2A7B43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7E1BA5E2-F942-F1C0-42B8-24244D128FA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43866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130429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52418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BA199AC-D2A1-091A-DA81-F6D6886C50B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166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84D1CB6-92C2-F892-BEE2-D7DE748ACA7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6264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7635F2-47C7-E5B0-DC5D-8BCFB402691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95400" y="2206629"/>
            <a:ext cx="7391400" cy="1470025"/>
          </a:xfrm>
          <a:prstGeom prst="rect">
            <a:avLst/>
          </a:prstGeom>
        </p:spPr>
        <p:txBody>
          <a:bodyPr/>
          <a:lstStyle>
            <a:lvl1pPr algn="ctr">
              <a:defRPr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75FD51-383E-7023-CF18-A1096F0F277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8241" y="3962400"/>
            <a:ext cx="554416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D3E071B-3191-735B-1E53-53195D771F0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0534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5775D9C-A163-0AE2-B1A6-0B1992510C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7EF50F-9FD6-D876-630B-1BB9772EDA0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201076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914400" y="0"/>
            <a:ext cx="7620002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ECA9812F-1971-A6EB-3683-540A757044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383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953FC956-A879-5B22-35BA-D236C87FBE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6A410FC-F79C-D1EE-BC59-B3D7D49806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814363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858000"/>
          </a:xfrm>
          <a:prstGeom prst="rect">
            <a:avLst/>
          </a:prstGeom>
          <a:solidFill>
            <a:srgbClr val="E6EBF0"/>
          </a:solidFill>
        </p:spPr>
        <p:txBody>
          <a:bodyPr lIns="274320" tIns="960120" rIns="274320" bIns="7315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7A8D8C4E-4BE2-888F-3F85-54FC3D912AF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73ABB5D-9742-CBF2-15A7-11E66774A8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4572000" cy="61722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tx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932473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and Gra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242DC6D-47B2-4BEB-A8AA-8A0002CC16B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922C3B1-E57B-52E5-9F21-33863CDB21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5899779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2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A3182A6B-DC34-4468-C956-97A4DC5435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F7AFAAF5-F226-6389-E586-DC0463600789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1600200" y="3429000"/>
            <a:ext cx="7010400" cy="2819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D99807EB-47DD-8DF6-305A-C4E5A3D89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0"/>
            <a:ext cx="7696200" cy="3429000"/>
          </a:xfrm>
          <a:prstGeom prst="rect">
            <a:avLst/>
          </a:prstGeom>
        </p:spPr>
        <p:txBody>
          <a:bodyPr lIns="914400" tIns="914400"/>
          <a:lstStyle>
            <a:lvl1pPr marL="0" indent="0">
              <a:buNone/>
              <a:defRPr b="0">
                <a:solidFill>
                  <a:schemeClr val="accent1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15842642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3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A431F1-E681-368A-8F5C-DBA97E41C3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6AD76CDD-E83E-314F-46D6-468E51433F47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A4A3320-2AAB-0F80-784F-76D0C98A40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B17BDA0E-C1F9-FF52-4A21-937465BDDD7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67179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4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B3CF171C-297F-4950-0C7E-D8D375822F5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EB5CE23-0801-2645-C33A-9F9E19FF464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F8A263E8-3DE1-FE29-FE2A-6585C0D4DCCD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9A24D0FB-E176-3A85-94A0-3D5271A740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0988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438404"/>
            <a:ext cx="8005618" cy="1470025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F8914-EDD3-FC49-4CAF-D7AFEA0598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85529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5 (Aqua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2699664-72AA-34F1-784C-6E6582F0389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A106EE49-B184-8DE1-DEB3-C9D706F278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24000" y="990600"/>
            <a:ext cx="3352800" cy="54864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10830282-F265-20EB-31BA-835917B411D5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105400" y="990601"/>
            <a:ext cx="3505200" cy="54102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>
            <a:solidFill>
              <a:schemeClr val="accent1"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A52C17FD-3EC6-0937-A579-73189B20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7883853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in Shape with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6">
            <a:extLst>
              <a:ext uri="{FF2B5EF4-FFF2-40B4-BE49-F238E27FC236}">
                <a16:creationId xmlns:a16="http://schemas.microsoft.com/office/drawing/2014/main" id="{C3ED11FE-8556-BDBD-C1A4-1DDF827CEB3F}"/>
              </a:ext>
            </a:extLst>
          </p:cNvPr>
          <p:cNvSpPr>
            <a:spLocks noGrp="1"/>
          </p:cNvSpPr>
          <p:nvPr>
            <p:ph type="body" sz="half" idx="17"/>
          </p:nvPr>
        </p:nvSpPr>
        <p:spPr>
          <a:xfrm>
            <a:off x="1638300" y="1127931"/>
            <a:ext cx="7213840" cy="262841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 cap="rnd" cmpd="sng">
            <a:solidFill>
              <a:schemeClr val="accent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2" spcCol="548640">
            <a:sp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accent2"/>
                </a:solidFill>
              </a:defRPr>
            </a:lvl2pPr>
            <a:lvl3pPr marL="914400" indent="0">
              <a:buNone/>
              <a:defRPr sz="1600">
                <a:solidFill>
                  <a:schemeClr val="accent2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FB0943CB-AB77-66FC-B5C6-9EF57AD713B2}"/>
              </a:ext>
            </a:extLst>
          </p:cNvPr>
          <p:cNvSpPr>
            <a:spLocks noGrp="1"/>
          </p:cNvSpPr>
          <p:nvPr>
            <p:ph type="body" sz="half" idx="18"/>
          </p:nvPr>
        </p:nvSpPr>
        <p:spPr>
          <a:xfrm>
            <a:off x="1638300" y="3962400"/>
            <a:ext cx="7213840" cy="2268313"/>
          </a:xfrm>
          <a:prstGeom prst="rect">
            <a:avLst/>
          </a:prstGeom>
          <a:solidFill>
            <a:srgbClr val="093C61"/>
          </a:solidFill>
          <a:ln w="15875" cap="rnd" cmpd="sng">
            <a:solidFill>
              <a:srgbClr val="093C61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lIns="274320" tIns="274320" rIns="274320" bIns="274320" numCol="3" spcCol="548640">
            <a:spAutoFit/>
          </a:bodyPr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1200">
                <a:solidFill>
                  <a:schemeClr val="bg1"/>
                </a:solidFill>
              </a:defRPr>
            </a:lvl2pPr>
            <a:lvl3pPr marL="914400" indent="0">
              <a:buNone/>
              <a:defRPr sz="1200">
                <a:solidFill>
                  <a:schemeClr val="bg1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2"/>
            <a:endParaRPr lang="en-US"/>
          </a:p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2"/>
            <a:endParaRPr lang="en-US"/>
          </a:p>
          <a:p>
            <a:pPr lvl="2"/>
            <a:endParaRPr lang="en-US"/>
          </a:p>
        </p:txBody>
      </p:sp>
      <p:sp>
        <p:nvSpPr>
          <p:cNvPr id="3" name="Slide Number Placeholder 5">
            <a:extLst>
              <a:ext uri="{FF2B5EF4-FFF2-40B4-BE49-F238E27FC236}">
                <a16:creationId xmlns:a16="http://schemas.microsoft.com/office/drawing/2014/main" id="{6FB956A1-A25D-DD57-0C23-A5E2DB94E5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2F52A6F6-BF09-CAD7-9F06-9654C66946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4000" y="472282"/>
            <a:ext cx="7315200" cy="518318"/>
          </a:xfrm>
          <a:prstGeom prst="rect">
            <a:avLst/>
          </a:prstGeom>
        </p:spPr>
        <p:txBody>
          <a:bodyPr lIns="274320"/>
          <a:lstStyle>
            <a:lvl1pPr algn="l">
              <a:defRPr sz="2800" b="1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031809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2F5400B3-30FC-250E-0E40-F769CD495F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87205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1"/>
            <a:ext cx="8534400" cy="5280822"/>
          </a:xfrm>
          <a:prstGeom prst="rect">
            <a:avLst/>
          </a:prstGeom>
        </p:spPr>
        <p:txBody>
          <a:bodyPr lIns="274320" tIns="274320" rIns="274320" bIns="274320"/>
          <a:lstStyle>
            <a:lvl1pPr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rgbClr val="5B6770"/>
                </a:solidFill>
              </a:defRPr>
            </a:lvl2pPr>
            <a:lvl3pPr>
              <a:defRPr sz="1600">
                <a:solidFill>
                  <a:srgbClr val="5B6770"/>
                </a:solidFill>
              </a:defRPr>
            </a:lvl3pPr>
            <a:lvl4pPr>
              <a:defRPr sz="1400">
                <a:solidFill>
                  <a:srgbClr val="5B6770"/>
                </a:solidFill>
              </a:defRPr>
            </a:lvl4pPr>
            <a:lvl5pPr>
              <a:defRPr sz="1200">
                <a:solidFill>
                  <a:srgbClr val="5B677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5271C7-351C-6A53-1BD1-4B6987F11F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1117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A08BA54D-6CCD-C3E8-6751-1276B8364E6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4CC83710-C64D-1BD2-447D-28FF58823C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FF9252-B1FC-9936-53BB-BEE6DD5CEFB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060D07C2-2A38-B953-E52E-4EBD6A8D19A2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0DBED4E2-E7A2-AE66-639C-4EE96FC065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78926B97-2A6D-A2E6-33E5-91F5C2A6F7B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32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E560A137-FB98-0536-3809-C26CC3FAD5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5181600" cy="54102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  <a:latin typeface="+mj-lt"/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15AB1D34-51BB-4778-251A-21036E98CE5C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5486400" y="0"/>
            <a:ext cx="3657600" cy="6464808"/>
          </a:xfrm>
          <a:prstGeom prst="rect">
            <a:avLst/>
          </a:prstGeom>
          <a:solidFill>
            <a:srgbClr val="E6EBF0"/>
          </a:solidFill>
        </p:spPr>
        <p:txBody>
          <a:bodyPr lIns="274320" tIns="1051560" rIns="274320" bIns="731520"/>
          <a:lstStyle>
            <a:lvl1pPr marL="0" indent="0">
              <a:buNone/>
              <a:defRPr sz="2000" b="0">
                <a:solidFill>
                  <a:schemeClr val="accent1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20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796BAD60-5C45-1A72-0429-2EA7A0968D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60EBBE-A2F2-20F7-8FB9-432D577E3F22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30BE998-F70B-DF4E-4F08-F7692DA494DE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9EA07743-71C9-2937-9D4F-786590E10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FC980251-D77A-C3CE-5889-2579FFB6AC5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3138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Gray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A0D26C4-F0B9-8786-63BA-3230F0D9EE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02746A8-CEB7-DA32-2E46-4CD875A53BEE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5B6770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D81F622A-1E5B-9C1F-4B89-952F231997D8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8504BE0D-CAFF-A353-053D-04E6FAB570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2514600"/>
          </a:xfrm>
          <a:prstGeom prst="rect">
            <a:avLst/>
          </a:prstGeom>
        </p:spPr>
        <p:txBody>
          <a:bodyPr lIns="274320" tIns="274320" rIns="274320" bIns="36576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A0A47C1F-9F12-8BE1-EFDD-1FE189FAAD52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3429000"/>
            <a:ext cx="8534400" cy="26670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2"/>
                </a:solidFill>
              </a:defRPr>
            </a:lvl2pPr>
            <a:lvl3pPr>
              <a:defRPr sz="14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4BAB97C9-A225-B5FE-3934-62A46DFCC2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744CFBEC-5C8F-3F37-0431-43415179EE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1827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 (Blue Title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2A0837FE-C71E-9CF6-AC64-3D795C3B5F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518318"/>
          </a:xfrm>
          <a:prstGeom prst="rect">
            <a:avLst/>
          </a:prstGeom>
        </p:spPr>
        <p:txBody>
          <a:bodyPr/>
          <a:lstStyle>
            <a:lvl1pPr algn="l"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2A5C917-3A9B-FEDC-2C2D-7DCD85F5C1DF}"/>
              </a:ext>
            </a:extLst>
          </p:cNvPr>
          <p:cNvSpPr/>
          <p:nvPr userDrawn="1"/>
        </p:nvSpPr>
        <p:spPr>
          <a:xfrm>
            <a:off x="304800" y="243682"/>
            <a:ext cx="76200" cy="518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949D2196-8960-8007-C0C0-62EFA03EA586}"/>
              </a:ext>
            </a:extLst>
          </p:cNvPr>
          <p:cNvCxnSpPr/>
          <p:nvPr userDrawn="1"/>
        </p:nvCxnSpPr>
        <p:spPr>
          <a:xfrm>
            <a:off x="304800" y="243682"/>
            <a:ext cx="99060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C28BCE00-998E-E986-BAB5-DFC04DAB5E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4038600"/>
          </a:xfrm>
          <a:prstGeom prst="rect">
            <a:avLst/>
          </a:prstGeom>
        </p:spPr>
        <p:txBody>
          <a:bodyPr lIns="274320" tIns="274320" rIns="274320" bIns="274320"/>
          <a:lstStyle>
            <a:lvl1pPr marL="0" indent="0">
              <a:buNone/>
              <a:defRPr sz="2000" b="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2"/>
                </a:solidFill>
              </a:defRPr>
            </a:lvl2pPr>
            <a:lvl3pPr>
              <a:defRPr sz="18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F811FEB3-47F2-0622-E85A-BC25AB9BF116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304800" y="4800600"/>
            <a:ext cx="8534400" cy="1295400"/>
          </a:xfrm>
          <a:prstGeom prst="rect">
            <a:avLst/>
          </a:prstGeom>
          <a:solidFill>
            <a:srgbClr val="E6EBF0"/>
          </a:solidFill>
          <a:ln w="15875" cap="rnd">
            <a:solidFill>
              <a:schemeClr val="bg1">
                <a:lumMod val="85000"/>
                <a:alpha val="59000"/>
              </a:schemeClr>
            </a:solidFill>
            <a:round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/>
          <a:lstStyle>
            <a:lvl1pPr marL="0" indent="0">
              <a:buNone/>
              <a:defRPr sz="1600" b="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Footer Placeholder 4">
            <a:extLst>
              <a:ext uri="{FF2B5EF4-FFF2-40B4-BE49-F238E27FC236}">
                <a16:creationId xmlns:a16="http://schemas.microsoft.com/office/drawing/2014/main" id="{15A3345B-D5C7-2F88-8026-20E44CDC1C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743200" y="6553200"/>
            <a:ext cx="4038600" cy="228600"/>
          </a:xfrm>
        </p:spPr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02DBDC06-CAF6-397A-E258-1B91B7BE4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10681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4.xml"/><Relationship Id="rId1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slideLayout" Target="../slideLayouts/slideLayout13.xml"/><Relationship Id="rId1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3.xml"/><Relationship Id="rId16" Type="http://schemas.openxmlformats.org/officeDocument/2006/relationships/slideLayout" Target="../slideLayouts/slideLayout17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1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Relationship Id="rId14" Type="http://schemas.openxmlformats.org/officeDocument/2006/relationships/slideLayout" Target="../slideLayouts/slideLayout1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9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3657600" y="0"/>
            <a:ext cx="5486400" cy="6858000"/>
          </a:xfrm>
          <a:prstGeom prst="rect">
            <a:avLst/>
          </a:prstGeom>
          <a:solidFill>
            <a:srgbClr val="E6EBF0"/>
          </a:solidFill>
          <a:ln>
            <a:noFill/>
          </a:ln>
          <a:effectLst>
            <a:outerShdw blurRad="50800" dist="50800" dir="11400000" algn="t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014" y="2876281"/>
            <a:ext cx="2857586" cy="1105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769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164D7AF-E2F5-1599-41AA-3C3E7364C4D0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BC265F66-6D17-D963-C0E8-D5570992A0F6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76200" y="6477000"/>
            <a:ext cx="594360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2194560" y="6477004"/>
            <a:ext cx="6858000" cy="1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6248400"/>
            <a:ext cx="1181868" cy="4572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54677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415D4E-E4EE-28DF-8C01-159908B931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534402" y="6561138"/>
            <a:ext cx="485231" cy="22066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2"/>
                </a:solidFill>
              </a:defRPr>
            </a:lvl1pPr>
          </a:lstStyle>
          <a:p>
            <a:fld id="{1D93BD3E-1E9A-4970-A6F7-E7AC52762E0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96416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736" r:id="rId2"/>
    <p:sldLayoutId id="2147483665" r:id="rId3"/>
    <p:sldLayoutId id="2147483738" r:id="rId4"/>
    <p:sldLayoutId id="2147483713" r:id="rId5"/>
    <p:sldLayoutId id="2147483714" r:id="rId6"/>
    <p:sldLayoutId id="2147483715" r:id="rId7"/>
    <p:sldLayoutId id="2147483716" r:id="rId8"/>
    <p:sldLayoutId id="2147483755" r:id="rId9"/>
    <p:sldLayoutId id="2147483756" r:id="rId10"/>
    <p:sldLayoutId id="2147483717" r:id="rId11"/>
    <p:sldLayoutId id="2147483718" r:id="rId12"/>
    <p:sldLayoutId id="2147483719" r:id="rId13"/>
    <p:sldLayoutId id="2147483720" r:id="rId14"/>
    <p:sldLayoutId id="2147483666" r:id="rId15"/>
    <p:sldLayoutId id="2147483722" r:id="rId16"/>
    <p:sldLayoutId id="2147483737" r:id="rId17"/>
    <p:sldLayoutId id="2147483721" r:id="rId18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 userDrawn="1"/>
        </p:nvCxnSpPr>
        <p:spPr>
          <a:xfrm flipH="1">
            <a:off x="914402" y="5"/>
            <a:ext cx="1" cy="4952999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466" y="5257800"/>
            <a:ext cx="1181868" cy="457200"/>
          </a:xfrm>
          <a:prstGeom prst="rect">
            <a:avLst/>
          </a:prstGeom>
        </p:spPr>
      </p:pic>
      <p:cxnSp>
        <p:nvCxnSpPr>
          <p:cNvPr id="12" name="Straight Connector 11"/>
          <p:cNvCxnSpPr>
            <a:cxnSpLocks/>
          </p:cNvCxnSpPr>
          <p:nvPr userDrawn="1"/>
        </p:nvCxnSpPr>
        <p:spPr>
          <a:xfrm flipH="1">
            <a:off x="914400" y="6019800"/>
            <a:ext cx="3" cy="45720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E627B9B1-E043-8DC1-3EC7-0618B8D4608F}"/>
              </a:ext>
            </a:extLst>
          </p:cNvPr>
          <p:cNvSpPr/>
          <p:nvPr userDrawn="1"/>
        </p:nvSpPr>
        <p:spPr>
          <a:xfrm>
            <a:off x="8534402" y="6477004"/>
            <a:ext cx="533399" cy="381001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chemeClr val="bg2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60C3A2F-8F20-B658-C764-43B7B4E03C14}"/>
              </a:ext>
            </a:extLst>
          </p:cNvPr>
          <p:cNvSpPr/>
          <p:nvPr userDrawn="1"/>
        </p:nvSpPr>
        <p:spPr>
          <a:xfrm>
            <a:off x="9019630" y="6477000"/>
            <a:ext cx="124369" cy="381000"/>
          </a:xfrm>
          <a:prstGeom prst="rect">
            <a:avLst/>
          </a:prstGeom>
          <a:solidFill>
            <a:schemeClr val="tx2"/>
          </a:solidFill>
          <a:ln w="952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>
              <a:solidFill>
                <a:srgbClr val="FFFFFF"/>
              </a:solidFill>
            </a:endParaRP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DEB88D08-DDEE-00ED-73FF-063414CEE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743200" y="6553200"/>
            <a:ext cx="40386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8AB031E7-226A-613D-9699-D5B9B138274C}"/>
              </a:ext>
            </a:extLst>
          </p:cNvPr>
          <p:cNvCxnSpPr>
            <a:cxnSpLocks/>
          </p:cNvCxnSpPr>
          <p:nvPr userDrawn="1"/>
        </p:nvCxnSpPr>
        <p:spPr>
          <a:xfrm>
            <a:off x="914402" y="6477005"/>
            <a:ext cx="8138158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B4A18A6C-1485-2DE6-42D7-00D0F66FEAE0}"/>
              </a:ext>
            </a:extLst>
          </p:cNvPr>
          <p:cNvSpPr txBox="1"/>
          <p:nvPr userDrawn="1"/>
        </p:nvSpPr>
        <p:spPr>
          <a:xfrm>
            <a:off x="838200" y="6553200"/>
            <a:ext cx="93592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chemeClr val="tx1"/>
                </a:solidFill>
              </a:rPr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41114035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  <p:sldLayoutId id="2147483741" r:id="rId2"/>
    <p:sldLayoutId id="2147483742" r:id="rId3"/>
    <p:sldLayoutId id="2147483743" r:id="rId4"/>
    <p:sldLayoutId id="2147483744" r:id="rId5"/>
    <p:sldLayoutId id="2147483745" r:id="rId6"/>
    <p:sldLayoutId id="2147483746" r:id="rId7"/>
    <p:sldLayoutId id="2147483747" r:id="rId8"/>
    <p:sldLayoutId id="2147483748" r:id="rId9"/>
    <p:sldLayoutId id="2147483749" r:id="rId10"/>
    <p:sldLayoutId id="2147483750" r:id="rId11"/>
    <p:sldLayoutId id="2147483751" r:id="rId12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71B380C9-83F4-13B7-773B-9880F0F13E5F}"/>
              </a:ext>
            </a:extLst>
          </p:cNvPr>
          <p:cNvSpPr txBox="1"/>
          <p:nvPr/>
        </p:nvSpPr>
        <p:spPr>
          <a:xfrm>
            <a:off x="3810000" y="2105561"/>
            <a:ext cx="5646034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Black Start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i="1" dirty="0"/>
              <a:t>Freddy Garcia</a:t>
            </a:r>
          </a:p>
          <a:p>
            <a:r>
              <a:rPr lang="en-US" dirty="0"/>
              <a:t>Manager, Operations Analysis &amp; Improvement</a:t>
            </a:r>
          </a:p>
          <a:p>
            <a:endParaRPr lang="en-US" dirty="0"/>
          </a:p>
          <a:p>
            <a:r>
              <a:rPr lang="en-US" dirty="0"/>
              <a:t>November 8, 2023</a:t>
            </a:r>
          </a:p>
        </p:txBody>
      </p:sp>
    </p:spTree>
    <p:extLst>
      <p:ext uri="{BB962C8B-B14F-4D97-AF65-F5344CB8AC3E}">
        <p14:creationId xmlns:p14="http://schemas.microsoft.com/office/powerpoint/2010/main" val="1850676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1322" y="265595"/>
            <a:ext cx="8419098" cy="711169"/>
          </a:xfrm>
        </p:spPr>
        <p:txBody>
          <a:bodyPr/>
          <a:lstStyle/>
          <a:p>
            <a:r>
              <a:rPr lang="en-US" sz="2400" b="1" dirty="0">
                <a:solidFill>
                  <a:schemeClr val="accent1"/>
                </a:solidFill>
              </a:rPr>
              <a:t>Black Start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629650" y="5772150"/>
            <a:ext cx="400050" cy="165497"/>
          </a:xfrm>
        </p:spPr>
        <p:txBody>
          <a:bodyPr/>
          <a:lstStyle/>
          <a:p>
            <a:fld id="{1D93BD3E-1E9A-4970-A6F7-E7AC52762E0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Bent-Up Arrow 5"/>
          <p:cNvSpPr/>
          <p:nvPr/>
        </p:nvSpPr>
        <p:spPr>
          <a:xfrm rot="5400000">
            <a:off x="2163768" y="2133947"/>
            <a:ext cx="649735" cy="73461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7" name="Bent-Up Arrow 6"/>
          <p:cNvSpPr/>
          <p:nvPr/>
        </p:nvSpPr>
        <p:spPr>
          <a:xfrm rot="5400000">
            <a:off x="3192264" y="2949640"/>
            <a:ext cx="645268" cy="73461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8" name="Group 7"/>
          <p:cNvGrpSpPr/>
          <p:nvPr/>
        </p:nvGrpSpPr>
        <p:grpSpPr>
          <a:xfrm>
            <a:off x="2884274" y="2287102"/>
            <a:ext cx="1943098" cy="760340"/>
            <a:chOff x="1295395" y="1173687"/>
            <a:chExt cx="2590797" cy="10137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20" name="Rounded Rectangle 19"/>
            <p:cNvSpPr/>
            <p:nvPr/>
          </p:nvSpPr>
          <p:spPr>
            <a:xfrm>
              <a:off x="1295395" y="1173687"/>
              <a:ext cx="2590797" cy="1013787"/>
            </a:xfrm>
            <a:prstGeom prst="roundRect">
              <a:avLst>
                <a:gd name="adj" fmla="val 16670"/>
              </a:avLst>
            </a:prstGeom>
            <a:solidFill>
              <a:srgbClr val="92D05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1" name="Rounded Rectangle 6"/>
            <p:cNvSpPr/>
            <p:nvPr/>
          </p:nvSpPr>
          <p:spPr>
            <a:xfrm>
              <a:off x="1344893" y="1223185"/>
              <a:ext cx="2491801" cy="91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Provide Service to Critical Facilities</a:t>
              </a:r>
            </a:p>
          </p:txBody>
        </p:sp>
      </p:grpSp>
      <p:sp>
        <p:nvSpPr>
          <p:cNvPr id="9" name="Bent-Up Arrow 8"/>
          <p:cNvSpPr/>
          <p:nvPr/>
        </p:nvSpPr>
        <p:spPr>
          <a:xfrm rot="5400000">
            <a:off x="4163812" y="3775875"/>
            <a:ext cx="645268" cy="73461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0" name="Group 9"/>
          <p:cNvGrpSpPr/>
          <p:nvPr/>
        </p:nvGrpSpPr>
        <p:grpSpPr>
          <a:xfrm>
            <a:off x="3882206" y="3097255"/>
            <a:ext cx="1943098" cy="760340"/>
            <a:chOff x="2590802" y="2312506"/>
            <a:chExt cx="2590797" cy="10137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8" name="Rounded Rectangle 17"/>
            <p:cNvSpPr/>
            <p:nvPr/>
          </p:nvSpPr>
          <p:spPr>
            <a:xfrm>
              <a:off x="2590802" y="2312506"/>
              <a:ext cx="2590797" cy="1013787"/>
            </a:xfrm>
            <a:prstGeom prst="roundRect">
              <a:avLst>
                <a:gd name="adj" fmla="val 16670"/>
              </a:avLst>
            </a:prstGeom>
            <a:solidFill>
              <a:srgbClr val="FF000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Rounded Rectangle 9"/>
            <p:cNvSpPr/>
            <p:nvPr/>
          </p:nvSpPr>
          <p:spPr>
            <a:xfrm>
              <a:off x="2640300" y="2362004"/>
              <a:ext cx="2491801" cy="91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Restore Control Area Transmission</a:t>
              </a:r>
            </a:p>
          </p:txBody>
        </p:sp>
      </p:grpSp>
      <p:sp>
        <p:nvSpPr>
          <p:cNvPr id="11" name="Bent-Up Arrow 10"/>
          <p:cNvSpPr/>
          <p:nvPr/>
        </p:nvSpPr>
        <p:spPr>
          <a:xfrm rot="5400000">
            <a:off x="5135360" y="4587529"/>
            <a:ext cx="645268" cy="734615"/>
          </a:xfrm>
          <a:prstGeom prst="bentUpArrow">
            <a:avLst>
              <a:gd name="adj1" fmla="val 32840"/>
              <a:gd name="adj2" fmla="val 25000"/>
              <a:gd name="adj3" fmla="val 35780"/>
            </a:avLst>
          </a:prstGeo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grpSp>
        <p:nvGrpSpPr>
          <p:cNvPr id="12" name="Group 11"/>
          <p:cNvGrpSpPr/>
          <p:nvPr/>
        </p:nvGrpSpPr>
        <p:grpSpPr>
          <a:xfrm>
            <a:off x="5846524" y="4734376"/>
            <a:ext cx="1943098" cy="760340"/>
            <a:chOff x="3886194" y="3451324"/>
            <a:chExt cx="2590797" cy="10137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6" name="Rounded Rectangle 15"/>
            <p:cNvSpPr/>
            <p:nvPr/>
          </p:nvSpPr>
          <p:spPr>
            <a:xfrm>
              <a:off x="3886194" y="3451324"/>
              <a:ext cx="2590797" cy="1013787"/>
            </a:xfrm>
            <a:prstGeom prst="roundRect">
              <a:avLst>
                <a:gd name="adj" fmla="val 16670"/>
              </a:avLst>
            </a:prstGeom>
            <a:solidFill>
              <a:srgbClr val="0070C0"/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ounded Rectangle 12"/>
            <p:cNvSpPr/>
            <p:nvPr/>
          </p:nvSpPr>
          <p:spPr>
            <a:xfrm>
              <a:off x="3935692" y="3500822"/>
              <a:ext cx="2491801" cy="91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Careful Connection of Islands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853748" y="3916201"/>
            <a:ext cx="1943098" cy="760340"/>
            <a:chOff x="5181601" y="4590142"/>
            <a:chExt cx="2590797" cy="1013787"/>
          </a:xfrm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</p:grpSpPr>
        <p:sp>
          <p:nvSpPr>
            <p:cNvPr id="14" name="Rounded Rectangle 13"/>
            <p:cNvSpPr/>
            <p:nvPr/>
          </p:nvSpPr>
          <p:spPr>
            <a:xfrm>
              <a:off x="5181601" y="4590142"/>
              <a:ext cx="2590797" cy="1013787"/>
            </a:xfrm>
            <a:prstGeom prst="roundRect">
              <a:avLst>
                <a:gd name="adj" fmla="val 16670"/>
              </a:avLst>
            </a:prstGeom>
            <a:solidFill>
              <a:schemeClr val="accent6">
                <a:lumMod val="75000"/>
              </a:schemeClr>
            </a:solidFill>
            <a:sp3d contourW="19050" prstMaterial="metal">
              <a:bevelT w="88900" h="203200"/>
              <a:bevelB w="165100" h="254000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5" name="Rounded Rectangle 14"/>
            <p:cNvSpPr/>
            <p:nvPr/>
          </p:nvSpPr>
          <p:spPr>
            <a:xfrm>
              <a:off x="5231099" y="4639640"/>
              <a:ext cx="2491801" cy="914791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54293" tIns="54293" rIns="54293" bIns="54293" numCol="1" spcCol="1270" anchor="ctr" anchorCtr="0">
              <a:noAutofit/>
            </a:bodyPr>
            <a:lstStyle/>
            <a:p>
              <a:pPr algn="ctr" defTabSz="633413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1500" b="1" dirty="0"/>
                <a:t>Restore Critical Customer Loads</a:t>
              </a:r>
            </a:p>
          </p:txBody>
        </p:sp>
      </p:grp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4"/>
          <a:stretch>
            <a:fillRect/>
          </a:stretch>
        </p:blipFill>
        <p:spPr>
          <a:xfrm>
            <a:off x="1371601" y="1543050"/>
            <a:ext cx="1943269" cy="76359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6466725-1746-493C-BAE4-69EAA4A7E5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5550" y="3795196"/>
            <a:ext cx="3366475" cy="2348785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2B6903C-0353-47A0-BE84-B86FEA506F2E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8845" r="27002"/>
          <a:stretch/>
        </p:blipFill>
        <p:spPr>
          <a:xfrm>
            <a:off x="5111150" y="860832"/>
            <a:ext cx="3823044" cy="198161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3447368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28600"/>
            <a:ext cx="8839200" cy="533400"/>
          </a:xfrm>
        </p:spPr>
        <p:txBody>
          <a:bodyPr/>
          <a:lstStyle/>
          <a:p>
            <a:r>
              <a:rPr lang="en-US" b="1" dirty="0">
                <a:solidFill>
                  <a:schemeClr val="accent1"/>
                </a:solidFill>
              </a:rPr>
              <a:t>ERCOT Black Start Procurement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762000"/>
            <a:ext cx="8534400" cy="5180371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Triennial RFP requesting offers for Black Start Service</a:t>
            </a:r>
          </a:p>
          <a:p>
            <a:r>
              <a:rPr lang="en-US" sz="2400" dirty="0">
                <a:solidFill>
                  <a:schemeClr val="tx2"/>
                </a:solidFill>
              </a:rPr>
              <a:t>Analysis of offers by ERCOT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Selection of optimal number of Units based on: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Restoration speed and cost of Resource to restore system load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Alternate Black Start Resource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Black Start Service Back-up Fuel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Proximity to Nuclear plants, load centers and strong transmission network</a:t>
            </a:r>
          </a:p>
          <a:p>
            <a:pPr lvl="2"/>
            <a:r>
              <a:rPr lang="en-US" sz="1600" dirty="0">
                <a:solidFill>
                  <a:schemeClr val="tx2"/>
                </a:solidFill>
              </a:rPr>
              <a:t>Unit MW size</a:t>
            </a:r>
          </a:p>
          <a:p>
            <a:pPr marL="914400" lvl="2" indent="0"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r>
              <a:rPr lang="en-US" sz="2400" dirty="0">
                <a:solidFill>
                  <a:schemeClr val="tx2"/>
                </a:solidFill>
              </a:rPr>
              <a:t>A standard set of performance tests performed by each unit as determined by the Nodal Operating Guides  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Basic Black Start Test, Line-Energization, Load-Carrying, Next Start</a:t>
            </a:r>
          </a:p>
          <a:p>
            <a:pPr marL="457200" lvl="1" indent="0">
              <a:buNone/>
            </a:pPr>
            <a:endParaRPr lang="en-US" sz="800" dirty="0">
              <a:solidFill>
                <a:schemeClr val="tx2"/>
              </a:solidFill>
            </a:endParaRPr>
          </a:p>
          <a:p>
            <a:pPr marL="0" lvl="1" indent="0">
              <a:buNone/>
            </a:pPr>
            <a:endParaRPr lang="en-US" sz="2400" dirty="0">
              <a:solidFill>
                <a:schemeClr val="tx2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6561138"/>
            <a:ext cx="228600" cy="212725"/>
          </a:xfrm>
        </p:spPr>
        <p:txBody>
          <a:bodyPr/>
          <a:lstStyle/>
          <a:p>
            <a:fld id="{1D93BD3E-1E9A-4970-A6F7-E7AC52762E0C}" type="slidenum">
              <a:rPr lang="en-US" smtClean="0"/>
              <a:t>3</a:t>
            </a:fld>
            <a:endParaRPr lang="en-US"/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AC888111-8C9F-1745-5CA4-090208D281D7}"/>
              </a:ext>
            </a:extLst>
          </p:cNvPr>
          <p:cNvSpPr txBox="1">
            <a:spLocks/>
          </p:cNvSpPr>
          <p:nvPr/>
        </p:nvSpPr>
        <p:spPr>
          <a:xfrm>
            <a:off x="253241" y="5394959"/>
            <a:ext cx="8509759" cy="8567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>
                <a:alpha val="5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/>
              </a:rPr>
              <a:t>Key Takeaway: </a:t>
            </a:r>
            <a:r>
              <a:rPr lang="en-US" sz="1600" dirty="0">
                <a:latin typeface="Arial" panose="020B0604020202020204"/>
              </a:rPr>
              <a:t>ERCOT procures Black Start Resources prioritizing restoration of Black Start critical facilities and the speed of restoration to the electric grid.</a:t>
            </a:r>
          </a:p>
        </p:txBody>
      </p:sp>
    </p:spTree>
    <p:extLst>
      <p:ext uri="{BB962C8B-B14F-4D97-AF65-F5344CB8AC3E}">
        <p14:creationId xmlns:p14="http://schemas.microsoft.com/office/powerpoint/2010/main" val="1776065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C0A7AE-B12C-CEFC-1941-714AE930BA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Black Start Plans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046F83-9889-4143-C832-73E14CEE1B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7120" y="861138"/>
            <a:ext cx="8534400" cy="5280822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Transmission Operators (TO) develop Black Start plans based unit selections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Evaluated annually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Due to ERCOT for review on November 1</a:t>
            </a:r>
            <a:r>
              <a:rPr lang="en-US" sz="2000" baseline="30000" dirty="0">
                <a:solidFill>
                  <a:schemeClr val="tx2"/>
                </a:solidFill>
              </a:rPr>
              <a:t>st</a:t>
            </a:r>
          </a:p>
          <a:p>
            <a:pPr lvl="1"/>
            <a:endParaRPr lang="en-US" sz="800" baseline="30000" dirty="0">
              <a:solidFill>
                <a:schemeClr val="tx2"/>
              </a:solidFill>
            </a:endParaRPr>
          </a:p>
          <a:p>
            <a:r>
              <a:rPr lang="en-US" sz="2200" dirty="0">
                <a:solidFill>
                  <a:schemeClr val="tx2"/>
                </a:solidFill>
              </a:rPr>
              <a:t>Black Start Plans are executed by TO’s and incorporate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Black Start Resource and other TO’s contact information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Cranking Path to Next Start Resource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Restoration Path to adjacent Black Start Island synchronization points</a:t>
            </a:r>
          </a:p>
          <a:p>
            <a:pPr lvl="1"/>
            <a:r>
              <a:rPr lang="en-US" sz="2000" dirty="0">
                <a:solidFill>
                  <a:schemeClr val="tx2"/>
                </a:solidFill>
              </a:rPr>
              <a:t>Critical Facility information</a:t>
            </a:r>
          </a:p>
          <a:p>
            <a:pPr lvl="1"/>
            <a:endParaRPr lang="en-US" sz="800" dirty="0">
              <a:solidFill>
                <a:schemeClr val="tx2"/>
              </a:solidFill>
            </a:endParaRPr>
          </a:p>
          <a:p>
            <a:pPr lvl="1">
              <a:lnSpc>
                <a:spcPct val="80000"/>
              </a:lnSpc>
            </a:pPr>
            <a:endParaRPr lang="en-US" sz="2000" dirty="0">
              <a:solidFill>
                <a:schemeClr val="tx2"/>
              </a:solidFill>
            </a:endParaRPr>
          </a:p>
          <a:p>
            <a:pPr lvl="1"/>
            <a:endParaRPr lang="en-US" sz="2000" dirty="0">
              <a:solidFill>
                <a:schemeClr val="tx2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551E0C-72FC-F184-18B6-DF349689B0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4609680D-C676-D790-09AE-AB1A5411BDE9}"/>
              </a:ext>
            </a:extLst>
          </p:cNvPr>
          <p:cNvSpPr txBox="1">
            <a:spLocks/>
          </p:cNvSpPr>
          <p:nvPr/>
        </p:nvSpPr>
        <p:spPr>
          <a:xfrm>
            <a:off x="317120" y="5250180"/>
            <a:ext cx="8509759" cy="96774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>
                <a:alpha val="5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/>
              </a:rPr>
              <a:t>Key Takeaway:</a:t>
            </a:r>
            <a:r>
              <a:rPr lang="en-US" sz="1600" dirty="0">
                <a:latin typeface="Arial" panose="020B0604020202020204"/>
              </a:rPr>
              <a:t> Black Start Plans are developed and executed by Transmission Operators in coordination with ERCOT, neighboring Transmission Operators and other entities with facilities critical to the restoration of the electric grid.</a:t>
            </a:r>
          </a:p>
        </p:txBody>
      </p:sp>
    </p:spTree>
    <p:extLst>
      <p:ext uri="{BB962C8B-B14F-4D97-AF65-F5344CB8AC3E}">
        <p14:creationId xmlns:p14="http://schemas.microsoft.com/office/powerpoint/2010/main" val="14885894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04800" y="914399"/>
            <a:ext cx="8534400" cy="5280025"/>
          </a:xfrm>
        </p:spPr>
        <p:txBody>
          <a:bodyPr>
            <a:normAutofit/>
          </a:bodyPr>
          <a:lstStyle/>
          <a:p>
            <a:pPr marL="681038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BSGCG – The Black Start Gas Coordination Group is comprised of ERCOT Transmission Operators, QSE &amp; RE’s representing Black Start Resources, Gas Operators, Gas Suppliers and ERCOT</a:t>
            </a:r>
          </a:p>
          <a:p>
            <a:pPr marL="681038" lvl="1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1038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Signed Memorandum of Understanding(MOU) and Non-Disclosure Agreement required to attend meetings</a:t>
            </a:r>
          </a:p>
          <a:p>
            <a:pPr marL="681038" lvl="1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1038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Encourage coordination and communication between Transmission Operators and Gas Pipeline Operators and Gas Suppliers.</a:t>
            </a:r>
            <a:endParaRPr lang="en-US" sz="900" dirty="0"/>
          </a:p>
          <a:p>
            <a:pPr marL="681038" lvl="1" indent="-342900">
              <a:buFont typeface="Wingdings" panose="05000000000000000000" pitchFamily="2" charset="2"/>
              <a:buChar char="§"/>
            </a:pPr>
            <a:endParaRPr lang="en-US" sz="900" dirty="0"/>
          </a:p>
          <a:p>
            <a:pPr marL="681038" lvl="1" indent="-342900">
              <a:buFont typeface="Wingdings" panose="05000000000000000000" pitchFamily="2" charset="2"/>
              <a:buChar char="§"/>
            </a:pPr>
            <a:r>
              <a:rPr lang="en-US" sz="2000" dirty="0"/>
              <a:t>Transmission Operators incorporate Black Start gas critical loads into their Black Start Plans as priority loads.</a:t>
            </a:r>
          </a:p>
          <a:p>
            <a:endParaRPr lang="en-US" sz="2800" dirty="0"/>
          </a:p>
          <a:p>
            <a:pPr lvl="1"/>
            <a:endParaRPr lang="en-US" dirty="0"/>
          </a:p>
          <a:p>
            <a:pPr marL="457200" lvl="1" indent="0">
              <a:buNone/>
            </a:pPr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243683"/>
            <a:ext cx="9144000" cy="518318"/>
          </a:xfrm>
        </p:spPr>
        <p:txBody>
          <a:bodyPr/>
          <a:lstStyle/>
          <a:p>
            <a:r>
              <a:rPr lang="en-US" sz="2400" dirty="0"/>
              <a:t>Black Start Gas Coordination Group (BSGCG)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D5686BC-9981-3837-35B4-56B959503320}"/>
              </a:ext>
            </a:extLst>
          </p:cNvPr>
          <p:cNvSpPr txBox="1">
            <a:spLocks/>
          </p:cNvSpPr>
          <p:nvPr/>
        </p:nvSpPr>
        <p:spPr>
          <a:xfrm>
            <a:off x="464820" y="5402580"/>
            <a:ext cx="8509759" cy="79184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>
                <a:alpha val="5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/>
              </a:rPr>
              <a:t>Key Takeaway:</a:t>
            </a:r>
            <a:r>
              <a:rPr lang="en-US" sz="1600" dirty="0">
                <a:latin typeface="Arial" panose="020B0604020202020204"/>
              </a:rPr>
              <a:t> Coordination among ERCOT, Transmission Operators and Natural Gas entities is key to the development of an effective restoration plan.</a:t>
            </a:r>
          </a:p>
        </p:txBody>
      </p:sp>
    </p:spTree>
    <p:extLst>
      <p:ext uri="{BB962C8B-B14F-4D97-AF65-F5344CB8AC3E}">
        <p14:creationId xmlns:p14="http://schemas.microsoft.com/office/powerpoint/2010/main" val="402726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D88C51-CAFA-2BF2-AC5B-2F31F84F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Operator Black Start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200B9963-02D1-54E5-8D5C-55FE7F6CA1E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16546" y="762000"/>
            <a:ext cx="6091845" cy="6019800"/>
          </a:xfr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4431EAA-58E5-A784-9766-F191CC4BF3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7878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E30564-90FF-754D-7F65-AC4CDAF0A2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Gas Operator Black Start Plan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C817C69-2E56-2A98-B525-C9A9BD3F47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026384" y="861812"/>
            <a:ext cx="5660955" cy="575250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AB5209-FE89-3FEF-4DF5-E576E1745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2841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558045-8BE7-4FA7-84DC-C4AAAF96F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243682"/>
            <a:ext cx="8458200" cy="715414"/>
          </a:xfrm>
        </p:spPr>
        <p:txBody>
          <a:bodyPr/>
          <a:lstStyle/>
          <a:p>
            <a:r>
              <a:rPr lang="en-US" sz="2600" dirty="0"/>
              <a:t>ERCOT Critical Energy Infrastructure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215D03-CB64-42EC-9D08-7438FDA98F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680966"/>
            <a:ext cx="8534400" cy="4700833"/>
          </a:xfrm>
        </p:spPr>
        <p:txBody>
          <a:bodyPr/>
          <a:lstStyle/>
          <a:p>
            <a:r>
              <a:rPr lang="en-US" sz="2400" dirty="0">
                <a:solidFill>
                  <a:schemeClr val="tx2"/>
                </a:solidFill>
              </a:rPr>
              <a:t>All Information related to Black Start Units and Plans are considered ERCOT Critical Energy Infrastructure Information (ECEII)</a:t>
            </a:r>
          </a:p>
          <a:p>
            <a:pPr marL="0" indent="0">
              <a:buNone/>
            </a:pPr>
            <a:endParaRPr lang="en-US" sz="1000" dirty="0">
              <a:solidFill>
                <a:schemeClr val="tx2"/>
              </a:solidFill>
            </a:endParaRPr>
          </a:p>
          <a:p>
            <a:pPr marL="0" marR="0" indent="0">
              <a:spcBef>
                <a:spcPts val="1200"/>
              </a:spcBef>
              <a:spcAft>
                <a:spcPts val="1200"/>
              </a:spcAft>
              <a:buNone/>
              <a:tabLst>
                <a:tab pos="571500" algn="l"/>
              </a:tabLst>
            </a:pPr>
            <a:r>
              <a:rPr lang="en-US" sz="2000" b="1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ERCOT Critical Energy Infrastructure Information (ECEII)</a:t>
            </a:r>
          </a:p>
          <a:p>
            <a:pPr marL="0" marR="0" indent="0">
              <a:spcBef>
                <a:spcPts val="1200"/>
              </a:spcBef>
              <a:spcAft>
                <a:spcPts val="1200"/>
              </a:spcAft>
              <a:buNone/>
              <a:tabLst>
                <a:tab pos="571500" algn="l"/>
              </a:tabLst>
            </a:pP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Specific engineering, vulnerability, or detailed design information concerning proposed or existing ERCOT System Infrastructure that: 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Relates details about the production, generation, transportation, transmission or distribution of energy; 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Could foreseeably be useful to a person planning an attack on ERCOT System Infrastructure; 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Is exempt from mandatory disclosure under the Freedom of Information Act, 5 U.S.C. § 552, and has not been disclosed to the public through lawful means; and </a:t>
            </a:r>
          </a:p>
          <a:p>
            <a:pPr marR="0">
              <a:spcBef>
                <a:spcPts val="0"/>
              </a:spcBef>
              <a:spcAft>
                <a:spcPts val="1200"/>
              </a:spcAft>
              <a:buFont typeface="+mj-lt"/>
              <a:buAutoNum type="alphaLcParenR"/>
            </a:pPr>
            <a:r>
              <a:rPr lang="en-US" sz="1600" dirty="0">
                <a:solidFill>
                  <a:schemeClr val="tx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Does not simply give the general location of the ERCOT System Infrastructure.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0D7BBB7-7A3F-45A4-BDF0-93613D5D4AA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E32C3DBE-66BB-C87F-F224-8A1245E301F8}"/>
              </a:ext>
            </a:extLst>
          </p:cNvPr>
          <p:cNvSpPr txBox="1">
            <a:spLocks/>
          </p:cNvSpPr>
          <p:nvPr/>
        </p:nvSpPr>
        <p:spPr>
          <a:xfrm>
            <a:off x="405641" y="5707380"/>
            <a:ext cx="8509759" cy="53276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15875">
            <a:solidFill>
              <a:srgbClr val="00AEC7">
                <a:alpha val="59000"/>
              </a:srgb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274320" tIns="274320" rIns="274320" bIns="27432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>
                <a:latin typeface="Arial" panose="020B0604020202020204"/>
              </a:rPr>
              <a:t>Key Takeaway:</a:t>
            </a:r>
            <a:r>
              <a:rPr lang="en-US" sz="1600" dirty="0">
                <a:latin typeface="Arial" panose="020B0604020202020204"/>
              </a:rPr>
              <a:t> Any and all Information related to Black Start is not readily shared or publicly available. </a:t>
            </a:r>
          </a:p>
        </p:txBody>
      </p:sp>
    </p:spTree>
    <p:extLst>
      <p:ext uri="{BB962C8B-B14F-4D97-AF65-F5344CB8AC3E}">
        <p14:creationId xmlns:p14="http://schemas.microsoft.com/office/powerpoint/2010/main" val="5666734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68C4E4D-F214-5963-D5EA-C5D05BCE428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93BD3E-1E9A-4970-A6F7-E7AC52762E0C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60F23BC-3D5F-2944-1430-22D45455E739}"/>
              </a:ext>
            </a:extLst>
          </p:cNvPr>
          <p:cNvSpPr txBox="1"/>
          <p:nvPr/>
        </p:nvSpPr>
        <p:spPr>
          <a:xfrm>
            <a:off x="1212112" y="1903228"/>
            <a:ext cx="671977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>
                <a:solidFill>
                  <a:schemeClr val="tx2"/>
                </a:solidFill>
              </a:rPr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27812048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Cover Slid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Horizont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Gra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E6EBF0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Vertical Theme">
  <a:themeElements>
    <a:clrScheme name="ERCOT Brand Colors">
      <a:dk1>
        <a:srgbClr val="2D3338"/>
      </a:dk1>
      <a:lt1>
        <a:srgbClr val="FFFFFF"/>
      </a:lt1>
      <a:dk2>
        <a:srgbClr val="5B6770"/>
      </a:dk2>
      <a:lt2>
        <a:srgbClr val="E6EBF0"/>
      </a:lt2>
      <a:accent1>
        <a:srgbClr val="00AEC7"/>
      </a:accent1>
      <a:accent2>
        <a:srgbClr val="7C858C"/>
      </a:accent2>
      <a:accent3>
        <a:srgbClr val="26D07C"/>
      </a:accent3>
      <a:accent4>
        <a:srgbClr val="003865"/>
      </a:accent4>
      <a:accent5>
        <a:srgbClr val="685BC7"/>
      </a:accent5>
      <a:accent6>
        <a:srgbClr val="1F8B9D"/>
      </a:accent6>
      <a:hlink>
        <a:srgbClr val="0063B4"/>
      </a:hlink>
      <a:folHlink>
        <a:srgbClr val="800080"/>
      </a:folHlink>
    </a:clrScheme>
    <a:fontScheme name="H1-Aqu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D0999AAC16EAB41985F08B9B30BD6F8" ma:contentTypeVersion="7" ma:contentTypeDescription="Create a new document." ma:contentTypeScope="" ma:versionID="f334b19ed6e11c8a018bfc43c5e9f5e2">
  <xsd:schema xmlns:xsd="http://www.w3.org/2001/XMLSchema" xmlns:xs="http://www.w3.org/2001/XMLSchema" xmlns:p="http://schemas.microsoft.com/office/2006/metadata/properties" xmlns:ns2="8d5ee879-813f-4fb9-b7c2-a59846c21aeb" targetNamespace="http://schemas.microsoft.com/office/2006/metadata/properties" ma:root="true" ma:fieldsID="6d0723ded436bfb6175ba8e1f6eccadf" ns2:_="">
    <xsd:import namespace="8d5ee879-813f-4fb9-b7c2-a59846c21aeb"/>
    <xsd:element name="properties">
      <xsd:complexType>
        <xsd:sequence>
          <xsd:element name="documentManagement">
            <xsd:complexType>
              <xsd:all>
                <xsd:element ref="ns2:Audience" minOccurs="0"/>
                <xsd:element ref="ns2:Year" minOccurs="0"/>
                <xsd:element ref="ns2:MediaServiceMetadata" minOccurs="0"/>
                <xsd:element ref="ns2:MediaServiceFastMetadata" minOccurs="0"/>
                <xsd:element ref="ns2:Dimensions" minOccurs="0"/>
                <xsd:element ref="ns2:MediaServiceObjectDetectorVersions" minOccurs="0"/>
                <xsd:element ref="ns2:Mon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d5ee879-813f-4fb9-b7c2-a59846c21aeb" elementFormDefault="qualified">
    <xsd:import namespace="http://schemas.microsoft.com/office/2006/documentManagement/types"/>
    <xsd:import namespace="http://schemas.microsoft.com/office/infopath/2007/PartnerControls"/>
    <xsd:element name="Audience" ma:index="8" nillable="true" ma:displayName="Audience" ma:format="Dropdown" ma:internalName="Audience">
      <xsd:simpleType>
        <xsd:restriction base="dms:Choice">
          <xsd:enumeration value="Confidential"/>
          <xsd:enumeration value="Public"/>
          <xsd:enumeration value="Internal"/>
          <xsd:enumeration value="Board of Directors"/>
        </xsd:restriction>
      </xsd:simpleType>
    </xsd:element>
    <xsd:element name="Year" ma:index="9" nillable="true" ma:displayName="Year" ma:format="Dropdown" ma:internalName="Year">
      <xsd:simpleType>
        <xsd:restriction base="dms:Choice">
          <xsd:enumeration value="2022"/>
          <xsd:enumeration value="2023"/>
          <xsd:enumeration value="2024"/>
          <xsd:enumeration value="2025"/>
        </xsd:restriction>
      </xsd:simpleType>
    </xsd:element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Dimensions" ma:index="12" nillable="true" ma:displayName="Dimensions" ma:format="Dropdown" ma:internalName="Dimensions">
      <xsd:simpleType>
        <xsd:restriction base="dms:Choice">
          <xsd:enumeration value="Widescreen (16:9)"/>
          <xsd:enumeration value="Default Width"/>
          <xsd:enumeration value="HD"/>
        </xsd:restriction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onth" ma:index="14" nillable="true" ma:displayName="Month" ma:format="Dropdown" ma:internalName="Month">
      <xsd:simpleType>
        <xsd:restriction base="dms:Choice">
          <xsd:enumeration value="January"/>
          <xsd:enumeration value="February"/>
          <xsd:enumeration value="March"/>
          <xsd:enumeration value="April"/>
          <xsd:enumeration value="MAy"/>
          <xsd:enumeration value="June"/>
          <xsd:enumeration value="July"/>
          <xsd:enumeration value="August"/>
          <xsd:enumeration value="September"/>
          <xsd:enumeration value="October"/>
          <xsd:enumeration value="November"/>
          <xsd:enumeration value="December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8d5ee879-813f-4fb9-b7c2-a59846c21aeb" xsi:nil="true"/>
    <Audience xmlns="8d5ee879-813f-4fb9-b7c2-a59846c21aeb">Public</Audience>
    <Dimensions xmlns="8d5ee879-813f-4fb9-b7c2-a59846c21aeb">Default Width</Dimensions>
    <Month xmlns="8d5ee879-813f-4fb9-b7c2-a59846c21aeb" xsi:nil="true"/>
  </documentManagement>
</p:properties>
</file>

<file path=customXml/itemProps1.xml><?xml version="1.0" encoding="utf-8"?>
<ds:datastoreItem xmlns:ds="http://schemas.openxmlformats.org/officeDocument/2006/customXml" ds:itemID="{F86A6CD9-B3E1-40D4-996B-E55652A7B6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8d5ee879-813f-4fb9-b7c2-a59846c21ae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9F18ABE5-2C97-4413-ACB0-B3080BAFCAD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1A526C54-2038-4DDB-9077-84C80FF069E0}">
  <ds:schemaRefs>
    <ds:schemaRef ds:uri="http://schemas.microsoft.com/office/infopath/2007/PartnerControls"/>
    <ds:schemaRef ds:uri="http://purl.org/dc/elements/1.1/"/>
    <ds:schemaRef ds:uri="8d5ee879-813f-4fb9-b7c2-a59846c21aeb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www.w3.org/XML/1998/namespace"/>
    <ds:schemaRef ds:uri="http://purl.org/dc/dcmitype/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4575</TotalTime>
  <Words>524</Words>
  <Application>Microsoft Office PowerPoint</Application>
  <PresentationFormat>On-screen Show (4:3)</PresentationFormat>
  <Paragraphs>80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Times New Roman</vt:lpstr>
      <vt:lpstr>Wingdings</vt:lpstr>
      <vt:lpstr>Cover Slide</vt:lpstr>
      <vt:lpstr>Horizontal Theme</vt:lpstr>
      <vt:lpstr>Vertical Theme</vt:lpstr>
      <vt:lpstr>PowerPoint Presentation</vt:lpstr>
      <vt:lpstr>Black Start</vt:lpstr>
      <vt:lpstr>ERCOT Black Start Procurement</vt:lpstr>
      <vt:lpstr>Black Start Plans</vt:lpstr>
      <vt:lpstr>Black Start Gas Coordination Group (BSGCG)</vt:lpstr>
      <vt:lpstr>Gas Operator Black Start Plan</vt:lpstr>
      <vt:lpstr>Gas Operator Black Start Plan</vt:lpstr>
      <vt:lpstr>ERCOT Critical Energy Infrastructure Information</vt:lpstr>
      <vt:lpstr>PowerPoint Presentation</vt:lpstr>
    </vt:vector>
  </TitlesOfParts>
  <Company>The Electric Reliability Council of Texas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Pysh, Danya</dc:creator>
  <cp:lastModifiedBy>Freddy G.</cp:lastModifiedBy>
  <cp:revision>7</cp:revision>
  <cp:lastPrinted>2023-11-06T20:45:42Z</cp:lastPrinted>
  <dcterms:created xsi:type="dcterms:W3CDTF">2016-01-21T15:20:31Z</dcterms:created>
  <dcterms:modified xsi:type="dcterms:W3CDTF">2023-11-06T23:47:06Z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0x0101006D0999AAC16EAB41985F08B9B30BD6F8</vt:lpwstr>
  </property>
  <property fmtid="{D5CDD505-2E9C-101B-9397-08002B2CF9AE}" pid="3" name="MSIP_Label_7084cbda-52b8-46fb-a7b7-cb5bd465ed85_Enabled">
    <vt:lpwstr>true</vt:lpwstr>
  </property>
  <property fmtid="{D5CDD505-2E9C-101B-9397-08002B2CF9AE}" pid="4" name="MSIP_Label_7084cbda-52b8-46fb-a7b7-cb5bd465ed85_SetDate">
    <vt:lpwstr>2023-04-04T20:11:24Z</vt:lpwstr>
  </property>
  <property fmtid="{D5CDD505-2E9C-101B-9397-08002B2CF9AE}" pid="5" name="MSIP_Label_7084cbda-52b8-46fb-a7b7-cb5bd465ed85_Method">
    <vt:lpwstr>Standard</vt:lpwstr>
  </property>
  <property fmtid="{D5CDD505-2E9C-101B-9397-08002B2CF9AE}" pid="6" name="MSIP_Label_7084cbda-52b8-46fb-a7b7-cb5bd465ed85_Name">
    <vt:lpwstr>Internal</vt:lpwstr>
  </property>
  <property fmtid="{D5CDD505-2E9C-101B-9397-08002B2CF9AE}" pid="7" name="MSIP_Label_7084cbda-52b8-46fb-a7b7-cb5bd465ed85_SiteId">
    <vt:lpwstr>0afb747d-bff7-4596-a9fc-950ef9e0ec45</vt:lpwstr>
  </property>
  <property fmtid="{D5CDD505-2E9C-101B-9397-08002B2CF9AE}" pid="8" name="MSIP_Label_7084cbda-52b8-46fb-a7b7-cb5bd465ed85_ActionId">
    <vt:lpwstr>2ffd7455-2a10-4c42-ab9a-33fe7556bcb5</vt:lpwstr>
  </property>
  <property fmtid="{D5CDD505-2E9C-101B-9397-08002B2CF9AE}" pid="9" name="MSIP_Label_7084cbda-52b8-46fb-a7b7-cb5bd465ed85_ContentBits">
    <vt:lpwstr>0</vt:lpwstr>
  </property>
</Properties>
</file>