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bg2">
                      <a:alpha val="89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</a:t>
            </a:r>
            <a:r>
              <a:rPr lang="en-US" sz="6600" dirty="0">
                <a:ln>
                  <a:solidFill>
                    <a:schemeClr val="bg2">
                      <a:alpha val="89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rgbClr val="002060"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Rockwell Extra Bold" panose="02060903040505020403" pitchFamily="18" charset="0"/>
              </a:rPr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genial" panose="02000503040000020004" pitchFamily="2" charset="0"/>
              </a:rPr>
              <a:t>RMS: November 7, 2023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B43D9F-7C23-EE41-D725-52FF3E6AC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9" r="1" b="25478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7029974" y="609600"/>
            <a:ext cx="488239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bg2">
                      <a:alpha val="89000"/>
                    </a:schemeClr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  <p:pic>
        <p:nvPicPr>
          <p:cNvPr id="2050" name="Picture 2" descr="A-Maze-ing Texas Corn Mazes to Visit this Fall 2023 - VERY TRULY TEXAS">
            <a:extLst>
              <a:ext uri="{FF2B5EF4-FFF2-40B4-BE49-F238E27FC236}">
                <a16:creationId xmlns:a16="http://schemas.microsoft.com/office/drawing/2014/main" id="{9FC78D29-A65F-672D-2115-F102F008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4" y="433388"/>
            <a:ext cx="6450915" cy="59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587" y="1707502"/>
            <a:ext cx="4783779" cy="438849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1600" b="1" dirty="0"/>
              <a:t>Joint meeting with MCT</a:t>
            </a:r>
          </a:p>
          <a:p>
            <a:pPr marL="228600" lvl="1">
              <a:spcBef>
                <a:spcPts val="1400"/>
              </a:spcBef>
            </a:pPr>
            <a:r>
              <a:rPr lang="en-US" sz="1600" b="1" dirty="0"/>
              <a:t>Flight Update: Additional notices will be made to ensure that all interested parties have the timelines set for the entry to the Texas SET V5.0 testing next year</a:t>
            </a:r>
          </a:p>
          <a:p>
            <a:pPr marL="228600" lvl="1">
              <a:spcBef>
                <a:spcPts val="1400"/>
              </a:spcBef>
            </a:pPr>
            <a:r>
              <a:rPr lang="en-US" sz="1600" b="1" dirty="0"/>
              <a:t>TEXAS SET 5.0 informative session be held on January 8th</a:t>
            </a:r>
          </a:p>
          <a:p>
            <a:pPr marL="228600" lvl="1">
              <a:spcBef>
                <a:spcPts val="1400"/>
              </a:spcBef>
            </a:pPr>
            <a:r>
              <a:rPr lang="en-US" sz="1600" b="1" dirty="0"/>
              <a:t>Mobile Generation Discussion II</a:t>
            </a:r>
          </a:p>
          <a:p>
            <a:pPr marL="502920" lvl="2">
              <a:spcBef>
                <a:spcPts val="1400"/>
              </a:spcBef>
            </a:pPr>
            <a:r>
              <a:rPr lang="en-US" sz="1400" b="1" dirty="0"/>
              <a:t>Change Control to add Mobile Generation Data Element to 867_03</a:t>
            </a:r>
          </a:p>
          <a:p>
            <a:pPr marL="228600" lvl="1">
              <a:spcBef>
                <a:spcPts val="1400"/>
              </a:spcBef>
            </a:pPr>
            <a:r>
              <a:rPr lang="en-US" sz="1600" b="1" dirty="0"/>
              <a:t>MIS API Testing Update</a:t>
            </a:r>
          </a:p>
          <a:p>
            <a:pPr marL="228600" lvl="1">
              <a:spcBef>
                <a:spcPts val="1400"/>
              </a:spcBef>
            </a:pPr>
            <a:endParaRPr lang="en-US" sz="1600" dirty="0"/>
          </a:p>
          <a:p>
            <a:pPr marL="228600" lvl="1">
              <a:spcBef>
                <a:spcPts val="1400"/>
              </a:spcBef>
            </a:pPr>
            <a:endParaRPr lang="en-US" sz="1600" dirty="0"/>
          </a:p>
          <a:p>
            <a:pPr marL="45720" lvl="1">
              <a:spcBef>
                <a:spcPts val="1400"/>
              </a:spcBef>
            </a:pPr>
            <a:endParaRPr lang="en-US" sz="1600" dirty="0"/>
          </a:p>
          <a:p>
            <a:pPr marL="228600" lvl="1">
              <a:spcBef>
                <a:spcPts val="14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4112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4441783" y="60960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bg2">
                      <a:alpha val="89000"/>
                    </a:schemeClr>
                  </a:solidFill>
                </a:ln>
                <a:solidFill>
                  <a:schemeClr val="bg2"/>
                </a:solidFill>
                <a:effectLst>
                  <a:glow rad="63500">
                    <a:srgbClr val="002060"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pic>
        <p:nvPicPr>
          <p:cNvPr id="3074" name="Picture 2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0B6A4680-C3D0-420D-B132-A3AE4271D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9" r="32637" b="-1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</a:rPr>
              <a:t>TEXAS SET held a discussion on LPLs participation in subsequent flights in 2024</a:t>
            </a: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exas Rangers win first World Series title in franchise history | CNN">
            <a:extLst>
              <a:ext uri="{FF2B5EF4-FFF2-40B4-BE49-F238E27FC236}">
                <a16:creationId xmlns:a16="http://schemas.microsoft.com/office/drawing/2014/main" id="{BDAA7B5A-E130-1F13-9E00-6AB6E7E8E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3288"/>
          <a:stretch/>
        </p:blipFill>
        <p:spPr bwMode="auto">
          <a:xfrm>
            <a:off x="231140" y="23164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bg2">
                      <a:alpha val="89000"/>
                    </a:schemeClr>
                  </a:solidFill>
                </a:ln>
                <a:solidFill>
                  <a:schemeClr val="bg2"/>
                </a:solidFill>
                <a:effectLst>
                  <a:glow rad="63500">
                    <a:srgbClr val="002060"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</a:rPr>
              <a:t>November 15, 2023 @ 1PM</a:t>
            </a:r>
          </a:p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10471</TotalTime>
  <Words>95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31</cp:revision>
  <dcterms:created xsi:type="dcterms:W3CDTF">2023-01-06T15:32:23Z</dcterms:created>
  <dcterms:modified xsi:type="dcterms:W3CDTF">2023-11-03T00:52:24Z</dcterms:modified>
</cp:coreProperties>
</file>