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2" r:id="rId4"/>
    <p:sldId id="283" r:id="rId5"/>
    <p:sldId id="279" r:id="rId6"/>
    <p:sldId id="284" r:id="rId7"/>
    <p:sldId id="286" r:id="rId8"/>
    <p:sldId id="263" r:id="rId9"/>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2" Type="http://schemas.openxmlformats.org/officeDocument/2006/relationships/hyperlink" Target="https://www.ercot.com/files/docs/2023/09/19/Retail-MIS-API-Technical-Files.zip" TargetMode="External"/><Relationship Id="rId1" Type="http://schemas.openxmlformats.org/officeDocument/2006/relationships/hyperlink" Target="https://www.ercot.com/mktrules/guides/data_transport"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www.ercot.com/mktrules/guides/data_transport" TargetMode="External"/><Relationship Id="rId1" Type="http://schemas.openxmlformats.org/officeDocument/2006/relationships/hyperlink" Target="https://www.ercot.com/files/docs/2023/09/19/Retail-MIS-API-Technical-Files.zip"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Update</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lnSpc>
              <a:spcPct val="90000"/>
            </a:lnSpc>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ERCOT Updates – </a:t>
          </a:r>
          <a:endParaRPr lang="en-US" sz="2200" b="0" dirty="0"/>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9002363-686C-48BB-BE16-3D82C8277CD3}">
      <dgm:prSet phldrT="[Text]" custT="1"/>
      <dgm:spPr>
        <a:solidFill>
          <a:schemeClr val="bg1">
            <a:alpha val="90000"/>
          </a:schemeClr>
        </a:solidFill>
      </dgm:spPr>
      <dgm:t>
        <a:bodyPr anchor="ctr" anchorCtr="0"/>
        <a:lstStyle/>
        <a:p>
          <a:pPr>
            <a:lnSpc>
              <a:spcPct val="90000"/>
            </a:lnSpc>
          </a:pPr>
          <a:r>
            <a:rPr lang="en-US" sz="2000" b="0" u="sng" dirty="0"/>
            <a:t>EDM Implementation Guide </a:t>
          </a:r>
          <a:r>
            <a:rPr lang="en-US" sz="2000" b="0" dirty="0"/>
            <a:t>– posted here </a:t>
          </a:r>
          <a:r>
            <a:rPr lang="en-US" sz="2000" dirty="0">
              <a:hlinkClick xmlns:r="http://schemas.openxmlformats.org/officeDocument/2006/relationships" r:id="rId1"/>
            </a:rPr>
            <a:t>https://www.ercot.com/mktrules/guides/data_transport</a:t>
          </a:r>
          <a:endParaRPr lang="en-US" sz="2400" b="1" dirty="0">
            <a:solidFill>
              <a:srgbClr val="FF0000"/>
            </a:solidFill>
          </a:endParaRPr>
        </a:p>
      </dgm:t>
    </dgm:pt>
    <dgm:pt modelId="{13E8F045-5317-4678-9FA5-EBC4DD9EC4E0}" type="parTrans" cxnId="{7F66B3C2-EECA-46A2-85B6-A1FD212EC040}">
      <dgm:prSet/>
      <dgm:spPr/>
    </dgm:pt>
    <dgm:pt modelId="{3C50F17C-C1BC-44D4-A79B-D8BB60F4604F}" type="sibTrans" cxnId="{7F66B3C2-EECA-46A2-85B6-A1FD212EC040}">
      <dgm:prSet/>
      <dgm:spPr/>
    </dgm:pt>
    <dgm:pt modelId="{828D36BA-3C3E-4331-9437-AAF24D7F774B}">
      <dgm:prSet phldrT="[Text]" custT="1"/>
      <dgm:spPr>
        <a:solidFill>
          <a:schemeClr val="bg1">
            <a:alpha val="90000"/>
          </a:schemeClr>
        </a:solidFill>
      </dgm:spPr>
      <dgm:t>
        <a:bodyPr anchor="ctr" anchorCtr="0"/>
        <a:lstStyle/>
        <a:p>
          <a:pPr>
            <a:lnSpc>
              <a:spcPct val="90000"/>
            </a:lnSpc>
          </a:pPr>
          <a:r>
            <a:rPr lang="en-US" sz="2000" b="0" u="sng" dirty="0">
              <a:solidFill>
                <a:schemeClr val="tx1"/>
              </a:solidFill>
              <a:latin typeface="Calibri" panose="020F0502020204030204" pitchFamily="34" charset="0"/>
              <a:ea typeface="+mn-ea"/>
              <a:cs typeface="Calibri" panose="020F0502020204030204" pitchFamily="34" charset="0"/>
            </a:rPr>
            <a:t>MIS API project update </a:t>
          </a:r>
          <a:r>
            <a:rPr lang="en-US" sz="2000" b="0" dirty="0">
              <a:solidFill>
                <a:schemeClr val="tx1"/>
              </a:solidFill>
              <a:latin typeface="Calibri" panose="020F0502020204030204" pitchFamily="34" charset="0"/>
              <a:ea typeface="+mn-ea"/>
              <a:cs typeface="Calibri" panose="020F0502020204030204" pitchFamily="34" charset="0"/>
            </a:rPr>
            <a:t>–Digital certificates have been granted for testing environment.  Testing is being conducted this week 11/6 – 11/11 for the conversion from the MIME to SOAP exchanges.  Go Live will occur 12/10.  Test files can be found </a:t>
          </a:r>
          <a:r>
            <a:rPr lang="en-US" sz="2000" dirty="0">
              <a:hlinkClick xmlns:r="http://schemas.openxmlformats.org/officeDocument/2006/relationships" r:id="rId2"/>
            </a:rPr>
            <a:t>https://www.ercot.com/files/docs/2023/09/19/Retail-MIS-API-Technical-Files.zip</a:t>
          </a:r>
          <a:r>
            <a:rPr lang="en-US" sz="2000" b="0" dirty="0">
              <a:solidFill>
                <a:schemeClr val="tx1"/>
              </a:solidFill>
              <a:latin typeface="Calibri" panose="020F0502020204030204" pitchFamily="34" charset="0"/>
              <a:ea typeface="+mn-ea"/>
              <a:cs typeface="Calibri" panose="020F0502020204030204" pitchFamily="34" charset="0"/>
            </a:rPr>
            <a:t> </a:t>
          </a:r>
          <a:endParaRPr lang="en-US" sz="3600" b="0" dirty="0"/>
        </a:p>
      </dgm:t>
    </dgm:pt>
    <dgm:pt modelId="{37473D65-8CD2-486A-982B-BED1F29E3FD3}" type="parTrans" cxnId="{D20F06C9-9217-4B47-AA71-91897F500123}">
      <dgm:prSet/>
      <dgm:spPr/>
    </dgm:pt>
    <dgm:pt modelId="{3E07DE3D-AA41-46B4-8573-25911CF35D54}" type="sibTrans" cxnId="{D20F06C9-9217-4B47-AA71-91897F500123}">
      <dgm:prSet/>
      <dgm:spPr/>
    </dgm:pt>
    <dgm:pt modelId="{94C110E6-5461-46AA-8C04-078B6F0C89A9}">
      <dgm:prSet phldrT="[Text]" custT="1"/>
      <dgm:spPr>
        <a:solidFill>
          <a:schemeClr val="bg1">
            <a:alpha val="90000"/>
          </a:schemeClr>
        </a:solidFill>
      </dgm:spPr>
      <dgm:t>
        <a:bodyPr anchor="ctr" anchorCtr="0"/>
        <a:lstStyle/>
        <a:p>
          <a:pPr>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pt>
    <dgm:pt modelId="{604F6657-325A-45C6-81B8-AFB3C91F5317}" type="sibTrans" cxnId="{CBBB8E3D-CD50-45B3-B7B2-B60891BD50D5}">
      <dgm:prSet/>
      <dgm:spPr/>
    </dgm:pt>
    <dgm:pt modelId="{EF487C93-5E55-4DAF-B79D-ADDE8830BA0C}">
      <dgm:prSet phldrT="[Text]" custT="1"/>
      <dgm:spPr>
        <a:solidFill>
          <a:schemeClr val="bg1">
            <a:alpha val="90000"/>
          </a:schemeClr>
        </a:solidFill>
      </dgm:spPr>
      <dgm:t>
        <a:bodyPr anchor="ctr" anchorCtr="0"/>
        <a:lstStyle/>
        <a:p>
          <a:pPr>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pt>
    <dgm:pt modelId="{E4E6C7DA-0DCE-4085-9AAA-A8B306BC756D}" type="sibTrans" cxnId="{C8574798-3ECD-4B9E-85DD-58961791511C}">
      <dgm:prSet/>
      <dgm:spPr/>
    </dgm:pt>
    <dgm:pt modelId="{A25D5102-27DC-412E-BEC2-C1E5F764EEA3}">
      <dgm:prSet phldrT="[Text]" custT="1"/>
      <dgm:spPr>
        <a:solidFill>
          <a:schemeClr val="bg1">
            <a:alpha val="90000"/>
          </a:schemeClr>
        </a:solidFill>
      </dgm:spPr>
      <dgm:t>
        <a:bodyPr anchor="ctr" anchorCtr="0"/>
        <a:lstStyle/>
        <a:p>
          <a:pPr>
            <a:lnSpc>
              <a:spcPct val="90000"/>
            </a:lnSpc>
          </a:pPr>
          <a:endParaRPr lang="en-US" sz="500" b="0" dirty="0"/>
        </a:p>
      </dgm:t>
    </dgm:pt>
    <dgm:pt modelId="{FC400389-D3CF-467D-8C23-E108B0785B84}" type="parTrans" cxnId="{AE71BF14-A2B0-4772-8278-8882DB9A5443}">
      <dgm:prSet/>
      <dgm:spPr/>
    </dgm:pt>
    <dgm:pt modelId="{7AC46975-261C-48B5-A96B-D7F031CE41A9}" type="sibTrans" cxnId="{AE71BF14-A2B0-4772-8278-8882DB9A5443}">
      <dgm:prSet/>
      <dgm:spPr/>
    </dgm:pt>
    <dgm:pt modelId="{7189646D-93C1-4028-B26B-15664109D851}">
      <dgm:prSet phldrT="[Text]" custT="1"/>
      <dgm:spPr>
        <a:solidFill>
          <a:schemeClr val="bg1">
            <a:alpha val="90000"/>
          </a:schemeClr>
        </a:solidFill>
      </dgm:spPr>
      <dgm:t>
        <a:bodyPr anchor="ctr" anchorCtr="0"/>
        <a:lstStyle/>
        <a:p>
          <a:pPr>
            <a:lnSpc>
              <a:spcPct val="90000"/>
            </a:lnSpc>
          </a:pPr>
          <a:endParaRPr lang="en-US" sz="500" b="0" dirty="0"/>
        </a:p>
      </dgm:t>
    </dgm:pt>
    <dgm:pt modelId="{29DBB2FF-FDE9-4A9C-B9AB-A3600A6B11AA}" type="parTrans" cxnId="{0B07167A-3984-47CB-9F64-9B35D3E39479}">
      <dgm:prSet/>
      <dgm:spPr/>
    </dgm:pt>
    <dgm:pt modelId="{F7C40DE3-7C55-4E95-9ABF-2FCF672A3075}" type="sibTrans" cxnId="{0B07167A-3984-47CB-9F64-9B35D3E39479}">
      <dgm:prSet/>
      <dgm:spPr/>
    </dgm:pt>
    <dgm:pt modelId="{C8BAF929-6746-4A55-8092-1987E15E9A3A}">
      <dgm:prSet phldrT="[Text]" custT="1"/>
      <dgm:spPr>
        <a:solidFill>
          <a:schemeClr val="bg1">
            <a:alpha val="90000"/>
          </a:schemeClr>
        </a:solidFill>
      </dgm:spPr>
      <dgm:t>
        <a:bodyPr anchor="ctr" anchorCtr="0"/>
        <a:lstStyle/>
        <a:p>
          <a:pPr>
            <a:lnSpc>
              <a:spcPct val="90000"/>
            </a:lnSpc>
            <a:buFont typeface="Wingdings" panose="05000000000000000000" pitchFamily="2" charset="2"/>
            <a:buChar char="q"/>
          </a:pPr>
          <a:endParaRPr lang="en-US" sz="800" b="0" dirty="0"/>
        </a:p>
      </dgm:t>
    </dgm:pt>
    <dgm:pt modelId="{5F0A8099-473A-4184-9CDB-A496574EC109}" type="parTrans" cxnId="{17C19D28-564E-412F-B7FC-4E5712803C7A}">
      <dgm:prSet/>
      <dgm:spPr/>
    </dgm:pt>
    <dgm:pt modelId="{7D058FAA-9DAB-4484-B830-5E697D43271D}" type="sibTrans" cxnId="{17C19D28-564E-412F-B7FC-4E5712803C7A}">
      <dgm:prSet/>
      <dgm:spPr/>
    </dgm:pt>
    <dgm:pt modelId="{2498CA8C-14F2-4B19-81C0-29159236158B}">
      <dgm:prSet phldrT="[Text]" custT="1"/>
      <dgm:spPr>
        <a:solidFill>
          <a:schemeClr val="bg1">
            <a:alpha val="90000"/>
          </a:schemeClr>
        </a:solidFill>
      </dgm:spPr>
      <dgm:t>
        <a:bodyPr anchor="ctr" anchorCtr="0"/>
        <a:lstStyle/>
        <a:p>
          <a:pPr>
            <a:lnSpc>
              <a:spcPct val="90000"/>
            </a:lnSpc>
          </a:pPr>
          <a:endParaRPr lang="en-US" sz="500" b="0" dirty="0"/>
        </a:p>
      </dgm:t>
    </dgm:pt>
    <dgm:pt modelId="{AF4DAC44-023A-4C4C-9502-42821A64BB86}" type="parTrans" cxnId="{D344B52D-1E05-45BC-86D7-C7CF1B6EF4CA}">
      <dgm:prSet/>
      <dgm:spPr/>
    </dgm:pt>
    <dgm:pt modelId="{F81BA068-F51F-4F0B-80D1-AF9CC95AD9AD}" type="sibTrans" cxnId="{D344B52D-1E05-45BC-86D7-C7CF1B6EF4CA}">
      <dgm:prSet/>
      <dgm:spPr/>
    </dgm:pt>
    <dgm:pt modelId="{FCEFAC0C-5069-4448-A59D-67F3FF38F006}">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312F7C53-0530-4E08-B016-CCE6D131AE27}" type="parTrans" cxnId="{A31892C0-AF46-441B-99A6-9B942F13566D}">
      <dgm:prSet/>
      <dgm:spPr/>
    </dgm:pt>
    <dgm:pt modelId="{B77A0499-3CAC-4B79-B1A8-9F2666AC4508}" type="sibTrans" cxnId="{A31892C0-AF46-441B-99A6-9B942F13566D}">
      <dgm:prSet/>
      <dgm:spPr/>
    </dgm:pt>
    <dgm:pt modelId="{0CECDB57-B9D3-44E6-A2D1-2B3212E4F9DC}">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192466B8-3FF2-4C5B-A04F-2D616EACCEE2}" type="parTrans" cxnId="{4D6A1677-FACA-4FC2-9BAD-D795E46A726B}">
      <dgm:prSet/>
      <dgm:spPr/>
    </dgm:pt>
    <dgm:pt modelId="{4171523B-F827-47D5-B708-BFF4D519D913}" type="sibTrans" cxnId="{4D6A1677-FACA-4FC2-9BAD-D795E46A726B}">
      <dgm:prSet/>
      <dgm:spPr/>
    </dgm:pt>
    <dgm:pt modelId="{5AF85BF6-DD91-42CE-84E2-B98D52B18B5B}">
      <dgm:prSet phldrT="[Text]" custT="1"/>
      <dgm:spPr>
        <a:solidFill>
          <a:schemeClr val="bg1">
            <a:alpha val="90000"/>
          </a:schemeClr>
        </a:solidFill>
      </dgm:spPr>
      <dgm:t>
        <a:bodyPr anchor="ctr" anchorCtr="0"/>
        <a:lstStyle/>
        <a:p>
          <a:pPr>
            <a:lnSpc>
              <a:spcPct val="90000"/>
            </a:lnSpc>
          </a:pPr>
          <a:endParaRPr lang="en-US" sz="500" b="1" dirty="0">
            <a:solidFill>
              <a:srgbClr val="FF0000"/>
            </a:solidFill>
          </a:endParaRPr>
        </a:p>
      </dgm:t>
    </dgm:pt>
    <dgm:pt modelId="{8024007F-6F3B-47DA-AD18-359D35A22394}" type="parTrans" cxnId="{331665CB-018B-4FA1-8206-E89A18A785B5}">
      <dgm:prSet/>
      <dgm:spPr/>
    </dgm:pt>
    <dgm:pt modelId="{5B2ABAF9-1FC4-4A0B-B20A-0758D3A12001}" type="sibTrans" cxnId="{331665CB-018B-4FA1-8206-E89A18A785B5}">
      <dgm:prSet/>
      <dgm:spPr/>
    </dgm:pt>
    <dgm:pt modelId="{AD4C7F0C-FD0F-4898-A13D-3107694791A7}">
      <dgm:prSet phldrT="[Text]" custT="1"/>
      <dgm:spPr>
        <a:solidFill>
          <a:schemeClr val="bg1">
            <a:alpha val="90000"/>
          </a:schemeClr>
        </a:solidFill>
      </dgm:spPr>
      <dgm:t>
        <a:bodyPr anchor="ctr" anchorCtr="0"/>
        <a:lstStyle/>
        <a:p>
          <a:pPr>
            <a:lnSpc>
              <a:spcPct val="90000"/>
            </a:lnSpc>
          </a:pPr>
          <a:endParaRPr lang="en-US" sz="2400" b="1" dirty="0">
            <a:solidFill>
              <a:srgbClr val="FF0000"/>
            </a:solidFill>
          </a:endParaRPr>
        </a:p>
      </dgm:t>
    </dgm:pt>
    <dgm:pt modelId="{AE3C462F-F758-4EA4-BF5A-70F4316CD532}" type="parTrans" cxnId="{F60429FD-1497-4FFD-B6D1-6F0142F4C7F4}">
      <dgm:prSet/>
      <dgm:spPr/>
    </dgm:pt>
    <dgm:pt modelId="{F83E75F5-49A3-49E7-BED6-060D354E7EA3}" type="sibTrans" cxnId="{F60429FD-1497-4FFD-B6D1-6F0142F4C7F4}">
      <dgm:prSet/>
      <dgm:spPr/>
    </dgm:pt>
    <dgm:pt modelId="{263CFF6C-8696-4F6A-9EB7-628D97548AAD}">
      <dgm:prSet phldrT="[Text]" custT="1"/>
      <dgm:spPr>
        <a:solidFill>
          <a:schemeClr val="bg1">
            <a:alpha val="90000"/>
          </a:schemeClr>
        </a:solidFill>
      </dgm:spPr>
      <dgm:t>
        <a:bodyPr anchor="ctr" anchorCtr="0"/>
        <a:lstStyle/>
        <a:p>
          <a:pPr>
            <a:lnSpc>
              <a:spcPct val="90000"/>
            </a:lnSpc>
          </a:pPr>
          <a:endParaRPr lang="en-US" sz="2400" b="1" dirty="0">
            <a:solidFill>
              <a:srgbClr val="FF0000"/>
            </a:solidFill>
          </a:endParaRPr>
        </a:p>
      </dgm:t>
    </dgm:pt>
    <dgm:pt modelId="{A043C1D6-F430-46C4-B296-68806E48B67A}" type="parTrans" cxnId="{A29359D6-D4DC-4749-9D2D-64F72F786730}">
      <dgm:prSet/>
      <dgm:spPr/>
    </dgm:pt>
    <dgm:pt modelId="{CDABCD78-7AF2-430B-BCD5-72F16543D760}" type="sibTrans" cxnId="{A29359D6-D4DC-4749-9D2D-64F72F786730}">
      <dgm:prSet/>
      <dgm:spPr/>
    </dgm:pt>
    <dgm:pt modelId="{0E2106AF-8EFA-4F5B-B6D7-DFB9A7AE53C9}">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Listserv Activity </a:t>
          </a:r>
          <a:r>
            <a:rPr lang="en-US" sz="2000" b="0" dirty="0">
              <a:solidFill>
                <a:schemeClr val="tx1"/>
              </a:solidFill>
            </a:rPr>
            <a:t>– ERCOT is seeking a high-performance license for the listserv platform so as not to impact the GUI when sending large notifications </a:t>
          </a:r>
        </a:p>
      </dgm:t>
    </dgm:pt>
    <dgm:pt modelId="{1F9F9B38-9145-4514-923F-0F611A924829}" type="parTrans" cxnId="{F7CA7F95-EA4A-4075-8A43-25897A1706D0}">
      <dgm:prSet/>
      <dgm:spPr/>
    </dgm:pt>
    <dgm:pt modelId="{21B2FF87-042B-4812-BD63-F351CC5DBF59}" type="sibTrans" cxnId="{F7CA7F95-EA4A-4075-8A43-25897A1706D0}">
      <dgm:prSet/>
      <dgm:spPr/>
    </dgm:pt>
    <dgm:pt modelId="{E6720AA0-D7F5-481E-BC3E-30AA645C9034}">
      <dgm:prSet phldrT="[Text]" custT="1"/>
      <dgm:spPr>
        <a:solidFill>
          <a:schemeClr val="bg1">
            <a:alpha val="90000"/>
          </a:schemeClr>
        </a:solidFill>
      </dgm:spPr>
      <dgm:t>
        <a:bodyPr anchor="ctr" anchorCtr="0"/>
        <a:lstStyle/>
        <a:p>
          <a:pPr>
            <a:lnSpc>
              <a:spcPct val="100000"/>
            </a:lnSpc>
          </a:pPr>
          <a:endParaRPr lang="en-US" sz="500" b="1" dirty="0">
            <a:solidFill>
              <a:srgbClr val="FF0000"/>
            </a:solidFill>
          </a:endParaRPr>
        </a:p>
      </dgm:t>
    </dgm:pt>
    <dgm:pt modelId="{F4F4F63A-7028-4BB2-8998-C50214FC2CFE}" type="parTrans" cxnId="{AEAB6AB9-6AC7-4BB8-A2AE-3FC60B7EC9B5}">
      <dgm:prSet/>
      <dgm:spPr/>
    </dgm:pt>
    <dgm:pt modelId="{AD138240-D5E9-4B81-995E-5A53021D6EEE}" type="sibTrans" cxnId="{AEAB6AB9-6AC7-4BB8-A2AE-3FC60B7EC9B5}">
      <dgm:prSet/>
      <dgm:spPr/>
    </dgm:pt>
    <dgm:pt modelId="{F9A36B2E-3D32-427C-B6D2-3234E6BF0C93}">
      <dgm:prSet phldrT="[Text]" custT="1"/>
      <dgm:spPr>
        <a:solidFill>
          <a:schemeClr val="bg1">
            <a:alpha val="90000"/>
          </a:schemeClr>
        </a:solidFill>
      </dgm:spPr>
      <dgm:t>
        <a:bodyPr anchor="ctr" anchorCtr="0"/>
        <a:lstStyle/>
        <a:p>
          <a:pPr>
            <a:lnSpc>
              <a:spcPct val="90000"/>
            </a:lnSpc>
          </a:pPr>
          <a:endParaRPr lang="en-US" sz="2000" b="0" dirty="0">
            <a:solidFill>
              <a:schemeClr val="tx1"/>
            </a:solidFill>
          </a:endParaRPr>
        </a:p>
      </dgm:t>
    </dgm:pt>
    <dgm:pt modelId="{3FE0C6DD-321E-49CC-B900-89077B80B3FE}" type="parTrans" cxnId="{2E5AFDAE-E8EE-4CF7-AAFE-853A1D0707CF}">
      <dgm:prSet/>
      <dgm:spPr/>
    </dgm:pt>
    <dgm:pt modelId="{0FB94073-DD7B-4A99-B186-A08DE8A2AAA4}" type="sibTrans" cxnId="{2E5AFDAE-E8EE-4CF7-AAFE-853A1D0707CF}">
      <dgm:prSet/>
      <dgm:spPr/>
    </dgm:pt>
    <dgm:pt modelId="{226B0FD5-C8F1-4A31-92EE-7133608D07F3}">
      <dgm:prSet phldrT="[Text]" custT="1"/>
      <dgm:spPr>
        <a:solidFill>
          <a:schemeClr val="bg1">
            <a:alpha val="90000"/>
          </a:schemeClr>
        </a:solidFill>
      </dgm:spPr>
      <dgm:t>
        <a:bodyPr anchor="ctr" anchorCtr="0"/>
        <a:lstStyle/>
        <a:p>
          <a:pPr>
            <a:lnSpc>
              <a:spcPct val="90000"/>
            </a:lnSpc>
          </a:pPr>
          <a:endParaRPr lang="en-US" sz="2000" b="0" dirty="0">
            <a:solidFill>
              <a:schemeClr val="tx1"/>
            </a:solidFill>
          </a:endParaRPr>
        </a:p>
      </dgm:t>
    </dgm:pt>
    <dgm:pt modelId="{6BAB4B72-5E31-437F-BA9F-1C8BAD622EBB}" type="parTrans" cxnId="{E10B46AC-F791-4473-90F0-88FB3E5093F9}">
      <dgm:prSet/>
      <dgm:spPr/>
    </dgm:pt>
    <dgm:pt modelId="{9B6AC911-7C23-4037-8F88-6A4709B859E4}" type="sibTrans" cxnId="{E10B46AC-F791-4473-90F0-88FB3E5093F9}">
      <dgm:prSet/>
      <dgm:spPr/>
    </dgm:pt>
    <dgm:pt modelId="{1975CB27-9ED1-4773-943A-0C799DA575CB}">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ERCOT Retail Release Calendar </a:t>
          </a:r>
          <a:r>
            <a:rPr lang="en-US" sz="2000" b="0" u="none" dirty="0">
              <a:solidFill>
                <a:schemeClr val="tx1"/>
              </a:solidFill>
            </a:rPr>
            <a:t>– Market Participants should expect 12 retail releases throughout the year shorter in duration.  </a:t>
          </a:r>
          <a:r>
            <a:rPr lang="en-US" sz="2000" b="1" u="none" dirty="0">
              <a:solidFill>
                <a:srgbClr val="FF0000"/>
              </a:solidFill>
            </a:rPr>
            <a:t>RMS Vote in December? </a:t>
          </a:r>
          <a:endParaRPr lang="en-US" sz="2000" b="1" u="sng" dirty="0">
            <a:solidFill>
              <a:schemeClr val="tx1"/>
            </a:solidFill>
          </a:endParaRPr>
        </a:p>
      </dgm:t>
    </dgm:pt>
    <dgm:pt modelId="{6DE1B732-D99F-4CA7-9905-54D0D1D65CE5}" type="parTrans" cxnId="{CF82644A-5958-41A0-9874-81BAF5EA0C16}">
      <dgm:prSet/>
      <dgm:spPr/>
    </dgm:pt>
    <dgm:pt modelId="{DDAB4A6F-3C3D-468D-B0A7-A148E10E9397}" type="sibTrans" cxnId="{CF82644A-5958-41A0-9874-81BAF5EA0C16}">
      <dgm:prSet/>
      <dgm:spPr/>
    </dgm:pt>
    <dgm:pt modelId="{3E46770D-BB12-4B00-81C4-EC280688BD99}">
      <dgm:prSet phldrT="[Text]" custT="1"/>
      <dgm:spPr>
        <a:solidFill>
          <a:schemeClr val="bg1">
            <a:alpha val="90000"/>
          </a:schemeClr>
        </a:solidFill>
      </dgm:spPr>
      <dgm:t>
        <a:bodyPr anchor="ctr" anchorCtr="0"/>
        <a:lstStyle/>
        <a:p>
          <a:pPr>
            <a:lnSpc>
              <a:spcPct val="90000"/>
            </a:lnSpc>
          </a:pPr>
          <a:endParaRPr lang="en-US" sz="500" b="0" dirty="0">
            <a:solidFill>
              <a:schemeClr val="tx1"/>
            </a:solidFill>
          </a:endParaRPr>
        </a:p>
      </dgm:t>
    </dgm:pt>
    <dgm:pt modelId="{8A8BA169-1543-4F4D-A8F9-DC2C201B8344}" type="parTrans" cxnId="{E5C9E774-8BDD-40BF-8C86-DFFE776E3E67}">
      <dgm:prSet/>
      <dgm:spPr/>
    </dgm:pt>
    <dgm:pt modelId="{8AE47AF6-F81F-4069-AD2D-081CFB2ED33C}" type="sibTrans" cxnId="{E5C9E774-8BDD-40BF-8C86-DFFE776E3E67}">
      <dgm:prSet/>
      <dgm:spPr/>
    </dgm:pt>
    <dgm:pt modelId="{76A4A80B-A9F3-4F31-B2C2-25FC85A91732}">
      <dgm:prSet phldrT="[Text]" custT="1"/>
      <dgm:spPr>
        <a:solidFill>
          <a:schemeClr val="bg1">
            <a:alpha val="90000"/>
          </a:schemeClr>
        </a:solidFill>
      </dgm:spPr>
      <dgm:t>
        <a:bodyPr anchor="ctr" anchorCtr="0"/>
        <a:lstStyle/>
        <a:p>
          <a:pPr>
            <a:lnSpc>
              <a:spcPct val="90000"/>
            </a:lnSpc>
          </a:pPr>
          <a:r>
            <a:rPr lang="en-US" sz="2000" b="0" u="sng" dirty="0">
              <a:solidFill>
                <a:schemeClr val="tx1"/>
              </a:solidFill>
            </a:rPr>
            <a:t>SCR817</a:t>
          </a:r>
          <a:r>
            <a:rPr lang="en-US" sz="2000" b="0" u="none" dirty="0">
              <a:solidFill>
                <a:schemeClr val="tx1"/>
              </a:solidFill>
            </a:rPr>
            <a:t> – testing is ahead of schedule and no concerns</a:t>
          </a:r>
          <a:endParaRPr lang="en-US" sz="2000" b="0" u="sng" dirty="0">
            <a:solidFill>
              <a:schemeClr val="tx1"/>
            </a:solidFill>
          </a:endParaRPr>
        </a:p>
      </dgm:t>
    </dgm:pt>
    <dgm:pt modelId="{E1119841-ECDA-419F-80CD-7B840CD1B721}" type="parTrans" cxnId="{AF26A9A2-6214-4177-AA63-DA508B2F5455}">
      <dgm:prSet/>
      <dgm:spPr/>
    </dgm:pt>
    <dgm:pt modelId="{D2CA38A9-DF7D-49CB-9301-C721F1886DEA}" type="sibTrans" cxnId="{AF26A9A2-6214-4177-AA63-DA508B2F5455}">
      <dgm:prSet/>
      <dgm:spPr/>
    </dgm:pt>
    <dgm:pt modelId="{94550AC5-755B-4FE2-BC99-418571DCBADA}">
      <dgm:prSet phldrT="[Text]" custT="1"/>
      <dgm:spPr>
        <a:solidFill>
          <a:schemeClr val="bg1">
            <a:alpha val="90000"/>
          </a:schemeClr>
        </a:solidFill>
      </dgm:spPr>
      <dgm:t>
        <a:bodyPr anchor="ctr" anchorCtr="0"/>
        <a:lstStyle/>
        <a:p>
          <a:pPr>
            <a:lnSpc>
              <a:spcPct val="90000"/>
            </a:lnSpc>
          </a:pPr>
          <a:endParaRPr lang="en-US" sz="500" b="0" u="sng" dirty="0">
            <a:solidFill>
              <a:schemeClr val="tx1"/>
            </a:solidFill>
          </a:endParaRPr>
        </a:p>
      </dgm:t>
    </dgm:pt>
    <dgm:pt modelId="{AFF17592-D8D3-48B6-9DA0-9DBBD36BDB49}" type="parTrans" cxnId="{BF43E7D7-4876-4F08-A970-02BE68EB30D0}">
      <dgm:prSet/>
      <dgm:spPr/>
    </dgm:pt>
    <dgm:pt modelId="{5F933F13-77D4-474D-BF80-CCFE77C06778}" type="sibTrans" cxnId="{BF43E7D7-4876-4F08-A970-02BE68EB30D0}">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3011" custLinFactY="-7569" custLinFactNeighborY="-100000">
        <dgm:presLayoutVars>
          <dgm:bulletEnabled val="1"/>
        </dgm:presLayoutVars>
      </dgm:prSet>
      <dgm:spPr/>
    </dgm:pt>
  </dgm:ptLst>
  <dgm:cxnLst>
    <dgm:cxn modelId="{5844600C-21BF-4BF4-B42E-702C6431E9BA}" type="presOf" srcId="{828D36BA-3C3E-4331-9437-AAF24D7F774B}" destId="{12E172B9-01B0-436D-9684-1CCC8FA3FE5C}" srcOrd="0" destOrd="3" presId="urn:microsoft.com/office/officeart/2005/8/layout/list1"/>
    <dgm:cxn modelId="{AE71BF14-A2B0-4772-8278-8882DB9A5443}" srcId="{C8BAF929-6746-4A55-8092-1987E15E9A3A}" destId="{A25D5102-27DC-412E-BEC2-C1E5F764EEA3}" srcOrd="2" destOrd="0" parTransId="{FC400389-D3CF-467D-8C23-E108B0785B84}" sibTransId="{7AC46975-261C-48B5-A96B-D7F031CE41A9}"/>
    <dgm:cxn modelId="{39DDC214-6FC1-454E-88EC-0DDBEDCA2EF5}" type="presOf" srcId="{0CECDB57-B9D3-44E6-A2D1-2B3212E4F9DC}" destId="{12E172B9-01B0-436D-9684-1CCC8FA3FE5C}" srcOrd="0" destOrd="18" presId="urn:microsoft.com/office/officeart/2005/8/layout/list1"/>
    <dgm:cxn modelId="{718C0F21-6CE5-4425-9444-751E71AFAE2D}" type="presOf" srcId="{A25D5102-27DC-412E-BEC2-C1E5F764EEA3}" destId="{12E172B9-01B0-436D-9684-1CCC8FA3FE5C}" srcOrd="0" destOrd="5" presId="urn:microsoft.com/office/officeart/2005/8/layout/list1"/>
    <dgm:cxn modelId="{17C19D28-564E-412F-B7FC-4E5712803C7A}" srcId="{FA84BF92-43C6-4E94-A77F-6263E68B6783}" destId="{C8BAF929-6746-4A55-8092-1987E15E9A3A}" srcOrd="2"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D344B52D-1E05-45BC-86D7-C7CF1B6EF4CA}" srcId="{C8BAF929-6746-4A55-8092-1987E15E9A3A}" destId="{2498CA8C-14F2-4B19-81C0-29159236158B}" srcOrd="1" destOrd="0" parTransId="{AF4DAC44-023A-4C4C-9502-42821A64BB86}" sibTransId="{F81BA068-F51F-4F0B-80D1-AF9CC95AD9AD}"/>
    <dgm:cxn modelId="{426BE030-D523-42FE-921A-7075573B5CF0}" type="presOf" srcId="{1975CB27-9ED1-4773-943A-0C799DA575CB}" destId="{12E172B9-01B0-436D-9684-1CCC8FA3FE5C}" srcOrd="0" destOrd="11" presId="urn:microsoft.com/office/officeart/2005/8/layout/list1"/>
    <dgm:cxn modelId="{B23A0731-79E2-4270-AAB6-7A1EE80C9C3D}" type="presOf" srcId="{F18887B4-A9C2-4B49-ABE8-49DF326452E7}" destId="{12E172B9-01B0-436D-9684-1CCC8FA3FE5C}" srcOrd="0" destOrd="24"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5" destOrd="0" parTransId="{97BDA069-1255-4E85-B88A-6FCCDC7B7136}" sibTransId="{A4CF7CFA-5064-4465-83D7-9FEE5A29D561}"/>
    <dgm:cxn modelId="{4176E43E-FDED-4F11-8E1C-D5C82883D1F3}" type="presOf" srcId="{94550AC5-755B-4FE2-BC99-418571DCBADA}" destId="{12E172B9-01B0-436D-9684-1CCC8FA3FE5C}" srcOrd="0" destOrd="1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21" presId="urn:microsoft.com/office/officeart/2005/8/layout/list1"/>
    <dgm:cxn modelId="{A1F9B648-F63C-432A-A4F3-E26A8CBE4719}" type="presOf" srcId="{FCEFAC0C-5069-4448-A59D-67F3FF38F006}" destId="{12E172B9-01B0-436D-9684-1CCC8FA3FE5C}" srcOrd="0" destOrd="20" presId="urn:microsoft.com/office/officeart/2005/8/layout/list1"/>
    <dgm:cxn modelId="{CF82644A-5958-41A0-9874-81BAF5EA0C16}" srcId="{C8BAF929-6746-4A55-8092-1987E15E9A3A}" destId="{1975CB27-9ED1-4773-943A-0C799DA575CB}" srcOrd="8" destOrd="0" parTransId="{6DE1B732-D99F-4CA7-9905-54D0D1D65CE5}" sibTransId="{DDAB4A6F-3C3D-468D-B0A7-A148E10E9397}"/>
    <dgm:cxn modelId="{EF3B716A-6DC4-43B4-8D02-13D903C81653}" srcId="{FA84BF92-43C6-4E94-A77F-6263E68B6783}" destId="{C9597999-C23F-4867-9D73-E667FAF56258}" srcOrd="1" destOrd="0" parTransId="{3299E4A5-BF55-4FA8-9E3A-52EEB823A552}" sibTransId="{30CA58D9-FFDA-4ABA-B294-0F7E8E30514C}"/>
    <dgm:cxn modelId="{99879B4F-18D7-49FC-85CC-026D13D56EFE}" type="presOf" srcId="{C9597999-C23F-4867-9D73-E667FAF56258}" destId="{12E172B9-01B0-436D-9684-1CCC8FA3FE5C}" srcOrd="0" destOrd="1" presId="urn:microsoft.com/office/officeart/2005/8/layout/list1"/>
    <dgm:cxn modelId="{9053C470-8B53-4320-856A-F4DAFABBF9A5}" type="presOf" srcId="{0E2106AF-8EFA-4F5B-B6D7-DFB9A7AE53C9}" destId="{12E172B9-01B0-436D-9684-1CCC8FA3FE5C}" srcOrd="0" destOrd="9" presId="urn:microsoft.com/office/officeart/2005/8/layout/list1"/>
    <dgm:cxn modelId="{E5C9E774-8BDD-40BF-8C86-DFFE776E3E67}" srcId="{C8BAF929-6746-4A55-8092-1987E15E9A3A}" destId="{3E46770D-BB12-4B00-81C4-EC280688BD99}" srcOrd="7" destOrd="0" parTransId="{8A8BA169-1543-4F4D-A8F9-DC2C201B8344}" sibTransId="{8AE47AF6-F81F-4069-AD2D-081CFB2ED33C}"/>
    <dgm:cxn modelId="{4D6A1677-FACA-4FC2-9BAD-D795E46A726B}" srcId="{AD4C7F0C-FD0F-4898-A13D-3107694791A7}" destId="{0CECDB57-B9D3-44E6-A2D1-2B3212E4F9DC}" srcOrd="0" destOrd="0" parTransId="{192466B8-3FF2-4C5B-A04F-2D616EACCEE2}" sibTransId="{4171523B-F827-47D5-B708-BFF4D519D913}"/>
    <dgm:cxn modelId="{DD48DB58-3F86-4D61-8F9C-D900565CCF29}" type="presOf" srcId="{F9A36B2E-3D32-427C-B6D2-3234E6BF0C93}" destId="{12E172B9-01B0-436D-9684-1CCC8FA3FE5C}" srcOrd="0" destOrd="15" presId="urn:microsoft.com/office/officeart/2005/8/layout/list1"/>
    <dgm:cxn modelId="{0B07167A-3984-47CB-9F64-9B35D3E39479}" srcId="{C8BAF929-6746-4A55-8092-1987E15E9A3A}" destId="{7189646D-93C1-4028-B26B-15664109D851}" srcOrd="3" destOrd="0" parTransId="{29DBB2FF-FDE9-4A9C-B9AB-A3600A6B11AA}" sibTransId="{F7C40DE3-7C55-4E95-9ABF-2FCF672A3075}"/>
    <dgm:cxn modelId="{0C8D335A-1E31-4D71-A435-F30023CACF77}" type="presOf" srcId="{263CFF6C-8696-4F6A-9EB7-628D97548AAD}" destId="{12E172B9-01B0-436D-9684-1CCC8FA3FE5C}" srcOrd="0" destOrd="16" presId="urn:microsoft.com/office/officeart/2005/8/layout/list1"/>
    <dgm:cxn modelId="{E3D56A7A-83E3-4EFF-9C59-322EF44762C9}" type="presOf" srcId="{226B0FD5-C8F1-4A31-92EE-7133608D07F3}" destId="{12E172B9-01B0-436D-9684-1CCC8FA3FE5C}" srcOrd="0" destOrd="1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7" destOrd="0" parTransId="{480C3FD9-8EB1-4EE2-B4F9-2C138C6BD6D0}" sibTransId="{9E5FF257-C3DA-4EA6-B516-DEDC36EB687B}"/>
    <dgm:cxn modelId="{53FE3A94-2A7C-4489-88CD-2B784B95DDA8}" type="presOf" srcId="{74E390F1-7AF1-432A-99A0-B8F1B85D20B3}" destId="{12E172B9-01B0-436D-9684-1CCC8FA3FE5C}" srcOrd="0" destOrd="23" presId="urn:microsoft.com/office/officeart/2005/8/layout/list1"/>
    <dgm:cxn modelId="{1F7DF294-34C6-4024-AEE0-9EAE9C1B9E0B}" type="presOf" srcId="{99002363-686C-48BB-BE16-3D82C8277CD3}" destId="{12E172B9-01B0-436D-9684-1CCC8FA3FE5C}" srcOrd="0" destOrd="7" presId="urn:microsoft.com/office/officeart/2005/8/layout/list1"/>
    <dgm:cxn modelId="{C89C5B95-D401-431B-B370-0C9B294A06C3}" type="presOf" srcId="{2498CA8C-14F2-4B19-81C0-29159236158B}" destId="{12E172B9-01B0-436D-9684-1CCC8FA3FE5C}" srcOrd="0" destOrd="4" presId="urn:microsoft.com/office/officeart/2005/8/layout/list1"/>
    <dgm:cxn modelId="{F7CA7F95-EA4A-4075-8A43-25897A1706D0}" srcId="{C8BAF929-6746-4A55-8092-1987E15E9A3A}" destId="{0E2106AF-8EFA-4F5B-B6D7-DFB9A7AE53C9}" srcOrd="6" destOrd="0" parTransId="{1F9F9B38-9145-4514-923F-0F611A924829}" sibTransId="{21B2FF87-042B-4812-BD63-F351CC5DBF59}"/>
    <dgm:cxn modelId="{1B216798-B512-402E-9FF6-18FE7E53DA3D}" srcId="{FA84BF92-43C6-4E94-A77F-6263E68B6783}" destId="{F18887B4-A9C2-4B49-ABE8-49DF326452E7}" srcOrd="6" destOrd="0" parTransId="{CE36CAE3-5A27-4090-ABCC-90C2B2DA4F88}" sibTransId="{08076DF6-76C1-494E-95E8-6622E5A06ECB}"/>
    <dgm:cxn modelId="{C8574798-3ECD-4B9E-85DD-58961791511C}" srcId="{FA84BF92-43C6-4E94-A77F-6263E68B6783}" destId="{EF487C93-5E55-4DAF-B79D-ADDE8830BA0C}" srcOrd="4" destOrd="0" parTransId="{2C58708F-C7CE-45B7-9B32-0810D9FFD79A}" sibTransId="{E4E6C7DA-0DCE-4085-9AAA-A8B306BC756D}"/>
    <dgm:cxn modelId="{AF26A9A2-6214-4177-AA63-DA508B2F5455}" srcId="{C8BAF929-6746-4A55-8092-1987E15E9A3A}" destId="{76A4A80B-A9F3-4F31-B2C2-25FC85A91732}" srcOrd="10" destOrd="0" parTransId="{E1119841-ECDA-419F-80CD-7B840CD1B721}" sibTransId="{D2CA38A9-DF7D-49CB-9301-C721F1886DEA}"/>
    <dgm:cxn modelId="{E10B46AC-F791-4473-90F0-88FB3E5093F9}" srcId="{C8BAF929-6746-4A55-8092-1987E15E9A3A}" destId="{226B0FD5-C8F1-4A31-92EE-7133608D07F3}" srcOrd="11" destOrd="0" parTransId="{6BAB4B72-5E31-437F-BA9F-1C8BAD622EBB}" sibTransId="{9B6AC911-7C23-4037-8F88-6A4709B859E4}"/>
    <dgm:cxn modelId="{2E5AFDAE-E8EE-4CF7-AAFE-853A1D0707CF}" srcId="{C8BAF929-6746-4A55-8092-1987E15E9A3A}" destId="{F9A36B2E-3D32-427C-B6D2-3234E6BF0C93}" srcOrd="12" destOrd="0" parTransId="{3FE0C6DD-321E-49CC-B900-89077B80B3FE}" sibTransId="{0FB94073-DD7B-4A99-B186-A08DE8A2AAA4}"/>
    <dgm:cxn modelId="{950E0FB1-AE7A-4B5B-90C3-644F310F6CA0}" type="presOf" srcId="{D45AA15C-ACDC-4858-A60B-A8623616E445}" destId="{12E172B9-01B0-436D-9684-1CCC8FA3FE5C}" srcOrd="0" destOrd="25" presId="urn:microsoft.com/office/officeart/2005/8/layout/list1"/>
    <dgm:cxn modelId="{AEAB6AB9-6AC7-4BB8-A2AE-3FC60B7EC9B5}" srcId="{C8BAF929-6746-4A55-8092-1987E15E9A3A}" destId="{E6720AA0-D7F5-481E-BC3E-30AA645C9034}" srcOrd="5" destOrd="0" parTransId="{F4F4F63A-7028-4BB2-8998-C50214FC2CFE}" sibTransId="{AD138240-D5E9-4B81-995E-5A53021D6EEE}"/>
    <dgm:cxn modelId="{A31892C0-AF46-441B-99A6-9B942F13566D}" srcId="{AD4C7F0C-FD0F-4898-A13D-3107694791A7}" destId="{FCEFAC0C-5069-4448-A59D-67F3FF38F006}" srcOrd="2"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7F66B3C2-EECA-46A2-85B6-A1FD212EC040}" srcId="{C8BAF929-6746-4A55-8092-1987E15E9A3A}" destId="{99002363-686C-48BB-BE16-3D82C8277CD3}" srcOrd="4" destOrd="0" parTransId="{13E8F045-5317-4678-9FA5-EBC4DD9EC4E0}" sibTransId="{3C50F17C-C1BC-44D4-A79B-D8BB60F4604F}"/>
    <dgm:cxn modelId="{1CC9D4C7-2EA0-40D5-B748-67F6084AFB56}" type="presOf" srcId="{7189646D-93C1-4028-B26B-15664109D851}" destId="{12E172B9-01B0-436D-9684-1CCC8FA3FE5C}" srcOrd="0" destOrd="6" presId="urn:microsoft.com/office/officeart/2005/8/layout/list1"/>
    <dgm:cxn modelId="{D20F06C9-9217-4B47-AA71-91897F500123}" srcId="{C8BAF929-6746-4A55-8092-1987E15E9A3A}" destId="{828D36BA-3C3E-4331-9437-AAF24D7F774B}" srcOrd="0" destOrd="0" parTransId="{37473D65-8CD2-486A-982B-BED1F29E3FD3}" sibTransId="{3E07DE3D-AA41-46B4-8573-25911CF35D54}"/>
    <dgm:cxn modelId="{331665CB-018B-4FA1-8206-E89A18A785B5}" srcId="{AD4C7F0C-FD0F-4898-A13D-3107694791A7}" destId="{5AF85BF6-DD91-42CE-84E2-B98D52B18B5B}" srcOrd="1" destOrd="0" parTransId="{8024007F-6F3B-47DA-AD18-359D35A22394}" sibTransId="{5B2ABAF9-1FC4-4A0B-B20A-0758D3A12001}"/>
    <dgm:cxn modelId="{8B44A4CE-EEBE-4831-BA79-78EC57A141A0}" type="presOf" srcId="{76A4A80B-A9F3-4F31-B2C2-25FC85A91732}" destId="{12E172B9-01B0-436D-9684-1CCC8FA3FE5C}" srcOrd="0" destOrd="13" presId="urn:microsoft.com/office/officeart/2005/8/layout/list1"/>
    <dgm:cxn modelId="{A29359D6-D4DC-4749-9D2D-64F72F786730}" srcId="{C8BAF929-6746-4A55-8092-1987E15E9A3A}" destId="{263CFF6C-8696-4F6A-9EB7-628D97548AAD}" srcOrd="13" destOrd="0" parTransId="{A043C1D6-F430-46C4-B296-68806E48B67A}" sibTransId="{CDABCD78-7AF2-430B-BCD5-72F16543D760}"/>
    <dgm:cxn modelId="{BF43E7D7-4876-4F08-A970-02BE68EB30D0}" srcId="{C8BAF929-6746-4A55-8092-1987E15E9A3A}" destId="{94550AC5-755B-4FE2-BC99-418571DCBADA}" srcOrd="9" destOrd="0" parTransId="{AFF17592-D8D3-48B6-9DA0-9DBBD36BDB49}" sibTransId="{5F933F13-77D4-474D-BF80-CCFE77C06778}"/>
    <dgm:cxn modelId="{05A690E2-0105-4346-9445-82CDC7965746}" type="presOf" srcId="{94C110E6-5461-46AA-8C04-078B6F0C89A9}" destId="{12E172B9-01B0-436D-9684-1CCC8FA3FE5C}" srcOrd="0" destOrd="22" presId="urn:microsoft.com/office/officeart/2005/8/layout/list1"/>
    <dgm:cxn modelId="{CCB438E3-E93C-400B-B9F0-3A7CBCC7AB66}" type="presOf" srcId="{C8BAF929-6746-4A55-8092-1987E15E9A3A}" destId="{12E172B9-01B0-436D-9684-1CCC8FA3FE5C}" srcOrd="0" destOrd="2" presId="urn:microsoft.com/office/officeart/2005/8/layout/list1"/>
    <dgm:cxn modelId="{A4E586E4-771D-45E1-8D89-24EEBE321A18}" type="presOf" srcId="{3E46770D-BB12-4B00-81C4-EC280688BD99}" destId="{12E172B9-01B0-436D-9684-1CCC8FA3FE5C}" srcOrd="0" destOrd="10" presId="urn:microsoft.com/office/officeart/2005/8/layout/list1"/>
    <dgm:cxn modelId="{137E80F1-5AD6-4BCF-9153-60A086722271}" type="presOf" srcId="{E6720AA0-D7F5-481E-BC3E-30AA645C9034}" destId="{12E172B9-01B0-436D-9684-1CCC8FA3FE5C}" srcOrd="0" destOrd="8" presId="urn:microsoft.com/office/officeart/2005/8/layout/list1"/>
    <dgm:cxn modelId="{6E719AF3-0936-426C-9F67-A60BAD830AC8}" type="presOf" srcId="{AD4C7F0C-FD0F-4898-A13D-3107694791A7}" destId="{12E172B9-01B0-436D-9684-1CCC8FA3FE5C}" srcOrd="0" destOrd="17" presId="urn:microsoft.com/office/officeart/2005/8/layout/list1"/>
    <dgm:cxn modelId="{92D55DF4-1424-4F0A-928F-ECB1868D5190}" type="presOf" srcId="{5AF85BF6-DD91-42CE-84E2-B98D52B18B5B}" destId="{12E172B9-01B0-436D-9684-1CCC8FA3FE5C}" srcOrd="0" destOrd="19" presId="urn:microsoft.com/office/officeart/2005/8/layout/list1"/>
    <dgm:cxn modelId="{F60429FD-1497-4FFD-B6D1-6F0142F4C7F4}" srcId="{FA84BF92-43C6-4E94-A77F-6263E68B6783}" destId="{AD4C7F0C-FD0F-4898-A13D-3107694791A7}" srcOrd="3" destOrd="0" parTransId="{AE3C462F-F758-4EA4-BF5A-70F4316CD532}" sibTransId="{F83E75F5-49A3-49E7-BED6-060D354E7EA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Discussion</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MVI vs SWI scenario – </a:t>
          </a:r>
          <a:r>
            <a:rPr lang="en-US" sz="2200" b="0" dirty="0">
              <a:solidFill>
                <a:schemeClr val="tx1"/>
              </a:solidFill>
              <a:latin typeface="Calibri" panose="020F0502020204030204" pitchFamily="34" charset="0"/>
              <a:ea typeface="+mn-ea"/>
              <a:cs typeface="Calibri" panose="020F0502020204030204" pitchFamily="34" charset="0"/>
            </a:rPr>
            <a:t>what happens when a REP sends an incorrect transaction and what is the available process to correct the situation.  Comments noted:</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2AD7F029-BB80-4958-8943-C89B4F7F344D}">
      <dgm:prSet phldrT="[Text]" custT="1"/>
      <dgm:spPr>
        <a:solidFill>
          <a:schemeClr val="bg1">
            <a:alpha val="90000"/>
          </a:schemeClr>
        </a:solidFill>
      </dgm:spPr>
      <dgm:t>
        <a:bodyPr anchor="ctr" anchorCtr="0"/>
        <a:lstStyle/>
        <a:p>
          <a:pPr>
            <a:buFont typeface="+mj-lt"/>
            <a:buAutoNum type="arabicPeriod"/>
          </a:pPr>
          <a:r>
            <a:rPr lang="en-US" sz="2200" b="0" dirty="0"/>
            <a:t>No validation of customers performed by TDSP</a:t>
          </a:r>
        </a:p>
      </dgm:t>
    </dgm:pt>
    <dgm:pt modelId="{F2E1E304-A1F1-4EB9-8B37-3120DC47B48F}" type="parTrans" cxnId="{1197A26D-5F38-43F9-BAD1-CE6C9CD36FA6}">
      <dgm:prSet/>
      <dgm:spPr/>
      <dgm:t>
        <a:bodyPr/>
        <a:lstStyle/>
        <a:p>
          <a:endParaRPr lang="en-US"/>
        </a:p>
      </dgm:t>
    </dgm:pt>
    <dgm:pt modelId="{9FDDD474-8C1E-4D33-BC99-9133053FF64F}" type="sibTrans" cxnId="{1197A26D-5F38-43F9-BAD1-CE6C9CD36FA6}">
      <dgm:prSet/>
      <dgm:spPr/>
      <dgm:t>
        <a:bodyPr/>
        <a:lstStyle/>
        <a:p>
          <a:endParaRPr lang="en-US"/>
        </a:p>
      </dgm:t>
    </dgm:pt>
    <dgm:pt modelId="{30718A84-34F0-4533-AC6B-9050DEE3B9C0}">
      <dgm:prSet phldrT="[Text]" custT="1"/>
      <dgm:spPr>
        <a:solidFill>
          <a:schemeClr val="bg1">
            <a:alpha val="90000"/>
          </a:schemeClr>
        </a:solidFill>
      </dgm:spPr>
      <dgm:t>
        <a:bodyPr anchor="ctr" anchorCtr="0"/>
        <a:lstStyle/>
        <a:p>
          <a:pPr>
            <a:buFont typeface="+mj-lt"/>
            <a:buAutoNum type="arabicPeriod"/>
          </a:pPr>
          <a:r>
            <a:rPr lang="en-US" sz="2200" b="0" dirty="0"/>
            <a:t>TDSPs will capture the name on the SWI transaction even when differing to align systems</a:t>
          </a:r>
        </a:p>
      </dgm:t>
    </dgm:pt>
    <dgm:pt modelId="{9D4D6D83-5BA8-44E7-A18A-F8384FEE2B34}" type="parTrans" cxnId="{E2B8049F-5103-4E89-B430-75BC6FD93531}">
      <dgm:prSet/>
      <dgm:spPr/>
      <dgm:t>
        <a:bodyPr/>
        <a:lstStyle/>
        <a:p>
          <a:endParaRPr lang="en-US"/>
        </a:p>
      </dgm:t>
    </dgm:pt>
    <dgm:pt modelId="{1E641363-98E9-4B08-87FE-068910FD40CE}" type="sibTrans" cxnId="{E2B8049F-5103-4E89-B430-75BC6FD93531}">
      <dgm:prSet/>
      <dgm:spPr/>
      <dgm:t>
        <a:bodyPr/>
        <a:lstStyle/>
        <a:p>
          <a:endParaRPr lang="en-US"/>
        </a:p>
      </dgm:t>
    </dgm:pt>
    <dgm:pt modelId="{89D7A906-E18D-46E4-881D-7B97819DB0C9}">
      <dgm:prSet phldrT="[Text]" custT="1"/>
      <dgm:spPr>
        <a:solidFill>
          <a:schemeClr val="bg1">
            <a:alpha val="90000"/>
          </a:schemeClr>
        </a:solidFill>
      </dgm:spPr>
      <dgm:t>
        <a:bodyPr anchor="ctr" anchorCtr="0"/>
        <a:lstStyle/>
        <a:p>
          <a:pPr>
            <a:buFont typeface="+mj-lt"/>
            <a:buAutoNum type="arabicPeriod"/>
          </a:pPr>
          <a:r>
            <a:rPr lang="en-US" sz="2200" b="0" dirty="0"/>
            <a:t>Training highlights the differences/consequences between sending the “wrong” transaction:</a:t>
          </a:r>
        </a:p>
      </dgm:t>
    </dgm:pt>
    <dgm:pt modelId="{6242EAC8-52D0-4643-9E88-8D15333E57DB}" type="parTrans" cxnId="{6BD6E19D-4E6B-491F-8FCE-07EDBA20B019}">
      <dgm:prSet/>
      <dgm:spPr/>
      <dgm:t>
        <a:bodyPr/>
        <a:lstStyle/>
        <a:p>
          <a:endParaRPr lang="en-US"/>
        </a:p>
      </dgm:t>
    </dgm:pt>
    <dgm:pt modelId="{091F9EA0-EE71-4FAA-ABEB-D54FEB5400FF}" type="sibTrans" cxnId="{6BD6E19D-4E6B-491F-8FCE-07EDBA20B019}">
      <dgm:prSet/>
      <dgm:spPr/>
      <dgm:t>
        <a:bodyPr/>
        <a:lstStyle/>
        <a:p>
          <a:endParaRPr lang="en-US"/>
        </a:p>
      </dgm:t>
    </dgm:pt>
    <dgm:pt modelId="{9A5233F5-BD34-4030-8E66-C3DBD3DB130D}">
      <dgm:prSet phldrT="[Text]" custT="1"/>
      <dgm:spPr>
        <a:solidFill>
          <a:schemeClr val="bg1">
            <a:alpha val="90000"/>
          </a:schemeClr>
        </a:solidFill>
      </dgm:spPr>
      <dgm:t>
        <a:bodyPr anchor="ctr" anchorCtr="0"/>
        <a:lstStyle/>
        <a:p>
          <a:pPr>
            <a:buFont typeface="Arial" panose="020B0604020202020204" pitchFamily="34" charset="0"/>
            <a:buChar char="•"/>
          </a:pPr>
          <a:r>
            <a:rPr lang="en-US" sz="2200" b="0" dirty="0"/>
            <a:t>TDSP outage alert programs will be reset with MVIs, not SWIs</a:t>
          </a:r>
        </a:p>
      </dgm:t>
    </dgm:pt>
    <dgm:pt modelId="{66FC24B8-E2CD-4D37-91BF-7A1E97A4C1FC}" type="parTrans" cxnId="{09AA470F-E0FD-4923-A774-40EA9D8EB703}">
      <dgm:prSet/>
      <dgm:spPr/>
      <dgm:t>
        <a:bodyPr/>
        <a:lstStyle/>
        <a:p>
          <a:endParaRPr lang="en-US"/>
        </a:p>
      </dgm:t>
    </dgm:pt>
    <dgm:pt modelId="{54A3EF66-F5DA-4E9D-BAB3-DAAC3DA87E3B}" type="sibTrans" cxnId="{09AA470F-E0FD-4923-A774-40EA9D8EB703}">
      <dgm:prSet/>
      <dgm:spPr/>
      <dgm:t>
        <a:bodyPr/>
        <a:lstStyle/>
        <a:p>
          <a:endParaRPr lang="en-US"/>
        </a:p>
      </dgm:t>
    </dgm:pt>
    <dgm:pt modelId="{79266B39-6FA2-4D40-90B5-7468458F1286}">
      <dgm:prSet phldrT="[Text]" custT="1"/>
      <dgm:spPr>
        <a:solidFill>
          <a:schemeClr val="bg1">
            <a:alpha val="90000"/>
          </a:schemeClr>
        </a:solidFill>
      </dgm:spPr>
      <dgm:t>
        <a:bodyPr anchor="ctr" anchorCtr="0"/>
        <a:lstStyle/>
        <a:p>
          <a:pPr>
            <a:buFont typeface="Arial" panose="020B0604020202020204" pitchFamily="34" charset="0"/>
            <a:buChar char="•"/>
          </a:pPr>
          <a:r>
            <a:rPr lang="en-US" sz="2200" b="0" dirty="0"/>
            <a:t>For SWIs, postcards will be sent by ERCOT</a:t>
          </a:r>
        </a:p>
      </dgm:t>
    </dgm:pt>
    <dgm:pt modelId="{D21D2AC9-64C2-458A-ABCD-9929EA96D559}" type="parTrans" cxnId="{AE922D20-FC98-473F-B553-7BC2E5B29BE5}">
      <dgm:prSet/>
      <dgm:spPr/>
      <dgm:t>
        <a:bodyPr/>
        <a:lstStyle/>
        <a:p>
          <a:endParaRPr lang="en-US"/>
        </a:p>
      </dgm:t>
    </dgm:pt>
    <dgm:pt modelId="{D23E119A-74B6-4C20-8E31-DE177E0E1C26}" type="sibTrans" cxnId="{AE922D20-FC98-473F-B553-7BC2E5B29BE5}">
      <dgm:prSet/>
      <dgm:spPr/>
      <dgm:t>
        <a:bodyPr/>
        <a:lstStyle/>
        <a:p>
          <a:endParaRPr lang="en-US"/>
        </a:p>
      </dgm:t>
    </dgm:pt>
    <dgm:pt modelId="{BC5AEB8E-044F-4FC8-8420-3F8BE5CE3A50}">
      <dgm:prSet phldrT="[Text]" custT="1"/>
      <dgm:spPr>
        <a:solidFill>
          <a:schemeClr val="bg1">
            <a:alpha val="90000"/>
          </a:schemeClr>
        </a:solidFill>
      </dgm:spPr>
      <dgm:t>
        <a:bodyPr anchor="ctr" anchorCtr="0"/>
        <a:lstStyle/>
        <a:p>
          <a:pPr>
            <a:buFont typeface="Arial" panose="020B0604020202020204" pitchFamily="34" charset="0"/>
            <a:buChar char="•"/>
          </a:pPr>
          <a:r>
            <a:rPr lang="en-US" sz="2200" b="0" dirty="0"/>
            <a:t>Discuss financial impacts of incorrect transaction</a:t>
          </a:r>
        </a:p>
      </dgm:t>
    </dgm:pt>
    <dgm:pt modelId="{A4DC812D-9AFE-4729-A84F-694A43C2D050}" type="parTrans" cxnId="{7FB786C5-6924-42C0-8AE5-E8F1C6F4DBEB}">
      <dgm:prSet/>
      <dgm:spPr/>
      <dgm:t>
        <a:bodyPr/>
        <a:lstStyle/>
        <a:p>
          <a:endParaRPr lang="en-US"/>
        </a:p>
      </dgm:t>
    </dgm:pt>
    <dgm:pt modelId="{764D9658-B1A5-401D-8330-51DE841803E0}" type="sibTrans" cxnId="{7FB786C5-6924-42C0-8AE5-E8F1C6F4DBE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569" custLinFactNeighborY="-100000">
        <dgm:presLayoutVars>
          <dgm:bulletEnabled val="1"/>
        </dgm:presLayoutVars>
      </dgm:prSet>
      <dgm:spPr/>
    </dgm:pt>
  </dgm:ptLst>
  <dgm:cxnLst>
    <dgm:cxn modelId="{09AA470F-E0FD-4923-A774-40EA9D8EB703}" srcId="{89D7A906-E18D-46E4-881D-7B97819DB0C9}" destId="{9A5233F5-BD34-4030-8E66-C3DBD3DB130D}" srcOrd="0" destOrd="0" parTransId="{66FC24B8-E2CD-4D37-91BF-7A1E97A4C1FC}" sibTransId="{54A3EF66-F5DA-4E9D-BAB3-DAAC3DA87E3B}"/>
    <dgm:cxn modelId="{AE922D20-FC98-473F-B553-7BC2E5B29BE5}" srcId="{89D7A906-E18D-46E4-881D-7B97819DB0C9}" destId="{79266B39-6FA2-4D40-90B5-7468458F1286}" srcOrd="1" destOrd="0" parTransId="{D21D2AC9-64C2-458A-ABCD-9929EA96D559}" sibTransId="{D23E119A-74B6-4C20-8E31-DE177E0E1C26}"/>
    <dgm:cxn modelId="{4BCE8D29-5696-4CF8-BE2A-87435836A477}" type="presOf" srcId="{FA84BF92-43C6-4E94-A77F-6263E68B6783}" destId="{4FC84B32-D1CC-469D-BDF0-F53E02EEAA9C}" srcOrd="1" destOrd="0" presId="urn:microsoft.com/office/officeart/2005/8/layout/list1"/>
    <dgm:cxn modelId="{8F12113C-ABEA-4225-A50E-B2147DA6A5F0}" type="presOf" srcId="{79266B39-6FA2-4D40-90B5-7468458F1286}" destId="{12E172B9-01B0-436D-9684-1CCC8FA3FE5C}" srcOrd="0" destOrd="6"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14E3256A-3F88-4CF7-B473-C1565F32659F}" type="presOf" srcId="{9A5233F5-BD34-4030-8E66-C3DBD3DB130D}" destId="{12E172B9-01B0-436D-9684-1CCC8FA3FE5C}" srcOrd="0" destOrd="5" presId="urn:microsoft.com/office/officeart/2005/8/layout/list1"/>
    <dgm:cxn modelId="{EF3B716A-6DC4-43B4-8D02-13D903C81653}" srcId="{FA84BF92-43C6-4E94-A77F-6263E68B6783}" destId="{C9597999-C23F-4867-9D73-E667FAF56258}" srcOrd="1" destOrd="0" parTransId="{3299E4A5-BF55-4FA8-9E3A-52EEB823A552}" sibTransId="{30CA58D9-FFDA-4ABA-B294-0F7E8E30514C}"/>
    <dgm:cxn modelId="{1197A26D-5F38-43F9-BAD1-CE6C9CD36FA6}" srcId="{C9597999-C23F-4867-9D73-E667FAF56258}" destId="{2AD7F029-BB80-4958-8943-C89B4F7F344D}" srcOrd="0" destOrd="0" parTransId="{F2E1E304-A1F1-4EB9-8B37-3120DC47B48F}" sibTransId="{9FDDD474-8C1E-4D33-BC99-9133053FF64F}"/>
    <dgm:cxn modelId="{99879B4F-18D7-49FC-85CC-026D13D56EFE}" type="presOf" srcId="{C9597999-C23F-4867-9D73-E667FAF56258}" destId="{12E172B9-01B0-436D-9684-1CCC8FA3FE5C}" srcOrd="0" destOrd="1" presId="urn:microsoft.com/office/officeart/2005/8/layout/list1"/>
    <dgm:cxn modelId="{C991335A-54AF-4E57-ACDB-6BACC9E74FB0}" type="presOf" srcId="{89D7A906-E18D-46E4-881D-7B97819DB0C9}"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0C15A097-E8BF-4277-80E5-BF8FD50CA8A6}" srcId="{C9597999-C23F-4867-9D73-E667FAF56258}" destId="{902E5DB1-9418-444A-973A-046629847972}" srcOrd="3" destOrd="0" parTransId="{DEEA694C-4DA4-4DD9-A43D-B0BB66A0E400}" sibTransId="{E07D8CE9-1AF0-41EC-A772-C5C806C7C6C2}"/>
    <dgm:cxn modelId="{6BD6E19D-4E6B-491F-8FCE-07EDBA20B019}" srcId="{C9597999-C23F-4867-9D73-E667FAF56258}" destId="{89D7A906-E18D-46E4-881D-7B97819DB0C9}" srcOrd="2" destOrd="0" parTransId="{6242EAC8-52D0-4643-9E88-8D15333E57DB}" sibTransId="{091F9EA0-EE71-4FAA-ABEB-D54FEB5400FF}"/>
    <dgm:cxn modelId="{E2B8049F-5103-4E89-B430-75BC6FD93531}" srcId="{C9597999-C23F-4867-9D73-E667FAF56258}" destId="{30718A84-34F0-4533-AC6B-9050DEE3B9C0}" srcOrd="1" destOrd="0" parTransId="{9D4D6D83-5BA8-44E7-A18A-F8384FEE2B34}" sibTransId="{1E641363-98E9-4B08-87FE-068910FD40CE}"/>
    <dgm:cxn modelId="{4FFC70C0-FF0E-4277-A2CC-3233D36682C1}" type="presOf" srcId="{902E5DB1-9418-444A-973A-046629847972}" destId="{12E172B9-01B0-436D-9684-1CCC8FA3FE5C}" srcOrd="0" destOrd="8" presId="urn:microsoft.com/office/officeart/2005/8/layout/list1"/>
    <dgm:cxn modelId="{76E977C1-19D9-4697-8CEF-220CB318FFEA}" type="presOf" srcId="{1AFB66F0-95C8-4468-A011-E51331EFA4DE}" destId="{12E172B9-01B0-436D-9684-1CCC8FA3FE5C}" srcOrd="0" destOrd="0" presId="urn:microsoft.com/office/officeart/2005/8/layout/list1"/>
    <dgm:cxn modelId="{80C79BC2-8484-4514-8B64-2464CE71AED0}" type="presOf" srcId="{30718A84-34F0-4533-AC6B-9050DEE3B9C0}" destId="{12E172B9-01B0-436D-9684-1CCC8FA3FE5C}" srcOrd="0" destOrd="3" presId="urn:microsoft.com/office/officeart/2005/8/layout/list1"/>
    <dgm:cxn modelId="{7FB786C5-6924-42C0-8AE5-E8F1C6F4DBEB}" srcId="{89D7A906-E18D-46E4-881D-7B97819DB0C9}" destId="{BC5AEB8E-044F-4FC8-8420-3F8BE5CE3A50}" srcOrd="2" destOrd="0" parTransId="{A4DC812D-9AFE-4729-A84F-694A43C2D050}" sibTransId="{764D9658-B1A5-401D-8330-51DE841803E0}"/>
    <dgm:cxn modelId="{E69C42D2-CBE6-4BDA-B578-2C7A80011207}" type="presOf" srcId="{BC5AEB8E-044F-4FC8-8420-3F8BE5CE3A50}" destId="{12E172B9-01B0-436D-9684-1CCC8FA3FE5C}" srcOrd="0" destOrd="7" presId="urn:microsoft.com/office/officeart/2005/8/layout/list1"/>
    <dgm:cxn modelId="{23F857FF-0B6D-4F75-A184-27E213F4B3A2}" type="presOf" srcId="{2AD7F029-BB80-4958-8943-C89B4F7F344D}" destId="{12E172B9-01B0-436D-9684-1CCC8FA3FE5C}" srcOrd="0" destOrd="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Discussion</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buFont typeface="Wingdings" panose="05000000000000000000" pitchFamily="2" charset="2"/>
            <a:buChar char="q"/>
          </a:pPr>
          <a:r>
            <a:rPr lang="en-US" sz="2200" b="1" dirty="0">
              <a:solidFill>
                <a:schemeClr val="tx1"/>
              </a:solidFill>
              <a:latin typeface="Calibri" panose="020F0502020204030204" pitchFamily="34" charset="0"/>
              <a:ea typeface="+mn-ea"/>
              <a:cs typeface="Calibri" panose="020F0502020204030204" pitchFamily="34" charset="0"/>
            </a:rPr>
            <a:t>Switch Hold Removal – “copy of lease” </a:t>
          </a:r>
          <a:r>
            <a:rPr lang="en-US" sz="2200" b="0" dirty="0">
              <a:solidFill>
                <a:schemeClr val="tx1"/>
              </a:solidFill>
              <a:latin typeface="Calibri" panose="020F0502020204030204" pitchFamily="34" charset="0"/>
              <a:ea typeface="+mn-ea"/>
              <a:cs typeface="Calibri" panose="020F0502020204030204" pitchFamily="34" charset="0"/>
            </a:rPr>
            <a:t>discussion on RMG requirements.  A couple of REPs have been requiring full lease agreement before a switch hold will be removed.  TDSP expectations:</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2AD7F029-BB80-4958-8943-C89B4F7F344D}">
      <dgm:prSet phldrT="[Text]" custT="1"/>
      <dgm:spPr>
        <a:solidFill>
          <a:schemeClr val="bg1">
            <a:alpha val="90000"/>
          </a:schemeClr>
        </a:solidFill>
      </dgm:spPr>
      <dgm:t>
        <a:bodyPr anchor="ctr" anchorCtr="0"/>
        <a:lstStyle/>
        <a:p>
          <a:pPr>
            <a:buFont typeface="+mj-lt"/>
            <a:buAutoNum type="arabicPeriod"/>
          </a:pPr>
          <a:r>
            <a:rPr lang="en-US" sz="2200" b="0" dirty="0"/>
            <a:t>  Oncor – originally requiring full lease, however, recently changed expectation to only pages with pertinent information and then will pass to the REP.  If REP requires full lease, Oncor will honor the request prior to releasing the hold.</a:t>
          </a:r>
        </a:p>
      </dgm:t>
    </dgm:pt>
    <dgm:pt modelId="{F2E1E304-A1F1-4EB9-8B37-3120DC47B48F}" type="parTrans" cxnId="{1197A26D-5F38-43F9-BAD1-CE6C9CD36FA6}">
      <dgm:prSet/>
      <dgm:spPr/>
      <dgm:t>
        <a:bodyPr/>
        <a:lstStyle/>
        <a:p>
          <a:endParaRPr lang="en-US"/>
        </a:p>
      </dgm:t>
    </dgm:pt>
    <dgm:pt modelId="{9FDDD474-8C1E-4D33-BC99-9133053FF64F}" type="sibTrans" cxnId="{1197A26D-5F38-43F9-BAD1-CE6C9CD36FA6}">
      <dgm:prSet/>
      <dgm:spPr/>
      <dgm:t>
        <a:bodyPr/>
        <a:lstStyle/>
        <a:p>
          <a:endParaRPr lang="en-US"/>
        </a:p>
      </dgm:t>
    </dgm:pt>
    <dgm:pt modelId="{30718A84-34F0-4533-AC6B-9050DEE3B9C0}">
      <dgm:prSet phldrT="[Text]" custT="1"/>
      <dgm:spPr>
        <a:solidFill>
          <a:schemeClr val="bg1">
            <a:alpha val="90000"/>
          </a:schemeClr>
        </a:solidFill>
      </dgm:spPr>
      <dgm:t>
        <a:bodyPr anchor="ctr" anchorCtr="0"/>
        <a:lstStyle/>
        <a:p>
          <a:pPr>
            <a:buFont typeface="+mj-lt"/>
            <a:buAutoNum type="arabicPeriod"/>
          </a:pPr>
          <a:r>
            <a:rPr lang="en-US" sz="2200" b="0" dirty="0"/>
            <a:t>  AEP – reviews documents then forwards to the ROR allowing them to make a determination</a:t>
          </a:r>
        </a:p>
      </dgm:t>
    </dgm:pt>
    <dgm:pt modelId="{9D4D6D83-5BA8-44E7-A18A-F8384FEE2B34}" type="parTrans" cxnId="{E2B8049F-5103-4E89-B430-75BC6FD93531}">
      <dgm:prSet/>
      <dgm:spPr/>
      <dgm:t>
        <a:bodyPr/>
        <a:lstStyle/>
        <a:p>
          <a:endParaRPr lang="en-US"/>
        </a:p>
      </dgm:t>
    </dgm:pt>
    <dgm:pt modelId="{1E641363-98E9-4B08-87FE-068910FD40CE}" type="sibTrans" cxnId="{E2B8049F-5103-4E89-B430-75BC6FD93531}">
      <dgm:prSet/>
      <dgm:spPr/>
      <dgm:t>
        <a:bodyPr/>
        <a:lstStyle/>
        <a:p>
          <a:endParaRPr lang="en-US"/>
        </a:p>
      </dgm:t>
    </dgm:pt>
    <dgm:pt modelId="{89D7A906-E18D-46E4-881D-7B97819DB0C9}">
      <dgm:prSet phldrT="[Text]" custT="1"/>
      <dgm:spPr>
        <a:solidFill>
          <a:schemeClr val="bg1">
            <a:alpha val="90000"/>
          </a:schemeClr>
        </a:solidFill>
      </dgm:spPr>
      <dgm:t>
        <a:bodyPr anchor="ctr" anchorCtr="0"/>
        <a:lstStyle/>
        <a:p>
          <a:pPr>
            <a:buFont typeface="+mj-lt"/>
            <a:buAutoNum type="arabicPeriod"/>
          </a:pPr>
          <a:r>
            <a:rPr lang="en-US" sz="2200" b="0" dirty="0"/>
            <a:t>  CNP – will accept first and last pages of lease and if ROR requires full lease, they will honor ROR’s request.</a:t>
          </a:r>
        </a:p>
      </dgm:t>
    </dgm:pt>
    <dgm:pt modelId="{6242EAC8-52D0-4643-9E88-8D15333E57DB}" type="parTrans" cxnId="{6BD6E19D-4E6B-491F-8FCE-07EDBA20B019}">
      <dgm:prSet/>
      <dgm:spPr/>
      <dgm:t>
        <a:bodyPr/>
        <a:lstStyle/>
        <a:p>
          <a:endParaRPr lang="en-US"/>
        </a:p>
      </dgm:t>
    </dgm:pt>
    <dgm:pt modelId="{091F9EA0-EE71-4FAA-ABEB-D54FEB5400FF}" type="sibTrans" cxnId="{6BD6E19D-4E6B-491F-8FCE-07EDBA20B019}">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6D4FDC6E-A750-4AC0-9002-8AC1BEC1B38D}">
      <dgm:prSet phldrT="[Text]" custT="1"/>
      <dgm:spPr>
        <a:solidFill>
          <a:schemeClr val="bg1">
            <a:alpha val="90000"/>
          </a:schemeClr>
        </a:solidFill>
      </dgm:spPr>
      <dgm:t>
        <a:bodyPr anchor="ctr" anchorCtr="0"/>
        <a:lstStyle/>
        <a:p>
          <a:pPr>
            <a:buFont typeface="Wingdings" panose="05000000000000000000" pitchFamily="2" charset="2"/>
            <a:buChar char="q"/>
          </a:pPr>
          <a:r>
            <a:rPr lang="en-US" sz="2200" b="1" dirty="0"/>
            <a:t>DRAFT RMGRR Switch Hold Removal Clarification – </a:t>
          </a:r>
          <a:r>
            <a:rPr lang="en-US" sz="2200" b="1" dirty="0">
              <a:solidFill>
                <a:srgbClr val="FF0000"/>
              </a:solidFill>
            </a:rPr>
            <a:t>VOTE in December</a:t>
          </a:r>
          <a:endParaRPr lang="en-US" sz="2200" b="1" dirty="0"/>
        </a:p>
      </dgm:t>
    </dgm:pt>
    <dgm:pt modelId="{F2CEF79D-2170-411E-BF9A-4B5D2DE13A37}" type="parTrans" cxnId="{4A3F118F-D33B-42B5-923B-69235A85719C}">
      <dgm:prSet/>
      <dgm:spPr/>
      <dgm:t>
        <a:bodyPr/>
        <a:lstStyle/>
        <a:p>
          <a:endParaRPr lang="en-US"/>
        </a:p>
      </dgm:t>
    </dgm:pt>
    <dgm:pt modelId="{00A5FFB4-8186-4300-8CED-3D53DD6667D6}" type="sibTrans" cxnId="{4A3F118F-D33B-42B5-923B-69235A85719C}">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569" custLinFactNeighborY="-100000">
        <dgm:presLayoutVars>
          <dgm:bulletEnabled val="1"/>
        </dgm:presLayoutVars>
      </dgm:prSet>
      <dgm:spPr/>
    </dgm:pt>
  </dgm:ptLst>
  <dgm:cxnLst>
    <dgm:cxn modelId="{4BCE8D29-5696-4CF8-BE2A-87435836A477}" type="presOf" srcId="{FA84BF92-43C6-4E94-A77F-6263E68B6783}" destId="{4FC84B32-D1CC-469D-BDF0-F53E02EEAA9C}" srcOrd="1" destOrd="0"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EF3B716A-6DC4-43B4-8D02-13D903C81653}" srcId="{FA84BF92-43C6-4E94-A77F-6263E68B6783}" destId="{C9597999-C23F-4867-9D73-E667FAF56258}" srcOrd="1" destOrd="0" parTransId="{3299E4A5-BF55-4FA8-9E3A-52EEB823A552}" sibTransId="{30CA58D9-FFDA-4ABA-B294-0F7E8E30514C}"/>
    <dgm:cxn modelId="{1197A26D-5F38-43F9-BAD1-CE6C9CD36FA6}" srcId="{C9597999-C23F-4867-9D73-E667FAF56258}" destId="{2AD7F029-BB80-4958-8943-C89B4F7F344D}" srcOrd="0" destOrd="0" parTransId="{F2E1E304-A1F1-4EB9-8B37-3120DC47B48F}" sibTransId="{9FDDD474-8C1E-4D33-BC99-9133053FF64F}"/>
    <dgm:cxn modelId="{99879B4F-18D7-49FC-85CC-026D13D56EFE}" type="presOf" srcId="{C9597999-C23F-4867-9D73-E667FAF56258}" destId="{12E172B9-01B0-436D-9684-1CCC8FA3FE5C}" srcOrd="0" destOrd="1" presId="urn:microsoft.com/office/officeart/2005/8/layout/list1"/>
    <dgm:cxn modelId="{C991335A-54AF-4E57-ACDB-6BACC9E74FB0}" type="presOf" srcId="{89D7A906-E18D-46E4-881D-7B97819DB0C9}"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4A3F118F-D33B-42B5-923B-69235A85719C}" srcId="{FA84BF92-43C6-4E94-A77F-6263E68B6783}" destId="{6D4FDC6E-A750-4AC0-9002-8AC1BEC1B38D}" srcOrd="2" destOrd="0" parTransId="{F2CEF79D-2170-411E-BF9A-4B5D2DE13A37}" sibTransId="{00A5FFB4-8186-4300-8CED-3D53DD6667D6}"/>
    <dgm:cxn modelId="{0C15A097-E8BF-4277-80E5-BF8FD50CA8A6}" srcId="{6D4FDC6E-A750-4AC0-9002-8AC1BEC1B38D}" destId="{902E5DB1-9418-444A-973A-046629847972}" srcOrd="0" destOrd="0" parTransId="{DEEA694C-4DA4-4DD9-A43D-B0BB66A0E400}" sibTransId="{E07D8CE9-1AF0-41EC-A772-C5C806C7C6C2}"/>
    <dgm:cxn modelId="{6BD6E19D-4E6B-491F-8FCE-07EDBA20B019}" srcId="{C9597999-C23F-4867-9D73-E667FAF56258}" destId="{89D7A906-E18D-46E4-881D-7B97819DB0C9}" srcOrd="2" destOrd="0" parTransId="{6242EAC8-52D0-4643-9E88-8D15333E57DB}" sibTransId="{091F9EA0-EE71-4FAA-ABEB-D54FEB5400FF}"/>
    <dgm:cxn modelId="{E2B8049F-5103-4E89-B430-75BC6FD93531}" srcId="{C9597999-C23F-4867-9D73-E667FAF56258}" destId="{30718A84-34F0-4533-AC6B-9050DEE3B9C0}" srcOrd="1" destOrd="0" parTransId="{9D4D6D83-5BA8-44E7-A18A-F8384FEE2B34}" sibTransId="{1E641363-98E9-4B08-87FE-068910FD40CE}"/>
    <dgm:cxn modelId="{7FBE81B5-8318-4E0F-A052-ECE8356E926D}" type="presOf" srcId="{6D4FDC6E-A750-4AC0-9002-8AC1BEC1B38D}" destId="{12E172B9-01B0-436D-9684-1CCC8FA3FE5C}" srcOrd="0" destOrd="5" presId="urn:microsoft.com/office/officeart/2005/8/layout/list1"/>
    <dgm:cxn modelId="{4FFC70C0-FF0E-4277-A2CC-3233D36682C1}" type="presOf" srcId="{902E5DB1-9418-444A-973A-046629847972}" destId="{12E172B9-01B0-436D-9684-1CCC8FA3FE5C}" srcOrd="0" destOrd="6" presId="urn:microsoft.com/office/officeart/2005/8/layout/list1"/>
    <dgm:cxn modelId="{76E977C1-19D9-4697-8CEF-220CB318FFEA}" type="presOf" srcId="{1AFB66F0-95C8-4468-A011-E51331EFA4DE}" destId="{12E172B9-01B0-436D-9684-1CCC8FA3FE5C}" srcOrd="0" destOrd="0" presId="urn:microsoft.com/office/officeart/2005/8/layout/list1"/>
    <dgm:cxn modelId="{80C79BC2-8484-4514-8B64-2464CE71AED0}" type="presOf" srcId="{30718A84-34F0-4533-AC6B-9050DEE3B9C0}" destId="{12E172B9-01B0-436D-9684-1CCC8FA3FE5C}" srcOrd="0" destOrd="3" presId="urn:microsoft.com/office/officeart/2005/8/layout/list1"/>
    <dgm:cxn modelId="{23F857FF-0B6D-4F75-A184-27E213F4B3A2}" type="presOf" srcId="{2AD7F029-BB80-4958-8943-C89B4F7F344D}" destId="{12E172B9-01B0-436D-9684-1CCC8FA3FE5C}" srcOrd="0" destOrd="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MarkeTrak Subtype Volume Analysis – July 2021 – Dec 2022 – timing to complete</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BB241FC-807F-4541-8E34-E752DAC50693}">
      <dgm:prSet phldrT="[Text]" custT="1"/>
      <dgm:spPr/>
      <dgm:t>
        <a:bodyPr/>
        <a:lstStyle/>
        <a:p>
          <a:pPr algn="l"/>
          <a:endParaRPr lang="en-US" sz="2400" dirty="0">
            <a:latin typeface="Arial Rounded MT Bold" panose="020F0704030504030204" pitchFamily="34" charset="0"/>
          </a:endParaRPr>
        </a:p>
      </dgm:t>
    </dgm:pt>
    <dgm:pt modelId="{68D08564-E03F-4C41-868A-E9B35DE208FD}" type="parTrans" cxnId="{84E218AA-D828-4B25-A149-FFD433C5CD61}">
      <dgm:prSet/>
      <dgm:spPr/>
      <dgm:t>
        <a:bodyPr/>
        <a:lstStyle/>
        <a:p>
          <a:endParaRPr lang="en-US"/>
        </a:p>
      </dgm:t>
    </dgm:pt>
    <dgm:pt modelId="{24C17237-D818-44A4-A878-DCDBACFB5EFC}" type="sibTrans" cxnId="{84E218AA-D828-4B25-A149-FFD433C5CD61}">
      <dgm:prSet/>
      <dgm:spPr/>
      <dgm:t>
        <a:bodyPr/>
        <a:lstStyle/>
        <a:p>
          <a:endParaRPr lang="en-US"/>
        </a:p>
      </dgm:t>
    </dgm:pt>
    <dgm:pt modelId="{A3CA2D03-B75A-4F05-88C7-3B42ECB72A87}">
      <dgm:prSet phldrT="[Text]" custT="1"/>
      <dgm:spPr/>
      <dgm:t>
        <a:bodyPr/>
        <a:lstStyle/>
        <a:p>
          <a:pPr algn="l"/>
          <a:endParaRPr lang="en-US" sz="2400" dirty="0">
            <a:latin typeface="Arial Rounded MT Bold" panose="020F0704030504030204" pitchFamily="34" charset="0"/>
          </a:endParaRPr>
        </a:p>
      </dgm:t>
    </dgm:pt>
    <dgm:pt modelId="{FED237BE-D6DF-4AE9-B9C8-44BE70D04CEA}" type="parTrans" cxnId="{EDF59796-8B40-4819-B792-020AF901ECF1}">
      <dgm:prSet/>
      <dgm:spPr/>
      <dgm:t>
        <a:bodyPr/>
        <a:lstStyle/>
        <a:p>
          <a:endParaRPr lang="en-US"/>
        </a:p>
      </dgm:t>
    </dgm:pt>
    <dgm:pt modelId="{084444D0-15F9-4706-B9AA-AA5A6DDAF010}" type="sibTrans" cxnId="{EDF59796-8B40-4819-B792-020AF901ECF1}">
      <dgm:prSet/>
      <dgm:spPr/>
      <dgm:t>
        <a:bodyPr/>
        <a:lstStyle/>
        <a:p>
          <a:endParaRPr lang="en-US"/>
        </a:p>
      </dgm:t>
    </dgm:pt>
    <dgm:pt modelId="{2E9CE74F-1444-4FFD-9804-D4D0D6E6D32C}">
      <dgm:prSet phldrT="[Text]" custT="1"/>
      <dgm:spPr/>
      <dgm:t>
        <a:bodyPr/>
        <a:lstStyle/>
        <a:p>
          <a:pPr algn="l"/>
          <a:endParaRPr lang="en-US" sz="2400" dirty="0">
            <a:latin typeface="Arial Rounded MT Bold" panose="020F0704030504030204" pitchFamily="34" charset="0"/>
          </a:endParaRPr>
        </a:p>
      </dgm:t>
    </dgm:pt>
    <dgm:pt modelId="{A019D24F-5F3A-430D-9FE6-C2B52D2ABA2F}" type="parTrans" cxnId="{99506C27-94AA-4EC4-8E19-2B729DA21854}">
      <dgm:prSet/>
      <dgm:spPr/>
      <dgm:t>
        <a:bodyPr/>
        <a:lstStyle/>
        <a:p>
          <a:endParaRPr lang="en-US"/>
        </a:p>
      </dgm:t>
    </dgm:pt>
    <dgm:pt modelId="{C3C1D251-1FF6-4A8F-A24D-5FC573644C19}" type="sibTrans" cxnId="{99506C27-94AA-4EC4-8E19-2B729DA21854}">
      <dgm:prSet/>
      <dgm:spPr/>
      <dgm:t>
        <a:bodyPr/>
        <a:lstStyle/>
        <a:p>
          <a:endParaRPr lang="en-US"/>
        </a:p>
      </dgm:t>
    </dgm:pt>
    <dgm:pt modelId="{8C37E17B-0716-465F-9295-F86423B50129}">
      <dgm:prSet phldrT="[Text]" custT="1"/>
      <dgm:spPr/>
      <dgm:t>
        <a:bodyPr/>
        <a:lstStyle/>
        <a:p>
          <a:pPr algn="l"/>
          <a:endParaRPr lang="en-US" sz="2400" dirty="0">
            <a:latin typeface="Arial Rounded MT Bold" panose="020F0704030504030204" pitchFamily="34" charset="0"/>
          </a:endParaRPr>
        </a:p>
      </dgm:t>
    </dgm:pt>
    <dgm:pt modelId="{1DDB3DCA-5983-4D0B-8A58-30AB86B265DF}" type="parTrans" cxnId="{F99327F0-37F2-441D-845B-5F9FF51FFB41}">
      <dgm:prSet/>
      <dgm:spPr/>
      <dgm:t>
        <a:bodyPr/>
        <a:lstStyle/>
        <a:p>
          <a:endParaRPr lang="en-US"/>
        </a:p>
      </dgm:t>
    </dgm:pt>
    <dgm:pt modelId="{A6B7FC7D-4720-475C-96EB-E9B8BE442970}" type="sibTrans" cxnId="{F99327F0-37F2-441D-845B-5F9FF51FFB41}">
      <dgm:prSet/>
      <dgm:spPr/>
      <dgm:t>
        <a:bodyPr/>
        <a:lstStyle/>
        <a:p>
          <a:endParaRPr lang="en-US"/>
        </a:p>
      </dgm:t>
    </dgm:pt>
    <dgm:pt modelId="{EC014A8F-2B75-4FDF-BD7B-132ECDBC5374}">
      <dgm:prSet phldrT="[Text]" custT="1"/>
      <dgm:spPr/>
      <dgm:t>
        <a:bodyPr/>
        <a:lstStyle/>
        <a:p>
          <a:pPr algn="l"/>
          <a:endParaRPr lang="en-US" sz="2400" dirty="0">
            <a:latin typeface="Arial Rounded MT Bold" panose="020F0704030504030204" pitchFamily="34" charset="0"/>
          </a:endParaRPr>
        </a:p>
      </dgm:t>
    </dgm:pt>
    <dgm:pt modelId="{5105501E-7858-412F-A613-21C45D6F231A}" type="parTrans" cxnId="{391433CA-B3CF-448F-BA3D-BE9B3496244E}">
      <dgm:prSet/>
      <dgm:spPr/>
      <dgm:t>
        <a:bodyPr/>
        <a:lstStyle/>
        <a:p>
          <a:endParaRPr lang="en-US"/>
        </a:p>
      </dgm:t>
    </dgm:pt>
    <dgm:pt modelId="{1D1F9729-CD68-418D-9D08-41B5EF7AAB7D}" type="sibTrans" cxnId="{391433CA-B3CF-448F-BA3D-BE9B3496244E}">
      <dgm:prSet/>
      <dgm:spPr/>
      <dgm:t>
        <a:bodyPr/>
        <a:lstStyle/>
        <a:p>
          <a:endParaRPr lang="en-US"/>
        </a:p>
      </dgm:t>
    </dgm:pt>
    <dgm:pt modelId="{BEFEE381-F77E-4DBA-AA61-94EFE9C3037C}">
      <dgm:prSet phldrT="[Text]" custT="1"/>
      <dgm:spPr/>
      <dgm:t>
        <a:bodyPr/>
        <a:lstStyle/>
        <a:p>
          <a:pPr algn="l"/>
          <a:endParaRPr lang="en-US" sz="2400" dirty="0">
            <a:latin typeface="Arial Rounded MT Bold" panose="020F0704030504030204" pitchFamily="34" charset="0"/>
          </a:endParaRPr>
        </a:p>
      </dgm:t>
    </dgm:pt>
    <dgm:pt modelId="{ECE2280C-C503-47E8-B08F-C3CF446CF935}" type="parTrans" cxnId="{F8F5E1AE-64E7-4184-A1C3-A205A3AB915F}">
      <dgm:prSet/>
      <dgm:spPr/>
      <dgm:t>
        <a:bodyPr/>
        <a:lstStyle/>
        <a:p>
          <a:endParaRPr lang="en-US"/>
        </a:p>
      </dgm:t>
    </dgm:pt>
    <dgm:pt modelId="{89613117-12E5-4459-BF8B-10E23D166708}" type="sibTrans" cxnId="{F8F5E1AE-64E7-4184-A1C3-A205A3AB915F}">
      <dgm:prSet/>
      <dgm:spPr/>
      <dgm:t>
        <a:bodyPr/>
        <a:lstStyle/>
        <a:p>
          <a:endParaRPr lang="en-US"/>
        </a:p>
      </dgm:t>
    </dgm:pt>
    <dgm:pt modelId="{3FA274E8-69B4-4436-9682-8A7F5AD3D68B}">
      <dgm:prSet phldrT="[Text]" custT="1"/>
      <dgm:spPr/>
      <dgm:t>
        <a:bodyPr/>
        <a:lstStyle/>
        <a:p>
          <a:pPr algn="l"/>
          <a:endParaRPr lang="en-US" sz="2400" dirty="0">
            <a:latin typeface="Arial Rounded MT Bold" panose="020F0704030504030204" pitchFamily="34" charset="0"/>
          </a:endParaRPr>
        </a:p>
      </dgm:t>
    </dgm:pt>
    <dgm:pt modelId="{B3827675-69D9-4FDD-8F7F-F88ACACABCDA}" type="parTrans" cxnId="{0F6A7E72-9CDC-474D-9F4D-CBE17A49F111}">
      <dgm:prSet/>
      <dgm:spPr/>
      <dgm:t>
        <a:bodyPr/>
        <a:lstStyle/>
        <a:p>
          <a:endParaRPr lang="en-US"/>
        </a:p>
      </dgm:t>
    </dgm:pt>
    <dgm:pt modelId="{A8382096-1421-4A2E-A8F5-7A0B7261ECA5}" type="sibTrans" cxnId="{0F6A7E72-9CDC-474D-9F4D-CBE17A49F111}">
      <dgm:prSet/>
      <dgm:spPr/>
      <dgm:t>
        <a:bodyPr/>
        <a:lstStyle/>
        <a:p>
          <a:endParaRPr lang="en-US"/>
        </a:p>
      </dgm:t>
    </dgm:pt>
    <dgm:pt modelId="{62CB1063-4617-4BE8-AADF-5C490A23F10B}">
      <dgm:prSet phldrT="[Text]" custT="1"/>
      <dgm:spPr/>
      <dgm:t>
        <a:bodyPr/>
        <a:lstStyle/>
        <a:p>
          <a:pPr algn="l"/>
          <a:endParaRPr lang="en-US" sz="2400" dirty="0">
            <a:latin typeface="Arial Rounded MT Bold" panose="020F0704030504030204" pitchFamily="34" charset="0"/>
          </a:endParaRPr>
        </a:p>
      </dgm:t>
    </dgm:pt>
    <dgm:pt modelId="{209969A0-6A47-415F-AE10-69CCBE87C729}" type="parTrans" cxnId="{B65A40A6-9EC9-4D40-92F6-4045BB40CCB0}">
      <dgm:prSet/>
      <dgm:spPr/>
      <dgm:t>
        <a:bodyPr/>
        <a:lstStyle/>
        <a:p>
          <a:endParaRPr lang="en-US"/>
        </a:p>
      </dgm:t>
    </dgm:pt>
    <dgm:pt modelId="{50A88B89-FD24-4787-894F-FE64AC3D32EC}" type="sibTrans" cxnId="{B65A40A6-9EC9-4D40-92F6-4045BB40CCB0}">
      <dgm:prSet/>
      <dgm:spPr/>
      <dgm:t>
        <a:bodyPr/>
        <a:lstStyle/>
        <a:p>
          <a:endParaRPr lang="en-US"/>
        </a:p>
      </dgm:t>
    </dgm:pt>
    <dgm:pt modelId="{09ABD2B9-06CC-4388-805D-643C6B11788C}">
      <dgm:prSet phldrT="[Text]" custT="1"/>
      <dgm:spPr/>
      <dgm:t>
        <a:bodyPr/>
        <a:lstStyle/>
        <a:p>
          <a:pPr algn="l"/>
          <a:endParaRPr lang="en-US" sz="2400" dirty="0">
            <a:latin typeface="Arial Rounded MT Bold" panose="020F0704030504030204" pitchFamily="34" charset="0"/>
          </a:endParaRPr>
        </a:p>
      </dgm:t>
    </dgm:pt>
    <dgm:pt modelId="{779FFFC8-C3E9-44C6-9F61-9332B040EFBB}" type="parTrans" cxnId="{71B5CCF6-AE3A-4911-A854-D9A8A9C54DA3}">
      <dgm:prSet/>
      <dgm:spPr/>
      <dgm:t>
        <a:bodyPr/>
        <a:lstStyle/>
        <a:p>
          <a:endParaRPr lang="en-US"/>
        </a:p>
      </dgm:t>
    </dgm:pt>
    <dgm:pt modelId="{81BA67E8-861D-431F-9F4D-F743F5481BF0}" type="sibTrans" cxnId="{71B5CCF6-AE3A-4911-A854-D9A8A9C54DA3}">
      <dgm:prSet/>
      <dgm:spPr/>
      <dgm:t>
        <a:bodyPr/>
        <a:lstStyle/>
        <a:p>
          <a:endParaRPr lang="en-US"/>
        </a:p>
      </dgm:t>
    </dgm:pt>
    <dgm:pt modelId="{9058E68A-C0A4-4470-8693-D1BDAB7735A1}">
      <dgm:prSet phldrT="[Text]" custT="1"/>
      <dgm:spPr/>
      <dgm:t>
        <a:bodyPr/>
        <a:lstStyle/>
        <a:p>
          <a:pPr algn="l"/>
          <a:endParaRPr lang="en-US" sz="2400" dirty="0">
            <a:latin typeface="Arial Rounded MT Bold" panose="020F0704030504030204" pitchFamily="34" charset="0"/>
          </a:endParaRPr>
        </a:p>
      </dgm:t>
    </dgm:pt>
    <dgm:pt modelId="{B27B0F0C-2FD8-428A-A9EB-87F03080F0CC}" type="parTrans" cxnId="{4CC8E0DC-C9A7-40D9-BE68-F5026FA8AD69}">
      <dgm:prSet/>
      <dgm:spPr/>
      <dgm:t>
        <a:bodyPr/>
        <a:lstStyle/>
        <a:p>
          <a:endParaRPr lang="en-US"/>
        </a:p>
      </dgm:t>
    </dgm:pt>
    <dgm:pt modelId="{28D0DA5F-A7F3-4E66-8F96-C06A08328993}" type="sibTrans" cxnId="{4CC8E0DC-C9A7-40D9-BE68-F5026FA8AD69}">
      <dgm:prSet/>
      <dgm:spPr/>
      <dgm:t>
        <a:bodyPr/>
        <a:lstStyle/>
        <a:p>
          <a:endParaRPr lang="en-US"/>
        </a:p>
      </dgm:t>
    </dgm:pt>
    <dgm:pt modelId="{243BDBD7-706E-4BE2-B24F-D1E63A7DA9AD}">
      <dgm:prSet phldrT="[Text]" custT="1"/>
      <dgm:spPr/>
      <dgm:t>
        <a:bodyPr/>
        <a:lstStyle/>
        <a:p>
          <a:pPr algn="l"/>
          <a:endParaRPr lang="en-US" sz="2400" dirty="0">
            <a:latin typeface="Arial Rounded MT Bold" panose="020F0704030504030204" pitchFamily="34" charset="0"/>
          </a:endParaRPr>
        </a:p>
      </dgm:t>
    </dgm:pt>
    <dgm:pt modelId="{7EDDA211-035E-48C8-8EA7-7964998C027F}" type="parTrans" cxnId="{9E443ECA-53DD-46F7-8949-528839B84532}">
      <dgm:prSet/>
      <dgm:spPr/>
      <dgm:t>
        <a:bodyPr/>
        <a:lstStyle/>
        <a:p>
          <a:endParaRPr lang="en-US"/>
        </a:p>
      </dgm:t>
    </dgm:pt>
    <dgm:pt modelId="{6BC3E442-E591-41AF-BB18-A39E2D664D9D}" type="sibTrans" cxnId="{9E443ECA-53DD-46F7-8949-528839B84532}">
      <dgm:prSet/>
      <dgm:spPr/>
      <dgm:t>
        <a:bodyPr/>
        <a:lstStyle/>
        <a:p>
          <a:endParaRPr lang="en-US"/>
        </a:p>
      </dgm:t>
    </dgm:pt>
    <dgm:pt modelId="{10D69362-19AE-41B9-B8DF-804CB1F5DC1E}">
      <dgm:prSet phldrT="[Text]" custT="1"/>
      <dgm:spPr/>
      <dgm:t>
        <a:bodyPr/>
        <a:lstStyle/>
        <a:p>
          <a:pPr algn="l"/>
          <a:endParaRPr lang="en-US" sz="2400" dirty="0">
            <a:latin typeface="Arial Rounded MT Bold" panose="020F0704030504030204" pitchFamily="34" charset="0"/>
          </a:endParaRPr>
        </a:p>
      </dgm:t>
    </dgm:pt>
    <dgm:pt modelId="{6868A9B2-7B38-4AA6-A07E-06BAC5C8C35B}" type="parTrans" cxnId="{24476192-D082-4032-AC51-71C749C28330}">
      <dgm:prSet/>
      <dgm:spPr/>
      <dgm:t>
        <a:bodyPr/>
        <a:lstStyle/>
        <a:p>
          <a:endParaRPr lang="en-US"/>
        </a:p>
      </dgm:t>
    </dgm:pt>
    <dgm:pt modelId="{C2132568-B796-42AD-9963-F007F4BBF314}" type="sibTrans" cxnId="{24476192-D082-4032-AC51-71C749C28330}">
      <dgm:prSet/>
      <dgm:spPr/>
      <dgm:t>
        <a:bodyPr/>
        <a:lstStyle/>
        <a:p>
          <a:endParaRPr lang="en-US"/>
        </a:p>
      </dgm:t>
    </dgm:pt>
    <dgm:pt modelId="{66A4883B-3C01-42F2-B78B-EC4664BC5834}">
      <dgm:prSet phldrT="[Text]" custT="1"/>
      <dgm:spPr/>
      <dgm:t>
        <a:bodyPr/>
        <a:lstStyle/>
        <a:p>
          <a:pPr algn="l"/>
          <a:endParaRPr lang="en-US" sz="2400" dirty="0">
            <a:latin typeface="Arial Rounded MT Bold" panose="020F0704030504030204" pitchFamily="34" charset="0"/>
          </a:endParaRPr>
        </a:p>
      </dgm:t>
    </dgm:pt>
    <dgm:pt modelId="{D0BE71BF-182F-4EE2-9E86-085F73994BF5}" type="parTrans" cxnId="{C96A89CE-2539-42D8-8E5B-2C00218016BB}">
      <dgm:prSet/>
      <dgm:spPr/>
      <dgm:t>
        <a:bodyPr/>
        <a:lstStyle/>
        <a:p>
          <a:endParaRPr lang="en-US"/>
        </a:p>
      </dgm:t>
    </dgm:pt>
    <dgm:pt modelId="{02BF8A39-21B8-47AA-8C6A-4F104B15F90C}" type="sibTrans" cxnId="{C96A89CE-2539-42D8-8E5B-2C00218016BB}">
      <dgm:prSet/>
      <dgm:spPr/>
      <dgm:t>
        <a:bodyPr/>
        <a:lstStyle/>
        <a:p>
          <a:endParaRPr lang="en-US"/>
        </a:p>
      </dgm:t>
    </dgm:pt>
    <dgm:pt modelId="{5A3597F1-4FD8-4B85-AB64-4689226EC3C3}">
      <dgm:prSet phldrT="[Text]" custT="1"/>
      <dgm:spPr/>
      <dgm:t>
        <a:bodyPr/>
        <a:lstStyle/>
        <a:p>
          <a:pPr algn="l"/>
          <a:endParaRPr lang="en-US" sz="2400" dirty="0">
            <a:latin typeface="Arial Rounded MT Bold" panose="020F0704030504030204" pitchFamily="34" charset="0"/>
          </a:endParaRPr>
        </a:p>
      </dgm:t>
    </dgm:pt>
    <dgm:pt modelId="{41D4A6B9-152D-412E-8691-8B87DB737A1D}" type="parTrans" cxnId="{91889A62-2DF9-412A-B68E-677BAA8CF049}">
      <dgm:prSet/>
      <dgm:spPr/>
      <dgm:t>
        <a:bodyPr/>
        <a:lstStyle/>
        <a:p>
          <a:endParaRPr lang="en-US"/>
        </a:p>
      </dgm:t>
    </dgm:pt>
    <dgm:pt modelId="{83C95627-CEA9-4A66-B281-B4F1ADEF7903}" type="sibTrans" cxnId="{91889A62-2DF9-412A-B68E-677BAA8CF049}">
      <dgm:prSet/>
      <dgm:spPr/>
      <dgm:t>
        <a:bodyPr/>
        <a:lstStyle/>
        <a:p>
          <a:endParaRPr lang="en-US"/>
        </a:p>
      </dgm:t>
    </dgm:pt>
    <dgm:pt modelId="{7A674B2F-5F34-4B22-B75B-61BE372DE2F2}">
      <dgm:prSet phldrT="[Text]" custT="1"/>
      <dgm:spPr/>
      <dgm:t>
        <a:bodyPr/>
        <a:lstStyle/>
        <a:p>
          <a:pPr algn="l"/>
          <a:endParaRPr lang="en-US" sz="2400" dirty="0">
            <a:latin typeface="Arial Rounded MT Bold" panose="020F0704030504030204" pitchFamily="34" charset="0"/>
          </a:endParaRPr>
        </a:p>
      </dgm:t>
    </dgm:pt>
    <dgm:pt modelId="{D6D8D75F-E665-40BC-907B-F7A50F6F7E5F}" type="parTrans" cxnId="{BAA29F31-7BB5-4270-8FD8-B63D9DD16F8C}">
      <dgm:prSet/>
      <dgm:spPr/>
      <dgm:t>
        <a:bodyPr/>
        <a:lstStyle/>
        <a:p>
          <a:endParaRPr lang="en-US"/>
        </a:p>
      </dgm:t>
    </dgm:pt>
    <dgm:pt modelId="{B33E7E92-04D4-4321-88EA-B29DED18D49B}" type="sibTrans" cxnId="{BAA29F31-7BB5-4270-8FD8-B63D9DD16F8C}">
      <dgm:prSet/>
      <dgm:spPr/>
      <dgm:t>
        <a:bodyPr/>
        <a:lstStyle/>
        <a:p>
          <a:endParaRPr lang="en-US"/>
        </a:p>
      </dgm:t>
    </dgm:pt>
    <dgm:pt modelId="{60360677-1876-48B5-B743-77D897B7DAC5}">
      <dgm:prSet phldrT="[Text]" custT="1"/>
      <dgm:spPr/>
      <dgm:t>
        <a:bodyPr/>
        <a:lstStyle/>
        <a:p>
          <a:pPr algn="l"/>
          <a:endParaRPr lang="en-US" sz="2400" dirty="0">
            <a:latin typeface="Arial Rounded MT Bold" panose="020F0704030504030204" pitchFamily="34" charset="0"/>
          </a:endParaRPr>
        </a:p>
      </dgm:t>
    </dgm:pt>
    <dgm:pt modelId="{5F1CD317-5C64-45B0-B723-06549E46CA74}" type="parTrans" cxnId="{793E5E14-E99B-4D4C-8CB5-761BEFE3771C}">
      <dgm:prSet/>
      <dgm:spPr/>
      <dgm:t>
        <a:bodyPr/>
        <a:lstStyle/>
        <a:p>
          <a:endParaRPr lang="en-US"/>
        </a:p>
      </dgm:t>
    </dgm:pt>
    <dgm:pt modelId="{4E43829D-2B3A-44E8-96FA-2EAE5B552683}" type="sibTrans" cxnId="{793E5E14-E99B-4D4C-8CB5-761BEFE3771C}">
      <dgm:prSet/>
      <dgm:spPr/>
      <dgm:t>
        <a:bodyPr/>
        <a:lstStyle/>
        <a:p>
          <a:endParaRPr lang="en-US"/>
        </a:p>
      </dgm:t>
    </dgm:pt>
    <dgm:pt modelId="{7BA300ED-E07D-430B-BA8A-AEF8C0735A89}">
      <dgm:prSet phldrT="[Text]" custT="1"/>
      <dgm:spPr/>
      <dgm:t>
        <a:bodyPr/>
        <a:lstStyle/>
        <a:p>
          <a:pPr algn="l"/>
          <a:endParaRPr lang="en-US" sz="2400" dirty="0">
            <a:latin typeface="Arial Rounded MT Bold" panose="020F0704030504030204" pitchFamily="34" charset="0"/>
          </a:endParaRPr>
        </a:p>
      </dgm:t>
    </dgm:pt>
    <dgm:pt modelId="{79E0E6ED-7560-45E0-B626-7501CF853B76}" type="parTrans" cxnId="{34CBDD2B-9E2E-4C3A-B118-AC995944FD1C}">
      <dgm:prSet/>
      <dgm:spPr/>
      <dgm:t>
        <a:bodyPr/>
        <a:lstStyle/>
        <a:p>
          <a:endParaRPr lang="en-US"/>
        </a:p>
      </dgm:t>
    </dgm:pt>
    <dgm:pt modelId="{39B84EF3-89D7-44A9-8018-F54145C995CD}" type="sibTrans" cxnId="{34CBDD2B-9E2E-4C3A-B118-AC995944FD1C}">
      <dgm:prSet/>
      <dgm:spPr/>
      <dgm:t>
        <a:bodyPr/>
        <a:lstStyle/>
        <a:p>
          <a:endParaRPr lang="en-US"/>
        </a:p>
      </dgm:t>
    </dgm:pt>
    <dgm:pt modelId="{01733EBB-9937-41B0-9E73-CB0D031D85C6}">
      <dgm:prSet phldrT="[Text]" custT="1"/>
      <dgm:spPr/>
      <dgm:t>
        <a:bodyPr/>
        <a:lstStyle/>
        <a:p>
          <a:pPr algn="l"/>
          <a:endParaRPr lang="en-US" sz="2400" dirty="0">
            <a:latin typeface="Arial Rounded MT Bold" panose="020F0704030504030204" pitchFamily="34" charset="0"/>
          </a:endParaRPr>
        </a:p>
      </dgm:t>
    </dgm:pt>
    <dgm:pt modelId="{3B0BFD9D-0455-4DC2-BBB4-385886D9EA5F}" type="parTrans" cxnId="{ABE42F8C-F774-45F2-8ED8-5A65D16FE9F7}">
      <dgm:prSet/>
      <dgm:spPr/>
      <dgm:t>
        <a:bodyPr/>
        <a:lstStyle/>
        <a:p>
          <a:endParaRPr lang="en-US"/>
        </a:p>
      </dgm:t>
    </dgm:pt>
    <dgm:pt modelId="{E296A606-1078-4383-B618-82CCE689E7B3}" type="sibTrans" cxnId="{ABE42F8C-F774-45F2-8ED8-5A65D16FE9F7}">
      <dgm:prSet/>
      <dgm:spPr/>
      <dgm:t>
        <a:bodyPr/>
        <a:lstStyle/>
        <a:p>
          <a:endParaRPr lang="en-US"/>
        </a:p>
      </dgm:t>
    </dgm:pt>
    <dgm:pt modelId="{728E2547-294C-4A43-A895-F8EEB9E9FA4E}">
      <dgm:prSet phldrT="[Text]" custT="1"/>
      <dgm:spPr/>
      <dgm:t>
        <a:bodyPr/>
        <a:lstStyle/>
        <a:p>
          <a:pPr algn="l"/>
          <a:endParaRPr lang="en-US" sz="2400" dirty="0">
            <a:latin typeface="Arial Rounded MT Bold" panose="020F0704030504030204" pitchFamily="34" charset="0"/>
          </a:endParaRPr>
        </a:p>
      </dgm:t>
    </dgm:pt>
    <dgm:pt modelId="{CE5A86D8-170C-4608-8AC2-281F8CAB37AD}" type="parTrans" cxnId="{CC8D2102-31A6-45FE-9A31-5DA5D2C03604}">
      <dgm:prSet/>
      <dgm:spPr/>
      <dgm:t>
        <a:bodyPr/>
        <a:lstStyle/>
        <a:p>
          <a:endParaRPr lang="en-US"/>
        </a:p>
      </dgm:t>
    </dgm:pt>
    <dgm:pt modelId="{F6AB3AA6-D938-4004-AA5E-6D9C40473692}" type="sibTrans" cxnId="{CC8D2102-31A6-45FE-9A31-5DA5D2C03604}">
      <dgm:prSet/>
      <dgm:spPr/>
      <dgm:t>
        <a:bodyPr/>
        <a:lstStyle/>
        <a:p>
          <a:endParaRPr lang="en-US"/>
        </a:p>
      </dgm:t>
    </dgm:pt>
    <dgm:pt modelId="{CCBA0F37-B6C4-4C0E-95AC-2BCAF8CA907B}">
      <dgm:prSet phldrT="[Text]" custT="1"/>
      <dgm:spPr/>
      <dgm:t>
        <a:bodyPr/>
        <a:lstStyle/>
        <a:p>
          <a:pPr algn="l"/>
          <a:endParaRPr lang="en-US" sz="2400" dirty="0">
            <a:latin typeface="Arial Rounded MT Bold" panose="020F0704030504030204" pitchFamily="34" charset="0"/>
          </a:endParaRPr>
        </a:p>
      </dgm:t>
    </dgm:pt>
    <dgm:pt modelId="{3EA642AB-6BD4-4CF6-809E-FBD11F817AD6}" type="parTrans" cxnId="{92760E39-B4EC-4042-AA8B-D2B423C367E2}">
      <dgm:prSet/>
      <dgm:spPr/>
      <dgm:t>
        <a:bodyPr/>
        <a:lstStyle/>
        <a:p>
          <a:endParaRPr lang="en-US"/>
        </a:p>
      </dgm:t>
    </dgm:pt>
    <dgm:pt modelId="{80BD9E81-219D-4BFB-B250-B870007E3DD9}" type="sibTrans" cxnId="{92760E39-B4EC-4042-AA8B-D2B423C367E2}">
      <dgm:prSet/>
      <dgm:spPr/>
      <dgm:t>
        <a:bodyPr/>
        <a:lstStyle/>
        <a:p>
          <a:endParaRPr lang="en-US"/>
        </a:p>
      </dgm:t>
    </dgm:pt>
    <dgm:pt modelId="{FCD17D24-7D5F-4683-B48C-8BADD42750B8}">
      <dgm:prSet phldrT="[Text]" custT="1"/>
      <dgm:spPr/>
      <dgm:t>
        <a:bodyPr/>
        <a:lstStyle/>
        <a:p>
          <a:pPr algn="l"/>
          <a:endParaRPr lang="en-US" sz="2400" dirty="0">
            <a:latin typeface="Arial Rounded MT Bold" panose="020F0704030504030204" pitchFamily="34" charset="0"/>
          </a:endParaRPr>
        </a:p>
      </dgm:t>
    </dgm:pt>
    <dgm:pt modelId="{E19D8172-F0FD-4755-B0FF-C8DC6BA2D1E7}" type="parTrans" cxnId="{D03EC580-B371-4568-B553-A23D0E08710C}">
      <dgm:prSet/>
      <dgm:spPr/>
      <dgm:t>
        <a:bodyPr/>
        <a:lstStyle/>
        <a:p>
          <a:endParaRPr lang="en-US"/>
        </a:p>
      </dgm:t>
    </dgm:pt>
    <dgm:pt modelId="{F68BE70F-4D4D-4D3E-8876-1C96BC31C24F}" type="sibTrans" cxnId="{D03EC580-B371-4568-B553-A23D0E08710C}">
      <dgm:prSet/>
      <dgm:spPr/>
      <dgm:t>
        <a:bodyPr/>
        <a:lstStyle/>
        <a:p>
          <a:endParaRPr lang="en-US"/>
        </a:p>
      </dgm:t>
    </dgm:pt>
    <dgm:pt modelId="{2A4915CC-9E92-4E15-ADA1-21548082634D}">
      <dgm:prSet phldrT="[Text]" custT="1"/>
      <dgm:spPr/>
      <dgm:t>
        <a:bodyPr/>
        <a:lstStyle/>
        <a:p>
          <a:pPr algn="l"/>
          <a:endParaRPr lang="en-US" sz="2400" dirty="0">
            <a:latin typeface="Arial Rounded MT Bold" panose="020F0704030504030204" pitchFamily="34" charset="0"/>
          </a:endParaRPr>
        </a:p>
      </dgm:t>
    </dgm:pt>
    <dgm:pt modelId="{3171DF52-83FE-4018-9119-6289581F1E7E}" type="parTrans" cxnId="{088E5675-C584-414D-9438-07753A378EBD}">
      <dgm:prSet/>
      <dgm:spPr/>
      <dgm:t>
        <a:bodyPr/>
        <a:lstStyle/>
        <a:p>
          <a:endParaRPr lang="en-US"/>
        </a:p>
      </dgm:t>
    </dgm:pt>
    <dgm:pt modelId="{AF242507-36F1-4955-B1CC-E45B0E04F2D1}" type="sibTrans" cxnId="{088E5675-C584-414D-9438-07753A378EBD}">
      <dgm:prSet/>
      <dgm:spPr/>
      <dgm:t>
        <a:bodyPr/>
        <a:lstStyle/>
        <a:p>
          <a:endParaRPr lang="en-US"/>
        </a:p>
      </dgm:t>
    </dgm:pt>
    <dgm:pt modelId="{8B87FA5D-93A3-4822-A382-F05507DD4493}">
      <dgm:prSet phldrT="[Text]" custT="1"/>
      <dgm:spPr/>
      <dgm:t>
        <a:bodyPr/>
        <a:lstStyle/>
        <a:p>
          <a:pPr algn="l"/>
          <a:endParaRPr lang="en-US" sz="2400" dirty="0">
            <a:latin typeface="Arial Rounded MT Bold" panose="020F0704030504030204" pitchFamily="34" charset="0"/>
          </a:endParaRPr>
        </a:p>
      </dgm:t>
    </dgm:pt>
    <dgm:pt modelId="{0D067BE4-E649-4FF9-8A95-0E36C82651D3}" type="parTrans" cxnId="{DB0F379D-96A0-4F5B-B86B-1681A303F86A}">
      <dgm:prSet/>
      <dgm:spPr/>
      <dgm:t>
        <a:bodyPr/>
        <a:lstStyle/>
        <a:p>
          <a:endParaRPr lang="en-US"/>
        </a:p>
      </dgm:t>
    </dgm:pt>
    <dgm:pt modelId="{C24AFDE3-3314-4997-9035-C858C151D6AC}" type="sibTrans" cxnId="{DB0F379D-96A0-4F5B-B86B-1681A303F86A}">
      <dgm:prSet/>
      <dgm:spPr/>
      <dgm:t>
        <a:bodyPr/>
        <a:lstStyle/>
        <a:p>
          <a:endParaRPr lang="en-US"/>
        </a:p>
      </dgm:t>
    </dgm:pt>
    <dgm:pt modelId="{E46F0DB7-6AA9-4DC0-BD13-65AC1D43A70C}">
      <dgm:prSet phldrT="[Text]" custT="1"/>
      <dgm:spPr/>
      <dgm:t>
        <a:bodyPr/>
        <a:lstStyle/>
        <a:p>
          <a:pPr algn="l"/>
          <a:endParaRPr lang="en-US" sz="2400" dirty="0">
            <a:latin typeface="Arial Rounded MT Bold" panose="020F0704030504030204" pitchFamily="34" charset="0"/>
          </a:endParaRPr>
        </a:p>
      </dgm:t>
    </dgm:pt>
    <dgm:pt modelId="{1934C08E-16AE-43C1-B984-DD3252A314B7}" type="parTrans" cxnId="{281B0F03-656C-4CF9-95F4-F1B28EDD44B9}">
      <dgm:prSet/>
      <dgm:spPr/>
      <dgm:t>
        <a:bodyPr/>
        <a:lstStyle/>
        <a:p>
          <a:endParaRPr lang="en-US"/>
        </a:p>
      </dgm:t>
    </dgm:pt>
    <dgm:pt modelId="{85803A8F-AF91-4F3D-8E99-853E936E4715}" type="sibTrans" cxnId="{281B0F03-656C-4CF9-95F4-F1B28EDD44B9}">
      <dgm:prSet/>
      <dgm:spPr/>
      <dgm:t>
        <a:bodyPr/>
        <a:lstStyle/>
        <a:p>
          <a:endParaRPr lang="en-US"/>
        </a:p>
      </dgm:t>
    </dgm:pt>
    <dgm:pt modelId="{25E5CE08-66CF-480E-99EF-825076FD96CC}">
      <dgm:prSet phldrT="[Text]" custT="1"/>
      <dgm:spPr/>
      <dgm:t>
        <a:bodyPr/>
        <a:lstStyle/>
        <a:p>
          <a:pPr algn="l"/>
          <a:endParaRPr lang="en-US" sz="2400" dirty="0">
            <a:latin typeface="Arial Rounded MT Bold" panose="020F0704030504030204" pitchFamily="34" charset="0"/>
          </a:endParaRPr>
        </a:p>
      </dgm:t>
    </dgm:pt>
    <dgm:pt modelId="{76101964-D676-4A05-B266-4ABB12E02F04}" type="parTrans" cxnId="{15A19BF9-0C80-492B-B12E-308834522D37}">
      <dgm:prSet/>
      <dgm:spPr/>
      <dgm:t>
        <a:bodyPr/>
        <a:lstStyle/>
        <a:p>
          <a:endParaRPr lang="en-US"/>
        </a:p>
      </dgm:t>
    </dgm:pt>
    <dgm:pt modelId="{21344166-8475-4230-97D8-992A3DE35129}" type="sibTrans" cxnId="{15A19BF9-0C80-492B-B12E-308834522D37}">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42997" custScaleY="696145" custLinFactY="-600000" custLinFactNeighborX="-81507" custLinFactNeighborY="-633275">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7323" custScaleY="76714" custLinFactY="-15551" custLinFactNeighborX="1039" custLinFactNeighborY="-100000">
        <dgm:presLayoutVars>
          <dgm:bulletEnabled val="1"/>
        </dgm:presLayoutVars>
      </dgm:prSet>
      <dgm:spPr/>
    </dgm:pt>
  </dgm:ptLst>
  <dgm:cxnLst>
    <dgm:cxn modelId="{CC8D2102-31A6-45FE-9A31-5DA5D2C03604}" srcId="{FA84BF92-43C6-4E94-A77F-6263E68B6783}" destId="{728E2547-294C-4A43-A895-F8EEB9E9FA4E}" srcOrd="17" destOrd="0" parTransId="{CE5A86D8-170C-4608-8AC2-281F8CAB37AD}" sibTransId="{F6AB3AA6-D938-4004-AA5E-6D9C40473692}"/>
    <dgm:cxn modelId="{281B0F03-656C-4CF9-95F4-F1B28EDD44B9}" srcId="{FA84BF92-43C6-4E94-A77F-6263E68B6783}" destId="{E46F0DB7-6AA9-4DC0-BD13-65AC1D43A70C}" srcOrd="22" destOrd="0" parTransId="{1934C08E-16AE-43C1-B984-DD3252A314B7}" sibTransId="{85803A8F-AF91-4F3D-8E99-853E936E4715}"/>
    <dgm:cxn modelId="{A3EBE612-2754-4948-9CFA-8B44FE5E9C14}" type="presOf" srcId="{2E9CE74F-1444-4FFD-9804-D4D0D6E6D32C}" destId="{12E172B9-01B0-436D-9684-1CCC8FA3FE5C}" srcOrd="0" destOrd="1" presId="urn:microsoft.com/office/officeart/2005/8/layout/list1"/>
    <dgm:cxn modelId="{793E5E14-E99B-4D4C-8CB5-761BEFE3771C}" srcId="{FA84BF92-43C6-4E94-A77F-6263E68B6783}" destId="{60360677-1876-48B5-B743-77D897B7DAC5}" srcOrd="14" destOrd="0" parTransId="{5F1CD317-5C64-45B0-B723-06549E46CA74}" sibTransId="{4E43829D-2B3A-44E8-96FA-2EAE5B552683}"/>
    <dgm:cxn modelId="{458F1C15-2DAE-40D2-8BA9-83BA55A32F81}" type="presOf" srcId="{09ABD2B9-06CC-4388-805D-643C6B11788C}" destId="{12E172B9-01B0-436D-9684-1CCC8FA3FE5C}" srcOrd="0" destOrd="7" presId="urn:microsoft.com/office/officeart/2005/8/layout/list1"/>
    <dgm:cxn modelId="{60729415-E2FF-453F-BD3A-135B069CD7FB}" type="presOf" srcId="{E46F0DB7-6AA9-4DC0-BD13-65AC1D43A70C}" destId="{12E172B9-01B0-436D-9684-1CCC8FA3FE5C}" srcOrd="0" destOrd="22" presId="urn:microsoft.com/office/officeart/2005/8/layout/list1"/>
    <dgm:cxn modelId="{6FDE2C16-3A34-4177-AF61-F19FA27996C8}" type="presOf" srcId="{3FA274E8-69B4-4436-9682-8A7F5AD3D68B}" destId="{12E172B9-01B0-436D-9684-1CCC8FA3FE5C}" srcOrd="0" destOrd="5" presId="urn:microsoft.com/office/officeart/2005/8/layout/list1"/>
    <dgm:cxn modelId="{E4ADBF20-980D-4A0B-BADA-765C3DEB6709}" type="presOf" srcId="{7BA300ED-E07D-430B-BA8A-AEF8C0735A89}" destId="{12E172B9-01B0-436D-9684-1CCC8FA3FE5C}" srcOrd="0" destOrd="15" presId="urn:microsoft.com/office/officeart/2005/8/layout/list1"/>
    <dgm:cxn modelId="{F49C7321-D0A6-45EB-A861-6C8FBB6426E7}" type="presOf" srcId="{8C37E17B-0716-465F-9295-F86423B50129}" destId="{12E172B9-01B0-436D-9684-1CCC8FA3FE5C}" srcOrd="0" destOrd="2" presId="urn:microsoft.com/office/officeart/2005/8/layout/list1"/>
    <dgm:cxn modelId="{1591E922-5655-44B9-AA3F-CD8925B7ED5D}" type="presOf" srcId="{DBB241FC-807F-4541-8E34-E752DAC50693}" destId="{12E172B9-01B0-436D-9684-1CCC8FA3FE5C}" srcOrd="0" destOrd="24" presId="urn:microsoft.com/office/officeart/2005/8/layout/list1"/>
    <dgm:cxn modelId="{51B0ED25-D7C9-4514-B82C-8E05E8439076}" type="presOf" srcId="{EC014A8F-2B75-4FDF-BD7B-132ECDBC5374}" destId="{12E172B9-01B0-436D-9684-1CCC8FA3FE5C}" srcOrd="0" destOrd="3" presId="urn:microsoft.com/office/officeart/2005/8/layout/list1"/>
    <dgm:cxn modelId="{99506C27-94AA-4EC4-8E19-2B729DA21854}" srcId="{FA84BF92-43C6-4E94-A77F-6263E68B6783}" destId="{2E9CE74F-1444-4FFD-9804-D4D0D6E6D32C}" srcOrd="1" destOrd="0" parTransId="{A019D24F-5F3A-430D-9FE6-C2B52D2ABA2F}" sibTransId="{C3C1D251-1FF6-4A8F-A24D-5FC573644C19}"/>
    <dgm:cxn modelId="{4BCE8D29-5696-4CF8-BE2A-87435836A477}" type="presOf" srcId="{FA84BF92-43C6-4E94-A77F-6263E68B6783}" destId="{4FC84B32-D1CC-469D-BDF0-F53E02EEAA9C}" srcOrd="1" destOrd="0" presId="urn:microsoft.com/office/officeart/2005/8/layout/list1"/>
    <dgm:cxn modelId="{34CBDD2B-9E2E-4C3A-B118-AC995944FD1C}" srcId="{FA84BF92-43C6-4E94-A77F-6263E68B6783}" destId="{7BA300ED-E07D-430B-BA8A-AEF8C0735A89}" srcOrd="15" destOrd="0" parTransId="{79E0E6ED-7560-45E0-B626-7501CF853B76}" sibTransId="{39B84EF3-89D7-44A9-8018-F54145C995CD}"/>
    <dgm:cxn modelId="{BAA29F31-7BB5-4270-8FD8-B63D9DD16F8C}" srcId="{FA84BF92-43C6-4E94-A77F-6263E68B6783}" destId="{7A674B2F-5F34-4B22-B75B-61BE372DE2F2}" srcOrd="13" destOrd="0" parTransId="{D6D8D75F-E665-40BC-907B-F7A50F6F7E5F}" sibTransId="{B33E7E92-04D4-4321-88EA-B29DED18D49B}"/>
    <dgm:cxn modelId="{DA133432-B0A0-430D-B4B6-AD74F8A2773F}" type="presOf" srcId="{01733EBB-9937-41B0-9E73-CB0D031D85C6}" destId="{12E172B9-01B0-436D-9684-1CCC8FA3FE5C}" srcOrd="0" destOrd="16" presId="urn:microsoft.com/office/officeart/2005/8/layout/list1"/>
    <dgm:cxn modelId="{490AFE34-F6BD-4DF6-9C22-D6F9EC3A8416}" type="presOf" srcId="{8B87FA5D-93A3-4822-A382-F05507DD4493}" destId="{12E172B9-01B0-436D-9684-1CCC8FA3FE5C}" srcOrd="0" destOrd="21" presId="urn:microsoft.com/office/officeart/2005/8/layout/list1"/>
    <dgm:cxn modelId="{92760E39-B4EC-4042-AA8B-D2B423C367E2}" srcId="{FA84BF92-43C6-4E94-A77F-6263E68B6783}" destId="{CCBA0F37-B6C4-4C0E-95AC-2BCAF8CA907B}" srcOrd="18" destOrd="0" parTransId="{3EA642AB-6BD4-4CF6-809E-FBD11F817AD6}" sibTransId="{80BD9E81-219D-4BFB-B250-B870007E3DD9}"/>
    <dgm:cxn modelId="{D84C9C5D-6264-4133-BDB4-EB59D4539014}" type="presOf" srcId="{CCBA0F37-B6C4-4C0E-95AC-2BCAF8CA907B}" destId="{12E172B9-01B0-436D-9684-1CCC8FA3FE5C}" srcOrd="0" destOrd="18" presId="urn:microsoft.com/office/officeart/2005/8/layout/list1"/>
    <dgm:cxn modelId="{C7805960-ECC9-43E0-AAD8-F67026F4BC55}" type="presOf" srcId="{DE4B9EAB-636A-44C0-B4F9-D4AE4F66DB43}" destId="{C0727D5E-6C12-4BCD-825A-84F5DCF3AFD4}" srcOrd="0" destOrd="0" presId="urn:microsoft.com/office/officeart/2005/8/layout/list1"/>
    <dgm:cxn modelId="{ADBDB941-25DD-4F79-A855-39F101EA072D}" type="presOf" srcId="{60360677-1876-48B5-B743-77D897B7DAC5}" destId="{12E172B9-01B0-436D-9684-1CCC8FA3FE5C}" srcOrd="0" destOrd="14" presId="urn:microsoft.com/office/officeart/2005/8/layout/list1"/>
    <dgm:cxn modelId="{33320C62-C43B-47FC-96AE-640F80DE87D7}" type="presOf" srcId="{FA84BF92-43C6-4E94-A77F-6263E68B6783}" destId="{8D263EF1-990E-4235-B334-4F0671851AEE}" srcOrd="0" destOrd="0" presId="urn:microsoft.com/office/officeart/2005/8/layout/list1"/>
    <dgm:cxn modelId="{91889A62-2DF9-412A-B68E-677BAA8CF049}" srcId="{FA84BF92-43C6-4E94-A77F-6263E68B6783}" destId="{5A3597F1-4FD8-4B85-AB64-4689226EC3C3}" srcOrd="12" destOrd="0" parTransId="{41D4A6B9-152D-412E-8691-8B87DB737A1D}" sibTransId="{83C95627-CEA9-4A66-B281-B4F1ADEF7903}"/>
    <dgm:cxn modelId="{F604CE6E-93DE-49FE-A2DB-3718E45D5567}" type="presOf" srcId="{2A4915CC-9E92-4E15-ADA1-21548082634D}" destId="{12E172B9-01B0-436D-9684-1CCC8FA3FE5C}" srcOrd="0" destOrd="20" presId="urn:microsoft.com/office/officeart/2005/8/layout/list1"/>
    <dgm:cxn modelId="{C633BA50-5990-418E-9019-68DDD5B8B6AD}" type="presOf" srcId="{9058E68A-C0A4-4470-8693-D1BDAB7735A1}" destId="{12E172B9-01B0-436D-9684-1CCC8FA3FE5C}" srcOrd="0" destOrd="8" presId="urn:microsoft.com/office/officeart/2005/8/layout/list1"/>
    <dgm:cxn modelId="{0F6A7E72-9CDC-474D-9F4D-CBE17A49F111}" srcId="{FA84BF92-43C6-4E94-A77F-6263E68B6783}" destId="{3FA274E8-69B4-4436-9682-8A7F5AD3D68B}" srcOrd="5" destOrd="0" parTransId="{B3827675-69D9-4FDD-8F7F-F88ACACABCDA}" sibTransId="{A8382096-1421-4A2E-A8F5-7A0B7261ECA5}"/>
    <dgm:cxn modelId="{088E5675-C584-414D-9438-07753A378EBD}" srcId="{FA84BF92-43C6-4E94-A77F-6263E68B6783}" destId="{2A4915CC-9E92-4E15-ADA1-21548082634D}" srcOrd="20" destOrd="0" parTransId="{3171DF52-83FE-4018-9119-6289581F1E7E}" sibTransId="{AF242507-36F1-4955-B1CC-E45B0E04F2D1}"/>
    <dgm:cxn modelId="{E7783057-8929-481A-BEA9-1FFC2665C90B}" type="presOf" srcId="{A3CA2D03-B75A-4F05-88C7-3B42ECB72A87}" destId="{12E172B9-01B0-436D-9684-1CCC8FA3FE5C}" srcOrd="0" destOrd="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03EC580-B371-4568-B553-A23D0E08710C}" srcId="{FA84BF92-43C6-4E94-A77F-6263E68B6783}" destId="{FCD17D24-7D5F-4683-B48C-8BADD42750B8}" srcOrd="19" destOrd="0" parTransId="{E19D8172-F0FD-4755-B0FF-C8DC6BA2D1E7}" sibTransId="{F68BE70F-4D4D-4D3E-8876-1C96BC31C24F}"/>
    <dgm:cxn modelId="{ABE42F8C-F774-45F2-8ED8-5A65D16FE9F7}" srcId="{FA84BF92-43C6-4E94-A77F-6263E68B6783}" destId="{01733EBB-9937-41B0-9E73-CB0D031D85C6}" srcOrd="16" destOrd="0" parTransId="{3B0BFD9D-0455-4DC2-BBB4-385886D9EA5F}" sibTransId="{E296A606-1078-4383-B618-82CCE689E7B3}"/>
    <dgm:cxn modelId="{24476192-D082-4032-AC51-71C749C28330}" srcId="{FA84BF92-43C6-4E94-A77F-6263E68B6783}" destId="{10D69362-19AE-41B9-B8DF-804CB1F5DC1E}" srcOrd="10" destOrd="0" parTransId="{6868A9B2-7B38-4AA6-A07E-06BAC5C8C35B}" sibTransId="{C2132568-B796-42AD-9963-F007F4BBF314}"/>
    <dgm:cxn modelId="{F2369094-47E2-4801-B3D0-6A04F75E1092}" type="presOf" srcId="{62CB1063-4617-4BE8-AADF-5C490A23F10B}" destId="{12E172B9-01B0-436D-9684-1CCC8FA3FE5C}" srcOrd="0" destOrd="6" presId="urn:microsoft.com/office/officeart/2005/8/layout/list1"/>
    <dgm:cxn modelId="{EDF59796-8B40-4819-B792-020AF901ECF1}" srcId="{FA84BF92-43C6-4E94-A77F-6263E68B6783}" destId="{A3CA2D03-B75A-4F05-88C7-3B42ECB72A87}" srcOrd="0" destOrd="0" parTransId="{FED237BE-D6DF-4AE9-B9C8-44BE70D04CEA}" sibTransId="{084444D0-15F9-4706-B9AA-AA5A6DDAF010}"/>
    <dgm:cxn modelId="{D54CBD99-5104-45C7-8751-879E6DE62A0D}" type="presOf" srcId="{66A4883B-3C01-42F2-B78B-EC4664BC5834}" destId="{12E172B9-01B0-436D-9684-1CCC8FA3FE5C}" srcOrd="0" destOrd="11" presId="urn:microsoft.com/office/officeart/2005/8/layout/list1"/>
    <dgm:cxn modelId="{C9BA199B-7DA9-41BF-B183-2AE2FDF88470}" type="presOf" srcId="{BEFEE381-F77E-4DBA-AA61-94EFE9C3037C}" destId="{12E172B9-01B0-436D-9684-1CCC8FA3FE5C}" srcOrd="0" destOrd="4" presId="urn:microsoft.com/office/officeart/2005/8/layout/list1"/>
    <dgm:cxn modelId="{DB0F379D-96A0-4F5B-B86B-1681A303F86A}" srcId="{FA84BF92-43C6-4E94-A77F-6263E68B6783}" destId="{8B87FA5D-93A3-4822-A382-F05507DD4493}" srcOrd="21" destOrd="0" parTransId="{0D067BE4-E649-4FF9-8A95-0E36C82651D3}" sibTransId="{C24AFDE3-3314-4997-9035-C858C151D6AC}"/>
    <dgm:cxn modelId="{B70785A5-1447-4D43-AB42-20562CF1FB1E}" type="presOf" srcId="{728E2547-294C-4A43-A895-F8EEB9E9FA4E}" destId="{12E172B9-01B0-436D-9684-1CCC8FA3FE5C}" srcOrd="0" destOrd="17" presId="urn:microsoft.com/office/officeart/2005/8/layout/list1"/>
    <dgm:cxn modelId="{B65A40A6-9EC9-4D40-92F6-4045BB40CCB0}" srcId="{FA84BF92-43C6-4E94-A77F-6263E68B6783}" destId="{62CB1063-4617-4BE8-AADF-5C490A23F10B}" srcOrd="6" destOrd="0" parTransId="{209969A0-6A47-415F-AE10-69CCBE87C729}" sibTransId="{50A88B89-FD24-4787-894F-FE64AC3D32EC}"/>
    <dgm:cxn modelId="{84E218AA-D828-4B25-A149-FFD433C5CD61}" srcId="{FA84BF92-43C6-4E94-A77F-6263E68B6783}" destId="{DBB241FC-807F-4541-8E34-E752DAC50693}" srcOrd="24" destOrd="0" parTransId="{68D08564-E03F-4C41-868A-E9B35DE208FD}" sibTransId="{24C17237-D818-44A4-A878-DCDBACFB5EFC}"/>
    <dgm:cxn modelId="{F8F5E1AE-64E7-4184-A1C3-A205A3AB915F}" srcId="{FA84BF92-43C6-4E94-A77F-6263E68B6783}" destId="{BEFEE381-F77E-4DBA-AA61-94EFE9C3037C}" srcOrd="4" destOrd="0" parTransId="{ECE2280C-C503-47E8-B08F-C3CF446CF935}" sibTransId="{89613117-12E5-4459-BF8B-10E23D166708}"/>
    <dgm:cxn modelId="{029006C5-96CA-4FE7-938E-3D2EFE009ECB}" type="presOf" srcId="{243BDBD7-706E-4BE2-B24F-D1E63A7DA9AD}" destId="{12E172B9-01B0-436D-9684-1CCC8FA3FE5C}" srcOrd="0" destOrd="9" presId="urn:microsoft.com/office/officeart/2005/8/layout/list1"/>
    <dgm:cxn modelId="{391433CA-B3CF-448F-BA3D-BE9B3496244E}" srcId="{FA84BF92-43C6-4E94-A77F-6263E68B6783}" destId="{EC014A8F-2B75-4FDF-BD7B-132ECDBC5374}" srcOrd="3" destOrd="0" parTransId="{5105501E-7858-412F-A613-21C45D6F231A}" sibTransId="{1D1F9729-CD68-418D-9D08-41B5EF7AAB7D}"/>
    <dgm:cxn modelId="{9E443ECA-53DD-46F7-8949-528839B84532}" srcId="{FA84BF92-43C6-4E94-A77F-6263E68B6783}" destId="{243BDBD7-706E-4BE2-B24F-D1E63A7DA9AD}" srcOrd="9" destOrd="0" parTransId="{7EDDA211-035E-48C8-8EA7-7964998C027F}" sibTransId="{6BC3E442-E591-41AF-BB18-A39E2D664D9D}"/>
    <dgm:cxn modelId="{C96A89CE-2539-42D8-8E5B-2C00218016BB}" srcId="{FA84BF92-43C6-4E94-A77F-6263E68B6783}" destId="{66A4883B-3C01-42F2-B78B-EC4664BC5834}" srcOrd="11" destOrd="0" parTransId="{D0BE71BF-182F-4EE2-9E86-085F73994BF5}" sibTransId="{02BF8A39-21B8-47AA-8C6A-4F104B15F90C}"/>
    <dgm:cxn modelId="{15EA08D3-9EBE-49A0-AE1E-4A44B884CEA8}" type="presOf" srcId="{10D69362-19AE-41B9-B8DF-804CB1F5DC1E}" destId="{12E172B9-01B0-436D-9684-1CCC8FA3FE5C}" srcOrd="0" destOrd="10" presId="urn:microsoft.com/office/officeart/2005/8/layout/list1"/>
    <dgm:cxn modelId="{4CC8E0DC-C9A7-40D9-BE68-F5026FA8AD69}" srcId="{FA84BF92-43C6-4E94-A77F-6263E68B6783}" destId="{9058E68A-C0A4-4470-8693-D1BDAB7735A1}" srcOrd="8" destOrd="0" parTransId="{B27B0F0C-2FD8-428A-A9EB-87F03080F0CC}" sibTransId="{28D0DA5F-A7F3-4E66-8F96-C06A08328993}"/>
    <dgm:cxn modelId="{5975B7DD-2C8F-4E9A-9E13-E537ED88996A}" type="presOf" srcId="{7A674B2F-5F34-4B22-B75B-61BE372DE2F2}" destId="{12E172B9-01B0-436D-9684-1CCC8FA3FE5C}" srcOrd="0" destOrd="13" presId="urn:microsoft.com/office/officeart/2005/8/layout/list1"/>
    <dgm:cxn modelId="{F99327F0-37F2-441D-845B-5F9FF51FFB41}" srcId="{FA84BF92-43C6-4E94-A77F-6263E68B6783}" destId="{8C37E17B-0716-465F-9295-F86423B50129}" srcOrd="2" destOrd="0" parTransId="{1DDB3DCA-5983-4D0B-8A58-30AB86B265DF}" sibTransId="{A6B7FC7D-4720-475C-96EB-E9B8BE442970}"/>
    <dgm:cxn modelId="{5770F8F3-EE84-41D0-8FCB-979E32BB9270}" type="presOf" srcId="{FCD17D24-7D5F-4683-B48C-8BADD42750B8}" destId="{12E172B9-01B0-436D-9684-1CCC8FA3FE5C}" srcOrd="0" destOrd="19" presId="urn:microsoft.com/office/officeart/2005/8/layout/list1"/>
    <dgm:cxn modelId="{71B5CCF6-AE3A-4911-A854-D9A8A9C54DA3}" srcId="{FA84BF92-43C6-4E94-A77F-6263E68B6783}" destId="{09ABD2B9-06CC-4388-805D-643C6B11788C}" srcOrd="7" destOrd="0" parTransId="{779FFFC8-C3E9-44C6-9F61-9332B040EFBB}" sibTransId="{81BA67E8-861D-431F-9F4D-F743F5481BF0}"/>
    <dgm:cxn modelId="{524354F7-303B-4E87-8D02-F58D20436E5A}" type="presOf" srcId="{25E5CE08-66CF-480E-99EF-825076FD96CC}" destId="{12E172B9-01B0-436D-9684-1CCC8FA3FE5C}" srcOrd="0" destOrd="23" presId="urn:microsoft.com/office/officeart/2005/8/layout/list1"/>
    <dgm:cxn modelId="{15A19BF9-0C80-492B-B12E-308834522D37}" srcId="{FA84BF92-43C6-4E94-A77F-6263E68B6783}" destId="{25E5CE08-66CF-480E-99EF-825076FD96CC}" srcOrd="23" destOrd="0" parTransId="{76101964-D676-4A05-B266-4ABB12E02F04}" sibTransId="{21344166-8475-4230-97D8-992A3DE35129}"/>
    <dgm:cxn modelId="{B86A6AFB-D9C8-4918-AC83-22BDDD9B6E2B}" type="presOf" srcId="{5A3597F1-4FD8-4B85-AB64-4689226EC3C3}"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MarkeTrak Subtype Volume Analysis – July 2021 – Dec 2022 – timing to complete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BB241FC-807F-4541-8E34-E752DAC50693}">
      <dgm:prSet phldrT="[Text]" custT="1"/>
      <dgm:spPr/>
      <dgm:t>
        <a:bodyPr/>
        <a:lstStyle/>
        <a:p>
          <a:pPr algn="l"/>
          <a:endParaRPr lang="en-US" sz="2400" dirty="0">
            <a:latin typeface="Arial Rounded MT Bold" panose="020F0704030504030204" pitchFamily="34" charset="0"/>
          </a:endParaRPr>
        </a:p>
      </dgm:t>
    </dgm:pt>
    <dgm:pt modelId="{68D08564-E03F-4C41-868A-E9B35DE208FD}" type="parTrans" cxnId="{84E218AA-D828-4B25-A149-FFD433C5CD61}">
      <dgm:prSet/>
      <dgm:spPr/>
      <dgm:t>
        <a:bodyPr/>
        <a:lstStyle/>
        <a:p>
          <a:endParaRPr lang="en-US"/>
        </a:p>
      </dgm:t>
    </dgm:pt>
    <dgm:pt modelId="{24C17237-D818-44A4-A878-DCDBACFB5EFC}" type="sibTrans" cxnId="{84E218AA-D828-4B25-A149-FFD433C5CD61}">
      <dgm:prSet/>
      <dgm:spPr/>
      <dgm:t>
        <a:bodyPr/>
        <a:lstStyle/>
        <a:p>
          <a:endParaRPr lang="en-US"/>
        </a:p>
      </dgm:t>
    </dgm:pt>
    <dgm:pt modelId="{A3CA2D03-B75A-4F05-88C7-3B42ECB72A87}">
      <dgm:prSet phldrT="[Text]" custT="1"/>
      <dgm:spPr/>
      <dgm:t>
        <a:bodyPr/>
        <a:lstStyle/>
        <a:p>
          <a:pPr algn="l"/>
          <a:endParaRPr lang="en-US" sz="2400" dirty="0">
            <a:latin typeface="Arial Rounded MT Bold" panose="020F0704030504030204" pitchFamily="34" charset="0"/>
          </a:endParaRPr>
        </a:p>
      </dgm:t>
    </dgm:pt>
    <dgm:pt modelId="{FED237BE-D6DF-4AE9-B9C8-44BE70D04CEA}" type="parTrans" cxnId="{EDF59796-8B40-4819-B792-020AF901ECF1}">
      <dgm:prSet/>
      <dgm:spPr/>
      <dgm:t>
        <a:bodyPr/>
        <a:lstStyle/>
        <a:p>
          <a:endParaRPr lang="en-US"/>
        </a:p>
      </dgm:t>
    </dgm:pt>
    <dgm:pt modelId="{084444D0-15F9-4706-B9AA-AA5A6DDAF010}" type="sibTrans" cxnId="{EDF59796-8B40-4819-B792-020AF901ECF1}">
      <dgm:prSet/>
      <dgm:spPr/>
      <dgm:t>
        <a:bodyPr/>
        <a:lstStyle/>
        <a:p>
          <a:endParaRPr lang="en-US"/>
        </a:p>
      </dgm:t>
    </dgm:pt>
    <dgm:pt modelId="{2E9CE74F-1444-4FFD-9804-D4D0D6E6D32C}">
      <dgm:prSet phldrT="[Text]" custT="1"/>
      <dgm:spPr/>
      <dgm:t>
        <a:bodyPr/>
        <a:lstStyle/>
        <a:p>
          <a:pPr algn="l"/>
          <a:endParaRPr lang="en-US" sz="2400" dirty="0">
            <a:latin typeface="Arial Rounded MT Bold" panose="020F0704030504030204" pitchFamily="34" charset="0"/>
          </a:endParaRPr>
        </a:p>
      </dgm:t>
    </dgm:pt>
    <dgm:pt modelId="{A019D24F-5F3A-430D-9FE6-C2B52D2ABA2F}" type="parTrans" cxnId="{99506C27-94AA-4EC4-8E19-2B729DA21854}">
      <dgm:prSet/>
      <dgm:spPr/>
      <dgm:t>
        <a:bodyPr/>
        <a:lstStyle/>
        <a:p>
          <a:endParaRPr lang="en-US"/>
        </a:p>
      </dgm:t>
    </dgm:pt>
    <dgm:pt modelId="{C3C1D251-1FF6-4A8F-A24D-5FC573644C19}" type="sibTrans" cxnId="{99506C27-94AA-4EC4-8E19-2B729DA21854}">
      <dgm:prSet/>
      <dgm:spPr/>
      <dgm:t>
        <a:bodyPr/>
        <a:lstStyle/>
        <a:p>
          <a:endParaRPr lang="en-US"/>
        </a:p>
      </dgm:t>
    </dgm:pt>
    <dgm:pt modelId="{8C37E17B-0716-465F-9295-F86423B50129}">
      <dgm:prSet phldrT="[Text]" custT="1"/>
      <dgm:spPr/>
      <dgm:t>
        <a:bodyPr/>
        <a:lstStyle/>
        <a:p>
          <a:pPr algn="l"/>
          <a:endParaRPr lang="en-US" sz="2400" dirty="0">
            <a:latin typeface="Arial Rounded MT Bold" panose="020F0704030504030204" pitchFamily="34" charset="0"/>
          </a:endParaRPr>
        </a:p>
      </dgm:t>
    </dgm:pt>
    <dgm:pt modelId="{1DDB3DCA-5983-4D0B-8A58-30AB86B265DF}" type="parTrans" cxnId="{F99327F0-37F2-441D-845B-5F9FF51FFB41}">
      <dgm:prSet/>
      <dgm:spPr/>
      <dgm:t>
        <a:bodyPr/>
        <a:lstStyle/>
        <a:p>
          <a:endParaRPr lang="en-US"/>
        </a:p>
      </dgm:t>
    </dgm:pt>
    <dgm:pt modelId="{A6B7FC7D-4720-475C-96EB-E9B8BE442970}" type="sibTrans" cxnId="{F99327F0-37F2-441D-845B-5F9FF51FFB41}">
      <dgm:prSet/>
      <dgm:spPr/>
      <dgm:t>
        <a:bodyPr/>
        <a:lstStyle/>
        <a:p>
          <a:endParaRPr lang="en-US"/>
        </a:p>
      </dgm:t>
    </dgm:pt>
    <dgm:pt modelId="{EC014A8F-2B75-4FDF-BD7B-132ECDBC5374}">
      <dgm:prSet phldrT="[Text]" custT="1"/>
      <dgm:spPr/>
      <dgm:t>
        <a:bodyPr/>
        <a:lstStyle/>
        <a:p>
          <a:pPr algn="l"/>
          <a:endParaRPr lang="en-US" sz="2400" dirty="0">
            <a:latin typeface="Arial Rounded MT Bold" panose="020F0704030504030204" pitchFamily="34" charset="0"/>
          </a:endParaRPr>
        </a:p>
      </dgm:t>
    </dgm:pt>
    <dgm:pt modelId="{5105501E-7858-412F-A613-21C45D6F231A}" type="parTrans" cxnId="{391433CA-B3CF-448F-BA3D-BE9B3496244E}">
      <dgm:prSet/>
      <dgm:spPr/>
      <dgm:t>
        <a:bodyPr/>
        <a:lstStyle/>
        <a:p>
          <a:endParaRPr lang="en-US"/>
        </a:p>
      </dgm:t>
    </dgm:pt>
    <dgm:pt modelId="{1D1F9729-CD68-418D-9D08-41B5EF7AAB7D}" type="sibTrans" cxnId="{391433CA-B3CF-448F-BA3D-BE9B3496244E}">
      <dgm:prSet/>
      <dgm:spPr/>
      <dgm:t>
        <a:bodyPr/>
        <a:lstStyle/>
        <a:p>
          <a:endParaRPr lang="en-US"/>
        </a:p>
      </dgm:t>
    </dgm:pt>
    <dgm:pt modelId="{BEFEE381-F77E-4DBA-AA61-94EFE9C3037C}">
      <dgm:prSet phldrT="[Text]" custT="1"/>
      <dgm:spPr/>
      <dgm:t>
        <a:bodyPr/>
        <a:lstStyle/>
        <a:p>
          <a:pPr algn="l"/>
          <a:endParaRPr lang="en-US" sz="2400" dirty="0">
            <a:latin typeface="Arial Rounded MT Bold" panose="020F0704030504030204" pitchFamily="34" charset="0"/>
          </a:endParaRPr>
        </a:p>
      </dgm:t>
    </dgm:pt>
    <dgm:pt modelId="{ECE2280C-C503-47E8-B08F-C3CF446CF935}" type="parTrans" cxnId="{F8F5E1AE-64E7-4184-A1C3-A205A3AB915F}">
      <dgm:prSet/>
      <dgm:spPr/>
      <dgm:t>
        <a:bodyPr/>
        <a:lstStyle/>
        <a:p>
          <a:endParaRPr lang="en-US"/>
        </a:p>
      </dgm:t>
    </dgm:pt>
    <dgm:pt modelId="{89613117-12E5-4459-BF8B-10E23D166708}" type="sibTrans" cxnId="{F8F5E1AE-64E7-4184-A1C3-A205A3AB915F}">
      <dgm:prSet/>
      <dgm:spPr/>
      <dgm:t>
        <a:bodyPr/>
        <a:lstStyle/>
        <a:p>
          <a:endParaRPr lang="en-US"/>
        </a:p>
      </dgm:t>
    </dgm:pt>
    <dgm:pt modelId="{3FA274E8-69B4-4436-9682-8A7F5AD3D68B}">
      <dgm:prSet phldrT="[Text]" custT="1"/>
      <dgm:spPr/>
      <dgm:t>
        <a:bodyPr/>
        <a:lstStyle/>
        <a:p>
          <a:pPr algn="l"/>
          <a:endParaRPr lang="en-US" sz="2400" dirty="0">
            <a:latin typeface="Arial Rounded MT Bold" panose="020F0704030504030204" pitchFamily="34" charset="0"/>
          </a:endParaRPr>
        </a:p>
      </dgm:t>
    </dgm:pt>
    <dgm:pt modelId="{B3827675-69D9-4FDD-8F7F-F88ACACABCDA}" type="parTrans" cxnId="{0F6A7E72-9CDC-474D-9F4D-CBE17A49F111}">
      <dgm:prSet/>
      <dgm:spPr/>
      <dgm:t>
        <a:bodyPr/>
        <a:lstStyle/>
        <a:p>
          <a:endParaRPr lang="en-US"/>
        </a:p>
      </dgm:t>
    </dgm:pt>
    <dgm:pt modelId="{A8382096-1421-4A2E-A8F5-7A0B7261ECA5}" type="sibTrans" cxnId="{0F6A7E72-9CDC-474D-9F4D-CBE17A49F111}">
      <dgm:prSet/>
      <dgm:spPr/>
      <dgm:t>
        <a:bodyPr/>
        <a:lstStyle/>
        <a:p>
          <a:endParaRPr lang="en-US"/>
        </a:p>
      </dgm:t>
    </dgm:pt>
    <dgm:pt modelId="{62CB1063-4617-4BE8-AADF-5C490A23F10B}">
      <dgm:prSet phldrT="[Text]" custT="1"/>
      <dgm:spPr/>
      <dgm:t>
        <a:bodyPr/>
        <a:lstStyle/>
        <a:p>
          <a:pPr algn="l"/>
          <a:endParaRPr lang="en-US" sz="2400" dirty="0">
            <a:latin typeface="Arial Rounded MT Bold" panose="020F0704030504030204" pitchFamily="34" charset="0"/>
          </a:endParaRPr>
        </a:p>
      </dgm:t>
    </dgm:pt>
    <dgm:pt modelId="{209969A0-6A47-415F-AE10-69CCBE87C729}" type="parTrans" cxnId="{B65A40A6-9EC9-4D40-92F6-4045BB40CCB0}">
      <dgm:prSet/>
      <dgm:spPr/>
      <dgm:t>
        <a:bodyPr/>
        <a:lstStyle/>
        <a:p>
          <a:endParaRPr lang="en-US"/>
        </a:p>
      </dgm:t>
    </dgm:pt>
    <dgm:pt modelId="{50A88B89-FD24-4787-894F-FE64AC3D32EC}" type="sibTrans" cxnId="{B65A40A6-9EC9-4D40-92F6-4045BB40CCB0}">
      <dgm:prSet/>
      <dgm:spPr/>
      <dgm:t>
        <a:bodyPr/>
        <a:lstStyle/>
        <a:p>
          <a:endParaRPr lang="en-US"/>
        </a:p>
      </dgm:t>
    </dgm:pt>
    <dgm:pt modelId="{09ABD2B9-06CC-4388-805D-643C6B11788C}">
      <dgm:prSet phldrT="[Text]" custT="1"/>
      <dgm:spPr/>
      <dgm:t>
        <a:bodyPr/>
        <a:lstStyle/>
        <a:p>
          <a:pPr algn="l"/>
          <a:endParaRPr lang="en-US" sz="2400" dirty="0">
            <a:latin typeface="Arial Rounded MT Bold" panose="020F0704030504030204" pitchFamily="34" charset="0"/>
          </a:endParaRPr>
        </a:p>
      </dgm:t>
    </dgm:pt>
    <dgm:pt modelId="{779FFFC8-C3E9-44C6-9F61-9332B040EFBB}" type="parTrans" cxnId="{71B5CCF6-AE3A-4911-A854-D9A8A9C54DA3}">
      <dgm:prSet/>
      <dgm:spPr/>
      <dgm:t>
        <a:bodyPr/>
        <a:lstStyle/>
        <a:p>
          <a:endParaRPr lang="en-US"/>
        </a:p>
      </dgm:t>
    </dgm:pt>
    <dgm:pt modelId="{81BA67E8-861D-431F-9F4D-F743F5481BF0}" type="sibTrans" cxnId="{71B5CCF6-AE3A-4911-A854-D9A8A9C54DA3}">
      <dgm:prSet/>
      <dgm:spPr/>
      <dgm:t>
        <a:bodyPr/>
        <a:lstStyle/>
        <a:p>
          <a:endParaRPr lang="en-US"/>
        </a:p>
      </dgm:t>
    </dgm:pt>
    <dgm:pt modelId="{9058E68A-C0A4-4470-8693-D1BDAB7735A1}">
      <dgm:prSet phldrT="[Text]" custT="1"/>
      <dgm:spPr/>
      <dgm:t>
        <a:bodyPr/>
        <a:lstStyle/>
        <a:p>
          <a:pPr algn="l"/>
          <a:endParaRPr lang="en-US" sz="2400" dirty="0">
            <a:latin typeface="Arial Rounded MT Bold" panose="020F0704030504030204" pitchFamily="34" charset="0"/>
          </a:endParaRPr>
        </a:p>
      </dgm:t>
    </dgm:pt>
    <dgm:pt modelId="{B27B0F0C-2FD8-428A-A9EB-87F03080F0CC}" type="parTrans" cxnId="{4CC8E0DC-C9A7-40D9-BE68-F5026FA8AD69}">
      <dgm:prSet/>
      <dgm:spPr/>
      <dgm:t>
        <a:bodyPr/>
        <a:lstStyle/>
        <a:p>
          <a:endParaRPr lang="en-US"/>
        </a:p>
      </dgm:t>
    </dgm:pt>
    <dgm:pt modelId="{28D0DA5F-A7F3-4E66-8F96-C06A08328993}" type="sibTrans" cxnId="{4CC8E0DC-C9A7-40D9-BE68-F5026FA8AD69}">
      <dgm:prSet/>
      <dgm:spPr/>
      <dgm:t>
        <a:bodyPr/>
        <a:lstStyle/>
        <a:p>
          <a:endParaRPr lang="en-US"/>
        </a:p>
      </dgm:t>
    </dgm:pt>
    <dgm:pt modelId="{243BDBD7-706E-4BE2-B24F-D1E63A7DA9AD}">
      <dgm:prSet phldrT="[Text]" custT="1"/>
      <dgm:spPr/>
      <dgm:t>
        <a:bodyPr/>
        <a:lstStyle/>
        <a:p>
          <a:pPr algn="l"/>
          <a:endParaRPr lang="en-US" sz="2400" dirty="0">
            <a:latin typeface="Arial Rounded MT Bold" panose="020F0704030504030204" pitchFamily="34" charset="0"/>
          </a:endParaRPr>
        </a:p>
      </dgm:t>
    </dgm:pt>
    <dgm:pt modelId="{7EDDA211-035E-48C8-8EA7-7964998C027F}" type="parTrans" cxnId="{9E443ECA-53DD-46F7-8949-528839B84532}">
      <dgm:prSet/>
      <dgm:spPr/>
      <dgm:t>
        <a:bodyPr/>
        <a:lstStyle/>
        <a:p>
          <a:endParaRPr lang="en-US"/>
        </a:p>
      </dgm:t>
    </dgm:pt>
    <dgm:pt modelId="{6BC3E442-E591-41AF-BB18-A39E2D664D9D}" type="sibTrans" cxnId="{9E443ECA-53DD-46F7-8949-528839B84532}">
      <dgm:prSet/>
      <dgm:spPr/>
      <dgm:t>
        <a:bodyPr/>
        <a:lstStyle/>
        <a:p>
          <a:endParaRPr lang="en-US"/>
        </a:p>
      </dgm:t>
    </dgm:pt>
    <dgm:pt modelId="{10D69362-19AE-41B9-B8DF-804CB1F5DC1E}">
      <dgm:prSet phldrT="[Text]" custT="1"/>
      <dgm:spPr/>
      <dgm:t>
        <a:bodyPr/>
        <a:lstStyle/>
        <a:p>
          <a:pPr algn="l"/>
          <a:endParaRPr lang="en-US" sz="2400" dirty="0">
            <a:latin typeface="Arial Rounded MT Bold" panose="020F0704030504030204" pitchFamily="34" charset="0"/>
          </a:endParaRPr>
        </a:p>
      </dgm:t>
    </dgm:pt>
    <dgm:pt modelId="{6868A9B2-7B38-4AA6-A07E-06BAC5C8C35B}" type="parTrans" cxnId="{24476192-D082-4032-AC51-71C749C28330}">
      <dgm:prSet/>
      <dgm:spPr/>
      <dgm:t>
        <a:bodyPr/>
        <a:lstStyle/>
        <a:p>
          <a:endParaRPr lang="en-US"/>
        </a:p>
      </dgm:t>
    </dgm:pt>
    <dgm:pt modelId="{C2132568-B796-42AD-9963-F007F4BBF314}" type="sibTrans" cxnId="{24476192-D082-4032-AC51-71C749C28330}">
      <dgm:prSet/>
      <dgm:spPr/>
      <dgm:t>
        <a:bodyPr/>
        <a:lstStyle/>
        <a:p>
          <a:endParaRPr lang="en-US"/>
        </a:p>
      </dgm:t>
    </dgm:pt>
    <dgm:pt modelId="{66A4883B-3C01-42F2-B78B-EC4664BC5834}">
      <dgm:prSet phldrT="[Text]" custT="1"/>
      <dgm:spPr/>
      <dgm:t>
        <a:bodyPr/>
        <a:lstStyle/>
        <a:p>
          <a:pPr algn="l"/>
          <a:endParaRPr lang="en-US" sz="2400" dirty="0">
            <a:latin typeface="Arial Rounded MT Bold" panose="020F0704030504030204" pitchFamily="34" charset="0"/>
          </a:endParaRPr>
        </a:p>
      </dgm:t>
    </dgm:pt>
    <dgm:pt modelId="{D0BE71BF-182F-4EE2-9E86-085F73994BF5}" type="parTrans" cxnId="{C96A89CE-2539-42D8-8E5B-2C00218016BB}">
      <dgm:prSet/>
      <dgm:spPr/>
      <dgm:t>
        <a:bodyPr/>
        <a:lstStyle/>
        <a:p>
          <a:endParaRPr lang="en-US"/>
        </a:p>
      </dgm:t>
    </dgm:pt>
    <dgm:pt modelId="{02BF8A39-21B8-47AA-8C6A-4F104B15F90C}" type="sibTrans" cxnId="{C96A89CE-2539-42D8-8E5B-2C00218016BB}">
      <dgm:prSet/>
      <dgm:spPr/>
      <dgm:t>
        <a:bodyPr/>
        <a:lstStyle/>
        <a:p>
          <a:endParaRPr lang="en-US"/>
        </a:p>
      </dgm:t>
    </dgm:pt>
    <dgm:pt modelId="{5A3597F1-4FD8-4B85-AB64-4689226EC3C3}">
      <dgm:prSet phldrT="[Text]" custT="1"/>
      <dgm:spPr/>
      <dgm:t>
        <a:bodyPr/>
        <a:lstStyle/>
        <a:p>
          <a:pPr algn="l"/>
          <a:endParaRPr lang="en-US" sz="2400" dirty="0">
            <a:latin typeface="Arial Rounded MT Bold" panose="020F0704030504030204" pitchFamily="34" charset="0"/>
          </a:endParaRPr>
        </a:p>
      </dgm:t>
    </dgm:pt>
    <dgm:pt modelId="{41D4A6B9-152D-412E-8691-8B87DB737A1D}" type="parTrans" cxnId="{91889A62-2DF9-412A-B68E-677BAA8CF049}">
      <dgm:prSet/>
      <dgm:spPr/>
      <dgm:t>
        <a:bodyPr/>
        <a:lstStyle/>
        <a:p>
          <a:endParaRPr lang="en-US"/>
        </a:p>
      </dgm:t>
    </dgm:pt>
    <dgm:pt modelId="{83C95627-CEA9-4A66-B281-B4F1ADEF7903}" type="sibTrans" cxnId="{91889A62-2DF9-412A-B68E-677BAA8CF049}">
      <dgm:prSet/>
      <dgm:spPr/>
      <dgm:t>
        <a:bodyPr/>
        <a:lstStyle/>
        <a:p>
          <a:endParaRPr lang="en-US"/>
        </a:p>
      </dgm:t>
    </dgm:pt>
    <dgm:pt modelId="{7A674B2F-5F34-4B22-B75B-61BE372DE2F2}">
      <dgm:prSet phldrT="[Text]" custT="1"/>
      <dgm:spPr/>
      <dgm:t>
        <a:bodyPr/>
        <a:lstStyle/>
        <a:p>
          <a:pPr algn="l"/>
          <a:endParaRPr lang="en-US" sz="2400" dirty="0">
            <a:latin typeface="Arial Rounded MT Bold" panose="020F0704030504030204" pitchFamily="34" charset="0"/>
          </a:endParaRPr>
        </a:p>
      </dgm:t>
    </dgm:pt>
    <dgm:pt modelId="{D6D8D75F-E665-40BC-907B-F7A50F6F7E5F}" type="parTrans" cxnId="{BAA29F31-7BB5-4270-8FD8-B63D9DD16F8C}">
      <dgm:prSet/>
      <dgm:spPr/>
      <dgm:t>
        <a:bodyPr/>
        <a:lstStyle/>
        <a:p>
          <a:endParaRPr lang="en-US"/>
        </a:p>
      </dgm:t>
    </dgm:pt>
    <dgm:pt modelId="{B33E7E92-04D4-4321-88EA-B29DED18D49B}" type="sibTrans" cxnId="{BAA29F31-7BB5-4270-8FD8-B63D9DD16F8C}">
      <dgm:prSet/>
      <dgm:spPr/>
      <dgm:t>
        <a:bodyPr/>
        <a:lstStyle/>
        <a:p>
          <a:endParaRPr lang="en-US"/>
        </a:p>
      </dgm:t>
    </dgm:pt>
    <dgm:pt modelId="{60360677-1876-48B5-B743-77D897B7DAC5}">
      <dgm:prSet phldrT="[Text]" custT="1"/>
      <dgm:spPr/>
      <dgm:t>
        <a:bodyPr/>
        <a:lstStyle/>
        <a:p>
          <a:pPr algn="l"/>
          <a:endParaRPr lang="en-US" sz="2400" dirty="0">
            <a:latin typeface="Arial Rounded MT Bold" panose="020F0704030504030204" pitchFamily="34" charset="0"/>
          </a:endParaRPr>
        </a:p>
      </dgm:t>
    </dgm:pt>
    <dgm:pt modelId="{5F1CD317-5C64-45B0-B723-06549E46CA74}" type="parTrans" cxnId="{793E5E14-E99B-4D4C-8CB5-761BEFE3771C}">
      <dgm:prSet/>
      <dgm:spPr/>
      <dgm:t>
        <a:bodyPr/>
        <a:lstStyle/>
        <a:p>
          <a:endParaRPr lang="en-US"/>
        </a:p>
      </dgm:t>
    </dgm:pt>
    <dgm:pt modelId="{4E43829D-2B3A-44E8-96FA-2EAE5B552683}" type="sibTrans" cxnId="{793E5E14-E99B-4D4C-8CB5-761BEFE3771C}">
      <dgm:prSet/>
      <dgm:spPr/>
      <dgm:t>
        <a:bodyPr/>
        <a:lstStyle/>
        <a:p>
          <a:endParaRPr lang="en-US"/>
        </a:p>
      </dgm:t>
    </dgm:pt>
    <dgm:pt modelId="{7BA300ED-E07D-430B-BA8A-AEF8C0735A89}">
      <dgm:prSet phldrT="[Text]" custT="1"/>
      <dgm:spPr/>
      <dgm:t>
        <a:bodyPr/>
        <a:lstStyle/>
        <a:p>
          <a:pPr algn="l"/>
          <a:endParaRPr lang="en-US" sz="2400" dirty="0">
            <a:latin typeface="Arial Rounded MT Bold" panose="020F0704030504030204" pitchFamily="34" charset="0"/>
          </a:endParaRPr>
        </a:p>
      </dgm:t>
    </dgm:pt>
    <dgm:pt modelId="{79E0E6ED-7560-45E0-B626-7501CF853B76}" type="parTrans" cxnId="{34CBDD2B-9E2E-4C3A-B118-AC995944FD1C}">
      <dgm:prSet/>
      <dgm:spPr/>
      <dgm:t>
        <a:bodyPr/>
        <a:lstStyle/>
        <a:p>
          <a:endParaRPr lang="en-US"/>
        </a:p>
      </dgm:t>
    </dgm:pt>
    <dgm:pt modelId="{39B84EF3-89D7-44A9-8018-F54145C995CD}" type="sibTrans" cxnId="{34CBDD2B-9E2E-4C3A-B118-AC995944FD1C}">
      <dgm:prSet/>
      <dgm:spPr/>
      <dgm:t>
        <a:bodyPr/>
        <a:lstStyle/>
        <a:p>
          <a:endParaRPr lang="en-US"/>
        </a:p>
      </dgm:t>
    </dgm:pt>
    <dgm:pt modelId="{01733EBB-9937-41B0-9E73-CB0D031D85C6}">
      <dgm:prSet phldrT="[Text]" custT="1"/>
      <dgm:spPr/>
      <dgm:t>
        <a:bodyPr/>
        <a:lstStyle/>
        <a:p>
          <a:pPr algn="l"/>
          <a:endParaRPr lang="en-US" sz="2400" dirty="0">
            <a:latin typeface="Arial Rounded MT Bold" panose="020F0704030504030204" pitchFamily="34" charset="0"/>
          </a:endParaRPr>
        </a:p>
      </dgm:t>
    </dgm:pt>
    <dgm:pt modelId="{3B0BFD9D-0455-4DC2-BBB4-385886D9EA5F}" type="parTrans" cxnId="{ABE42F8C-F774-45F2-8ED8-5A65D16FE9F7}">
      <dgm:prSet/>
      <dgm:spPr/>
      <dgm:t>
        <a:bodyPr/>
        <a:lstStyle/>
        <a:p>
          <a:endParaRPr lang="en-US"/>
        </a:p>
      </dgm:t>
    </dgm:pt>
    <dgm:pt modelId="{E296A606-1078-4383-B618-82CCE689E7B3}" type="sibTrans" cxnId="{ABE42F8C-F774-45F2-8ED8-5A65D16FE9F7}">
      <dgm:prSet/>
      <dgm:spPr/>
      <dgm:t>
        <a:bodyPr/>
        <a:lstStyle/>
        <a:p>
          <a:endParaRPr lang="en-US"/>
        </a:p>
      </dgm:t>
    </dgm:pt>
    <dgm:pt modelId="{728E2547-294C-4A43-A895-F8EEB9E9FA4E}">
      <dgm:prSet phldrT="[Text]" custT="1"/>
      <dgm:spPr/>
      <dgm:t>
        <a:bodyPr/>
        <a:lstStyle/>
        <a:p>
          <a:pPr algn="l"/>
          <a:endParaRPr lang="en-US" sz="2400" dirty="0">
            <a:latin typeface="Arial Rounded MT Bold" panose="020F0704030504030204" pitchFamily="34" charset="0"/>
          </a:endParaRPr>
        </a:p>
      </dgm:t>
    </dgm:pt>
    <dgm:pt modelId="{CE5A86D8-170C-4608-8AC2-281F8CAB37AD}" type="parTrans" cxnId="{CC8D2102-31A6-45FE-9A31-5DA5D2C03604}">
      <dgm:prSet/>
      <dgm:spPr/>
      <dgm:t>
        <a:bodyPr/>
        <a:lstStyle/>
        <a:p>
          <a:endParaRPr lang="en-US"/>
        </a:p>
      </dgm:t>
    </dgm:pt>
    <dgm:pt modelId="{F6AB3AA6-D938-4004-AA5E-6D9C40473692}" type="sibTrans" cxnId="{CC8D2102-31A6-45FE-9A31-5DA5D2C03604}">
      <dgm:prSet/>
      <dgm:spPr/>
      <dgm:t>
        <a:bodyPr/>
        <a:lstStyle/>
        <a:p>
          <a:endParaRPr lang="en-US"/>
        </a:p>
      </dgm:t>
    </dgm:pt>
    <dgm:pt modelId="{CCBA0F37-B6C4-4C0E-95AC-2BCAF8CA907B}">
      <dgm:prSet phldrT="[Text]" custT="1"/>
      <dgm:spPr/>
      <dgm:t>
        <a:bodyPr/>
        <a:lstStyle/>
        <a:p>
          <a:pPr algn="l"/>
          <a:endParaRPr lang="en-US" sz="2400" dirty="0">
            <a:latin typeface="Arial Rounded MT Bold" panose="020F0704030504030204" pitchFamily="34" charset="0"/>
          </a:endParaRPr>
        </a:p>
      </dgm:t>
    </dgm:pt>
    <dgm:pt modelId="{3EA642AB-6BD4-4CF6-809E-FBD11F817AD6}" type="parTrans" cxnId="{92760E39-B4EC-4042-AA8B-D2B423C367E2}">
      <dgm:prSet/>
      <dgm:spPr/>
      <dgm:t>
        <a:bodyPr/>
        <a:lstStyle/>
        <a:p>
          <a:endParaRPr lang="en-US"/>
        </a:p>
      </dgm:t>
    </dgm:pt>
    <dgm:pt modelId="{80BD9E81-219D-4BFB-B250-B870007E3DD9}" type="sibTrans" cxnId="{92760E39-B4EC-4042-AA8B-D2B423C367E2}">
      <dgm:prSet/>
      <dgm:spPr/>
      <dgm:t>
        <a:bodyPr/>
        <a:lstStyle/>
        <a:p>
          <a:endParaRPr lang="en-US"/>
        </a:p>
      </dgm:t>
    </dgm:pt>
    <dgm:pt modelId="{FCD17D24-7D5F-4683-B48C-8BADD42750B8}">
      <dgm:prSet phldrT="[Text]" custT="1"/>
      <dgm:spPr/>
      <dgm:t>
        <a:bodyPr/>
        <a:lstStyle/>
        <a:p>
          <a:pPr algn="l"/>
          <a:endParaRPr lang="en-US" sz="2400" dirty="0">
            <a:latin typeface="Arial Rounded MT Bold" panose="020F0704030504030204" pitchFamily="34" charset="0"/>
          </a:endParaRPr>
        </a:p>
      </dgm:t>
    </dgm:pt>
    <dgm:pt modelId="{E19D8172-F0FD-4755-B0FF-C8DC6BA2D1E7}" type="parTrans" cxnId="{D03EC580-B371-4568-B553-A23D0E08710C}">
      <dgm:prSet/>
      <dgm:spPr/>
      <dgm:t>
        <a:bodyPr/>
        <a:lstStyle/>
        <a:p>
          <a:endParaRPr lang="en-US"/>
        </a:p>
      </dgm:t>
    </dgm:pt>
    <dgm:pt modelId="{F68BE70F-4D4D-4D3E-8876-1C96BC31C24F}" type="sibTrans" cxnId="{D03EC580-B371-4568-B553-A23D0E08710C}">
      <dgm:prSet/>
      <dgm:spPr/>
      <dgm:t>
        <a:bodyPr/>
        <a:lstStyle/>
        <a:p>
          <a:endParaRPr lang="en-US"/>
        </a:p>
      </dgm:t>
    </dgm:pt>
    <dgm:pt modelId="{2A4915CC-9E92-4E15-ADA1-21548082634D}">
      <dgm:prSet phldrT="[Text]" custT="1"/>
      <dgm:spPr/>
      <dgm:t>
        <a:bodyPr/>
        <a:lstStyle/>
        <a:p>
          <a:pPr algn="l"/>
          <a:endParaRPr lang="en-US" sz="2400" dirty="0">
            <a:latin typeface="Arial Rounded MT Bold" panose="020F0704030504030204" pitchFamily="34" charset="0"/>
          </a:endParaRPr>
        </a:p>
      </dgm:t>
    </dgm:pt>
    <dgm:pt modelId="{3171DF52-83FE-4018-9119-6289581F1E7E}" type="parTrans" cxnId="{088E5675-C584-414D-9438-07753A378EBD}">
      <dgm:prSet/>
      <dgm:spPr/>
      <dgm:t>
        <a:bodyPr/>
        <a:lstStyle/>
        <a:p>
          <a:endParaRPr lang="en-US"/>
        </a:p>
      </dgm:t>
    </dgm:pt>
    <dgm:pt modelId="{AF242507-36F1-4955-B1CC-E45B0E04F2D1}" type="sibTrans" cxnId="{088E5675-C584-414D-9438-07753A378EBD}">
      <dgm:prSet/>
      <dgm:spPr/>
      <dgm:t>
        <a:bodyPr/>
        <a:lstStyle/>
        <a:p>
          <a:endParaRPr lang="en-US"/>
        </a:p>
      </dgm:t>
    </dgm:pt>
    <dgm:pt modelId="{8B87FA5D-93A3-4822-A382-F05507DD4493}">
      <dgm:prSet phldrT="[Text]" custT="1"/>
      <dgm:spPr/>
      <dgm:t>
        <a:bodyPr/>
        <a:lstStyle/>
        <a:p>
          <a:pPr algn="l"/>
          <a:endParaRPr lang="en-US" sz="2400" dirty="0">
            <a:latin typeface="Arial Rounded MT Bold" panose="020F0704030504030204" pitchFamily="34" charset="0"/>
          </a:endParaRPr>
        </a:p>
      </dgm:t>
    </dgm:pt>
    <dgm:pt modelId="{0D067BE4-E649-4FF9-8A95-0E36C82651D3}" type="parTrans" cxnId="{DB0F379D-96A0-4F5B-B86B-1681A303F86A}">
      <dgm:prSet/>
      <dgm:spPr/>
      <dgm:t>
        <a:bodyPr/>
        <a:lstStyle/>
        <a:p>
          <a:endParaRPr lang="en-US"/>
        </a:p>
      </dgm:t>
    </dgm:pt>
    <dgm:pt modelId="{C24AFDE3-3314-4997-9035-C858C151D6AC}" type="sibTrans" cxnId="{DB0F379D-96A0-4F5B-B86B-1681A303F86A}">
      <dgm:prSet/>
      <dgm:spPr/>
      <dgm:t>
        <a:bodyPr/>
        <a:lstStyle/>
        <a:p>
          <a:endParaRPr lang="en-US"/>
        </a:p>
      </dgm:t>
    </dgm:pt>
    <dgm:pt modelId="{E46F0DB7-6AA9-4DC0-BD13-65AC1D43A70C}">
      <dgm:prSet phldrT="[Text]" custT="1"/>
      <dgm:spPr/>
      <dgm:t>
        <a:bodyPr/>
        <a:lstStyle/>
        <a:p>
          <a:pPr algn="l"/>
          <a:endParaRPr lang="en-US" sz="2400" dirty="0">
            <a:latin typeface="Arial Rounded MT Bold" panose="020F0704030504030204" pitchFamily="34" charset="0"/>
          </a:endParaRPr>
        </a:p>
      </dgm:t>
    </dgm:pt>
    <dgm:pt modelId="{1934C08E-16AE-43C1-B984-DD3252A314B7}" type="parTrans" cxnId="{281B0F03-656C-4CF9-95F4-F1B28EDD44B9}">
      <dgm:prSet/>
      <dgm:spPr/>
      <dgm:t>
        <a:bodyPr/>
        <a:lstStyle/>
        <a:p>
          <a:endParaRPr lang="en-US"/>
        </a:p>
      </dgm:t>
    </dgm:pt>
    <dgm:pt modelId="{85803A8F-AF91-4F3D-8E99-853E936E4715}" type="sibTrans" cxnId="{281B0F03-656C-4CF9-95F4-F1B28EDD44B9}">
      <dgm:prSet/>
      <dgm:spPr/>
      <dgm:t>
        <a:bodyPr/>
        <a:lstStyle/>
        <a:p>
          <a:endParaRPr lang="en-US"/>
        </a:p>
      </dgm:t>
    </dgm:pt>
    <dgm:pt modelId="{25E5CE08-66CF-480E-99EF-825076FD96CC}">
      <dgm:prSet phldrT="[Text]" custT="1"/>
      <dgm:spPr/>
      <dgm:t>
        <a:bodyPr/>
        <a:lstStyle/>
        <a:p>
          <a:pPr algn="l"/>
          <a:endParaRPr lang="en-US" sz="2400" dirty="0">
            <a:latin typeface="Arial Rounded MT Bold" panose="020F0704030504030204" pitchFamily="34" charset="0"/>
          </a:endParaRPr>
        </a:p>
      </dgm:t>
    </dgm:pt>
    <dgm:pt modelId="{76101964-D676-4A05-B266-4ABB12E02F04}" type="parTrans" cxnId="{15A19BF9-0C80-492B-B12E-308834522D37}">
      <dgm:prSet/>
      <dgm:spPr/>
      <dgm:t>
        <a:bodyPr/>
        <a:lstStyle/>
        <a:p>
          <a:endParaRPr lang="en-US"/>
        </a:p>
      </dgm:t>
    </dgm:pt>
    <dgm:pt modelId="{21344166-8475-4230-97D8-992A3DE35129}" type="sibTrans" cxnId="{15A19BF9-0C80-492B-B12E-308834522D37}">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42997" custScaleY="743695" custLinFactY="-600000" custLinFactNeighborX="-81507" custLinFactNeighborY="-633275">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7323" custScaleY="76714" custLinFactY="-15551" custLinFactNeighborX="1039" custLinFactNeighborY="-100000">
        <dgm:presLayoutVars>
          <dgm:bulletEnabled val="1"/>
        </dgm:presLayoutVars>
      </dgm:prSet>
      <dgm:spPr/>
    </dgm:pt>
  </dgm:ptLst>
  <dgm:cxnLst>
    <dgm:cxn modelId="{CC8D2102-31A6-45FE-9A31-5DA5D2C03604}" srcId="{FA84BF92-43C6-4E94-A77F-6263E68B6783}" destId="{728E2547-294C-4A43-A895-F8EEB9E9FA4E}" srcOrd="17" destOrd="0" parTransId="{CE5A86D8-170C-4608-8AC2-281F8CAB37AD}" sibTransId="{F6AB3AA6-D938-4004-AA5E-6D9C40473692}"/>
    <dgm:cxn modelId="{281B0F03-656C-4CF9-95F4-F1B28EDD44B9}" srcId="{FA84BF92-43C6-4E94-A77F-6263E68B6783}" destId="{E46F0DB7-6AA9-4DC0-BD13-65AC1D43A70C}" srcOrd="22" destOrd="0" parTransId="{1934C08E-16AE-43C1-B984-DD3252A314B7}" sibTransId="{85803A8F-AF91-4F3D-8E99-853E936E4715}"/>
    <dgm:cxn modelId="{A3EBE612-2754-4948-9CFA-8B44FE5E9C14}" type="presOf" srcId="{2E9CE74F-1444-4FFD-9804-D4D0D6E6D32C}" destId="{12E172B9-01B0-436D-9684-1CCC8FA3FE5C}" srcOrd="0" destOrd="1" presId="urn:microsoft.com/office/officeart/2005/8/layout/list1"/>
    <dgm:cxn modelId="{793E5E14-E99B-4D4C-8CB5-761BEFE3771C}" srcId="{FA84BF92-43C6-4E94-A77F-6263E68B6783}" destId="{60360677-1876-48B5-B743-77D897B7DAC5}" srcOrd="14" destOrd="0" parTransId="{5F1CD317-5C64-45B0-B723-06549E46CA74}" sibTransId="{4E43829D-2B3A-44E8-96FA-2EAE5B552683}"/>
    <dgm:cxn modelId="{458F1C15-2DAE-40D2-8BA9-83BA55A32F81}" type="presOf" srcId="{09ABD2B9-06CC-4388-805D-643C6B11788C}" destId="{12E172B9-01B0-436D-9684-1CCC8FA3FE5C}" srcOrd="0" destOrd="7" presId="urn:microsoft.com/office/officeart/2005/8/layout/list1"/>
    <dgm:cxn modelId="{60729415-E2FF-453F-BD3A-135B069CD7FB}" type="presOf" srcId="{E46F0DB7-6AA9-4DC0-BD13-65AC1D43A70C}" destId="{12E172B9-01B0-436D-9684-1CCC8FA3FE5C}" srcOrd="0" destOrd="22" presId="urn:microsoft.com/office/officeart/2005/8/layout/list1"/>
    <dgm:cxn modelId="{6FDE2C16-3A34-4177-AF61-F19FA27996C8}" type="presOf" srcId="{3FA274E8-69B4-4436-9682-8A7F5AD3D68B}" destId="{12E172B9-01B0-436D-9684-1CCC8FA3FE5C}" srcOrd="0" destOrd="5" presId="urn:microsoft.com/office/officeart/2005/8/layout/list1"/>
    <dgm:cxn modelId="{E4ADBF20-980D-4A0B-BADA-765C3DEB6709}" type="presOf" srcId="{7BA300ED-E07D-430B-BA8A-AEF8C0735A89}" destId="{12E172B9-01B0-436D-9684-1CCC8FA3FE5C}" srcOrd="0" destOrd="15" presId="urn:microsoft.com/office/officeart/2005/8/layout/list1"/>
    <dgm:cxn modelId="{F49C7321-D0A6-45EB-A861-6C8FBB6426E7}" type="presOf" srcId="{8C37E17B-0716-465F-9295-F86423B50129}" destId="{12E172B9-01B0-436D-9684-1CCC8FA3FE5C}" srcOrd="0" destOrd="2" presId="urn:microsoft.com/office/officeart/2005/8/layout/list1"/>
    <dgm:cxn modelId="{1591E922-5655-44B9-AA3F-CD8925B7ED5D}" type="presOf" srcId="{DBB241FC-807F-4541-8E34-E752DAC50693}" destId="{12E172B9-01B0-436D-9684-1CCC8FA3FE5C}" srcOrd="0" destOrd="24" presId="urn:microsoft.com/office/officeart/2005/8/layout/list1"/>
    <dgm:cxn modelId="{51B0ED25-D7C9-4514-B82C-8E05E8439076}" type="presOf" srcId="{EC014A8F-2B75-4FDF-BD7B-132ECDBC5374}" destId="{12E172B9-01B0-436D-9684-1CCC8FA3FE5C}" srcOrd="0" destOrd="3" presId="urn:microsoft.com/office/officeart/2005/8/layout/list1"/>
    <dgm:cxn modelId="{99506C27-94AA-4EC4-8E19-2B729DA21854}" srcId="{FA84BF92-43C6-4E94-A77F-6263E68B6783}" destId="{2E9CE74F-1444-4FFD-9804-D4D0D6E6D32C}" srcOrd="1" destOrd="0" parTransId="{A019D24F-5F3A-430D-9FE6-C2B52D2ABA2F}" sibTransId="{C3C1D251-1FF6-4A8F-A24D-5FC573644C19}"/>
    <dgm:cxn modelId="{4BCE8D29-5696-4CF8-BE2A-87435836A477}" type="presOf" srcId="{FA84BF92-43C6-4E94-A77F-6263E68B6783}" destId="{4FC84B32-D1CC-469D-BDF0-F53E02EEAA9C}" srcOrd="1" destOrd="0" presId="urn:microsoft.com/office/officeart/2005/8/layout/list1"/>
    <dgm:cxn modelId="{34CBDD2B-9E2E-4C3A-B118-AC995944FD1C}" srcId="{FA84BF92-43C6-4E94-A77F-6263E68B6783}" destId="{7BA300ED-E07D-430B-BA8A-AEF8C0735A89}" srcOrd="15" destOrd="0" parTransId="{79E0E6ED-7560-45E0-B626-7501CF853B76}" sibTransId="{39B84EF3-89D7-44A9-8018-F54145C995CD}"/>
    <dgm:cxn modelId="{BAA29F31-7BB5-4270-8FD8-B63D9DD16F8C}" srcId="{FA84BF92-43C6-4E94-A77F-6263E68B6783}" destId="{7A674B2F-5F34-4B22-B75B-61BE372DE2F2}" srcOrd="13" destOrd="0" parTransId="{D6D8D75F-E665-40BC-907B-F7A50F6F7E5F}" sibTransId="{B33E7E92-04D4-4321-88EA-B29DED18D49B}"/>
    <dgm:cxn modelId="{DA133432-B0A0-430D-B4B6-AD74F8A2773F}" type="presOf" srcId="{01733EBB-9937-41B0-9E73-CB0D031D85C6}" destId="{12E172B9-01B0-436D-9684-1CCC8FA3FE5C}" srcOrd="0" destOrd="16" presId="urn:microsoft.com/office/officeart/2005/8/layout/list1"/>
    <dgm:cxn modelId="{490AFE34-F6BD-4DF6-9C22-D6F9EC3A8416}" type="presOf" srcId="{8B87FA5D-93A3-4822-A382-F05507DD4493}" destId="{12E172B9-01B0-436D-9684-1CCC8FA3FE5C}" srcOrd="0" destOrd="21" presId="urn:microsoft.com/office/officeart/2005/8/layout/list1"/>
    <dgm:cxn modelId="{92760E39-B4EC-4042-AA8B-D2B423C367E2}" srcId="{FA84BF92-43C6-4E94-A77F-6263E68B6783}" destId="{CCBA0F37-B6C4-4C0E-95AC-2BCAF8CA907B}" srcOrd="18" destOrd="0" parTransId="{3EA642AB-6BD4-4CF6-809E-FBD11F817AD6}" sibTransId="{80BD9E81-219D-4BFB-B250-B870007E3DD9}"/>
    <dgm:cxn modelId="{D84C9C5D-6264-4133-BDB4-EB59D4539014}" type="presOf" srcId="{CCBA0F37-B6C4-4C0E-95AC-2BCAF8CA907B}" destId="{12E172B9-01B0-436D-9684-1CCC8FA3FE5C}" srcOrd="0" destOrd="18" presId="urn:microsoft.com/office/officeart/2005/8/layout/list1"/>
    <dgm:cxn modelId="{C7805960-ECC9-43E0-AAD8-F67026F4BC55}" type="presOf" srcId="{DE4B9EAB-636A-44C0-B4F9-D4AE4F66DB43}" destId="{C0727D5E-6C12-4BCD-825A-84F5DCF3AFD4}" srcOrd="0" destOrd="0" presId="urn:microsoft.com/office/officeart/2005/8/layout/list1"/>
    <dgm:cxn modelId="{ADBDB941-25DD-4F79-A855-39F101EA072D}" type="presOf" srcId="{60360677-1876-48B5-B743-77D897B7DAC5}" destId="{12E172B9-01B0-436D-9684-1CCC8FA3FE5C}" srcOrd="0" destOrd="14" presId="urn:microsoft.com/office/officeart/2005/8/layout/list1"/>
    <dgm:cxn modelId="{33320C62-C43B-47FC-96AE-640F80DE87D7}" type="presOf" srcId="{FA84BF92-43C6-4E94-A77F-6263E68B6783}" destId="{8D263EF1-990E-4235-B334-4F0671851AEE}" srcOrd="0" destOrd="0" presId="urn:microsoft.com/office/officeart/2005/8/layout/list1"/>
    <dgm:cxn modelId="{91889A62-2DF9-412A-B68E-677BAA8CF049}" srcId="{FA84BF92-43C6-4E94-A77F-6263E68B6783}" destId="{5A3597F1-4FD8-4B85-AB64-4689226EC3C3}" srcOrd="12" destOrd="0" parTransId="{41D4A6B9-152D-412E-8691-8B87DB737A1D}" sibTransId="{83C95627-CEA9-4A66-B281-B4F1ADEF7903}"/>
    <dgm:cxn modelId="{F604CE6E-93DE-49FE-A2DB-3718E45D5567}" type="presOf" srcId="{2A4915CC-9E92-4E15-ADA1-21548082634D}" destId="{12E172B9-01B0-436D-9684-1CCC8FA3FE5C}" srcOrd="0" destOrd="20" presId="urn:microsoft.com/office/officeart/2005/8/layout/list1"/>
    <dgm:cxn modelId="{C633BA50-5990-418E-9019-68DDD5B8B6AD}" type="presOf" srcId="{9058E68A-C0A4-4470-8693-D1BDAB7735A1}" destId="{12E172B9-01B0-436D-9684-1CCC8FA3FE5C}" srcOrd="0" destOrd="8" presId="urn:microsoft.com/office/officeart/2005/8/layout/list1"/>
    <dgm:cxn modelId="{0F6A7E72-9CDC-474D-9F4D-CBE17A49F111}" srcId="{FA84BF92-43C6-4E94-A77F-6263E68B6783}" destId="{3FA274E8-69B4-4436-9682-8A7F5AD3D68B}" srcOrd="5" destOrd="0" parTransId="{B3827675-69D9-4FDD-8F7F-F88ACACABCDA}" sibTransId="{A8382096-1421-4A2E-A8F5-7A0B7261ECA5}"/>
    <dgm:cxn modelId="{088E5675-C584-414D-9438-07753A378EBD}" srcId="{FA84BF92-43C6-4E94-A77F-6263E68B6783}" destId="{2A4915CC-9E92-4E15-ADA1-21548082634D}" srcOrd="20" destOrd="0" parTransId="{3171DF52-83FE-4018-9119-6289581F1E7E}" sibTransId="{AF242507-36F1-4955-B1CC-E45B0E04F2D1}"/>
    <dgm:cxn modelId="{E7783057-8929-481A-BEA9-1FFC2665C90B}" type="presOf" srcId="{A3CA2D03-B75A-4F05-88C7-3B42ECB72A87}" destId="{12E172B9-01B0-436D-9684-1CCC8FA3FE5C}" srcOrd="0" destOrd="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03EC580-B371-4568-B553-A23D0E08710C}" srcId="{FA84BF92-43C6-4E94-A77F-6263E68B6783}" destId="{FCD17D24-7D5F-4683-B48C-8BADD42750B8}" srcOrd="19" destOrd="0" parTransId="{E19D8172-F0FD-4755-B0FF-C8DC6BA2D1E7}" sibTransId="{F68BE70F-4D4D-4D3E-8876-1C96BC31C24F}"/>
    <dgm:cxn modelId="{ABE42F8C-F774-45F2-8ED8-5A65D16FE9F7}" srcId="{FA84BF92-43C6-4E94-A77F-6263E68B6783}" destId="{01733EBB-9937-41B0-9E73-CB0D031D85C6}" srcOrd="16" destOrd="0" parTransId="{3B0BFD9D-0455-4DC2-BBB4-385886D9EA5F}" sibTransId="{E296A606-1078-4383-B618-82CCE689E7B3}"/>
    <dgm:cxn modelId="{24476192-D082-4032-AC51-71C749C28330}" srcId="{FA84BF92-43C6-4E94-A77F-6263E68B6783}" destId="{10D69362-19AE-41B9-B8DF-804CB1F5DC1E}" srcOrd="10" destOrd="0" parTransId="{6868A9B2-7B38-4AA6-A07E-06BAC5C8C35B}" sibTransId="{C2132568-B796-42AD-9963-F007F4BBF314}"/>
    <dgm:cxn modelId="{F2369094-47E2-4801-B3D0-6A04F75E1092}" type="presOf" srcId="{62CB1063-4617-4BE8-AADF-5C490A23F10B}" destId="{12E172B9-01B0-436D-9684-1CCC8FA3FE5C}" srcOrd="0" destOrd="6" presId="urn:microsoft.com/office/officeart/2005/8/layout/list1"/>
    <dgm:cxn modelId="{EDF59796-8B40-4819-B792-020AF901ECF1}" srcId="{FA84BF92-43C6-4E94-A77F-6263E68B6783}" destId="{A3CA2D03-B75A-4F05-88C7-3B42ECB72A87}" srcOrd="0" destOrd="0" parTransId="{FED237BE-D6DF-4AE9-B9C8-44BE70D04CEA}" sibTransId="{084444D0-15F9-4706-B9AA-AA5A6DDAF010}"/>
    <dgm:cxn modelId="{D54CBD99-5104-45C7-8751-879E6DE62A0D}" type="presOf" srcId="{66A4883B-3C01-42F2-B78B-EC4664BC5834}" destId="{12E172B9-01B0-436D-9684-1CCC8FA3FE5C}" srcOrd="0" destOrd="11" presId="urn:microsoft.com/office/officeart/2005/8/layout/list1"/>
    <dgm:cxn modelId="{C9BA199B-7DA9-41BF-B183-2AE2FDF88470}" type="presOf" srcId="{BEFEE381-F77E-4DBA-AA61-94EFE9C3037C}" destId="{12E172B9-01B0-436D-9684-1CCC8FA3FE5C}" srcOrd="0" destOrd="4" presId="urn:microsoft.com/office/officeart/2005/8/layout/list1"/>
    <dgm:cxn modelId="{DB0F379D-96A0-4F5B-B86B-1681A303F86A}" srcId="{FA84BF92-43C6-4E94-A77F-6263E68B6783}" destId="{8B87FA5D-93A3-4822-A382-F05507DD4493}" srcOrd="21" destOrd="0" parTransId="{0D067BE4-E649-4FF9-8A95-0E36C82651D3}" sibTransId="{C24AFDE3-3314-4997-9035-C858C151D6AC}"/>
    <dgm:cxn modelId="{B70785A5-1447-4D43-AB42-20562CF1FB1E}" type="presOf" srcId="{728E2547-294C-4A43-A895-F8EEB9E9FA4E}" destId="{12E172B9-01B0-436D-9684-1CCC8FA3FE5C}" srcOrd="0" destOrd="17" presId="urn:microsoft.com/office/officeart/2005/8/layout/list1"/>
    <dgm:cxn modelId="{B65A40A6-9EC9-4D40-92F6-4045BB40CCB0}" srcId="{FA84BF92-43C6-4E94-A77F-6263E68B6783}" destId="{62CB1063-4617-4BE8-AADF-5C490A23F10B}" srcOrd="6" destOrd="0" parTransId="{209969A0-6A47-415F-AE10-69CCBE87C729}" sibTransId="{50A88B89-FD24-4787-894F-FE64AC3D32EC}"/>
    <dgm:cxn modelId="{84E218AA-D828-4B25-A149-FFD433C5CD61}" srcId="{FA84BF92-43C6-4E94-A77F-6263E68B6783}" destId="{DBB241FC-807F-4541-8E34-E752DAC50693}" srcOrd="24" destOrd="0" parTransId="{68D08564-E03F-4C41-868A-E9B35DE208FD}" sibTransId="{24C17237-D818-44A4-A878-DCDBACFB5EFC}"/>
    <dgm:cxn modelId="{F8F5E1AE-64E7-4184-A1C3-A205A3AB915F}" srcId="{FA84BF92-43C6-4E94-A77F-6263E68B6783}" destId="{BEFEE381-F77E-4DBA-AA61-94EFE9C3037C}" srcOrd="4" destOrd="0" parTransId="{ECE2280C-C503-47E8-B08F-C3CF446CF935}" sibTransId="{89613117-12E5-4459-BF8B-10E23D166708}"/>
    <dgm:cxn modelId="{029006C5-96CA-4FE7-938E-3D2EFE009ECB}" type="presOf" srcId="{243BDBD7-706E-4BE2-B24F-D1E63A7DA9AD}" destId="{12E172B9-01B0-436D-9684-1CCC8FA3FE5C}" srcOrd="0" destOrd="9" presId="urn:microsoft.com/office/officeart/2005/8/layout/list1"/>
    <dgm:cxn modelId="{391433CA-B3CF-448F-BA3D-BE9B3496244E}" srcId="{FA84BF92-43C6-4E94-A77F-6263E68B6783}" destId="{EC014A8F-2B75-4FDF-BD7B-132ECDBC5374}" srcOrd="3" destOrd="0" parTransId="{5105501E-7858-412F-A613-21C45D6F231A}" sibTransId="{1D1F9729-CD68-418D-9D08-41B5EF7AAB7D}"/>
    <dgm:cxn modelId="{9E443ECA-53DD-46F7-8949-528839B84532}" srcId="{FA84BF92-43C6-4E94-A77F-6263E68B6783}" destId="{243BDBD7-706E-4BE2-B24F-D1E63A7DA9AD}" srcOrd="9" destOrd="0" parTransId="{7EDDA211-035E-48C8-8EA7-7964998C027F}" sibTransId="{6BC3E442-E591-41AF-BB18-A39E2D664D9D}"/>
    <dgm:cxn modelId="{C96A89CE-2539-42D8-8E5B-2C00218016BB}" srcId="{FA84BF92-43C6-4E94-A77F-6263E68B6783}" destId="{66A4883B-3C01-42F2-B78B-EC4664BC5834}" srcOrd="11" destOrd="0" parTransId="{D0BE71BF-182F-4EE2-9E86-085F73994BF5}" sibTransId="{02BF8A39-21B8-47AA-8C6A-4F104B15F90C}"/>
    <dgm:cxn modelId="{15EA08D3-9EBE-49A0-AE1E-4A44B884CEA8}" type="presOf" srcId="{10D69362-19AE-41B9-B8DF-804CB1F5DC1E}" destId="{12E172B9-01B0-436D-9684-1CCC8FA3FE5C}" srcOrd="0" destOrd="10" presId="urn:microsoft.com/office/officeart/2005/8/layout/list1"/>
    <dgm:cxn modelId="{4CC8E0DC-C9A7-40D9-BE68-F5026FA8AD69}" srcId="{FA84BF92-43C6-4E94-A77F-6263E68B6783}" destId="{9058E68A-C0A4-4470-8693-D1BDAB7735A1}" srcOrd="8" destOrd="0" parTransId="{B27B0F0C-2FD8-428A-A9EB-87F03080F0CC}" sibTransId="{28D0DA5F-A7F3-4E66-8F96-C06A08328993}"/>
    <dgm:cxn modelId="{5975B7DD-2C8F-4E9A-9E13-E537ED88996A}" type="presOf" srcId="{7A674B2F-5F34-4B22-B75B-61BE372DE2F2}" destId="{12E172B9-01B0-436D-9684-1CCC8FA3FE5C}" srcOrd="0" destOrd="13" presId="urn:microsoft.com/office/officeart/2005/8/layout/list1"/>
    <dgm:cxn modelId="{F99327F0-37F2-441D-845B-5F9FF51FFB41}" srcId="{FA84BF92-43C6-4E94-A77F-6263E68B6783}" destId="{8C37E17B-0716-465F-9295-F86423B50129}" srcOrd="2" destOrd="0" parTransId="{1DDB3DCA-5983-4D0B-8A58-30AB86B265DF}" sibTransId="{A6B7FC7D-4720-475C-96EB-E9B8BE442970}"/>
    <dgm:cxn modelId="{5770F8F3-EE84-41D0-8FCB-979E32BB9270}" type="presOf" srcId="{FCD17D24-7D5F-4683-B48C-8BADD42750B8}" destId="{12E172B9-01B0-436D-9684-1CCC8FA3FE5C}" srcOrd="0" destOrd="19" presId="urn:microsoft.com/office/officeart/2005/8/layout/list1"/>
    <dgm:cxn modelId="{71B5CCF6-AE3A-4911-A854-D9A8A9C54DA3}" srcId="{FA84BF92-43C6-4E94-A77F-6263E68B6783}" destId="{09ABD2B9-06CC-4388-805D-643C6B11788C}" srcOrd="7" destOrd="0" parTransId="{779FFFC8-C3E9-44C6-9F61-9332B040EFBB}" sibTransId="{81BA67E8-861D-431F-9F4D-F743F5481BF0}"/>
    <dgm:cxn modelId="{524354F7-303B-4E87-8D02-F58D20436E5A}" type="presOf" srcId="{25E5CE08-66CF-480E-99EF-825076FD96CC}" destId="{12E172B9-01B0-436D-9684-1CCC8FA3FE5C}" srcOrd="0" destOrd="23" presId="urn:microsoft.com/office/officeart/2005/8/layout/list1"/>
    <dgm:cxn modelId="{15A19BF9-0C80-492B-B12E-308834522D37}" srcId="{FA84BF92-43C6-4E94-A77F-6263E68B6783}" destId="{25E5CE08-66CF-480E-99EF-825076FD96CC}" srcOrd="23" destOrd="0" parTransId="{76101964-D676-4A05-B266-4ABB12E02F04}" sibTransId="{21344166-8475-4230-97D8-992A3DE35129}"/>
    <dgm:cxn modelId="{B86A6AFB-D9C8-4918-AC83-22BDDD9B6E2B}" type="presOf" srcId="{5A3597F1-4FD8-4B85-AB64-4689226EC3C3}"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Switch Hold Details – MT Analysis July 2021 – December 2022</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BB241FC-807F-4541-8E34-E752DAC50693}">
      <dgm:prSet phldrT="[Text]" custT="1"/>
      <dgm:spPr/>
      <dgm:t>
        <a:bodyPr/>
        <a:lstStyle/>
        <a:p>
          <a:pPr algn="l"/>
          <a:endParaRPr lang="en-US" sz="2400" dirty="0">
            <a:latin typeface="Arial Rounded MT Bold" panose="020F0704030504030204" pitchFamily="34" charset="0"/>
          </a:endParaRPr>
        </a:p>
      </dgm:t>
    </dgm:pt>
    <dgm:pt modelId="{68D08564-E03F-4C41-868A-E9B35DE208FD}" type="parTrans" cxnId="{84E218AA-D828-4B25-A149-FFD433C5CD61}">
      <dgm:prSet/>
      <dgm:spPr/>
      <dgm:t>
        <a:bodyPr/>
        <a:lstStyle/>
        <a:p>
          <a:endParaRPr lang="en-US"/>
        </a:p>
      </dgm:t>
    </dgm:pt>
    <dgm:pt modelId="{24C17237-D818-44A4-A878-DCDBACFB5EFC}" type="sibTrans" cxnId="{84E218AA-D828-4B25-A149-FFD433C5CD61}">
      <dgm:prSet/>
      <dgm:spPr/>
      <dgm:t>
        <a:bodyPr/>
        <a:lstStyle/>
        <a:p>
          <a:endParaRPr lang="en-US"/>
        </a:p>
      </dgm:t>
    </dgm:pt>
    <dgm:pt modelId="{A3CA2D03-B75A-4F05-88C7-3B42ECB72A87}">
      <dgm:prSet phldrT="[Text]" custT="1"/>
      <dgm:spPr/>
      <dgm:t>
        <a:bodyPr/>
        <a:lstStyle/>
        <a:p>
          <a:pPr algn="l"/>
          <a:endParaRPr lang="en-US" sz="2400" dirty="0">
            <a:latin typeface="Arial Rounded MT Bold" panose="020F0704030504030204" pitchFamily="34" charset="0"/>
          </a:endParaRPr>
        </a:p>
      </dgm:t>
    </dgm:pt>
    <dgm:pt modelId="{FED237BE-D6DF-4AE9-B9C8-44BE70D04CEA}" type="parTrans" cxnId="{EDF59796-8B40-4819-B792-020AF901ECF1}">
      <dgm:prSet/>
      <dgm:spPr/>
      <dgm:t>
        <a:bodyPr/>
        <a:lstStyle/>
        <a:p>
          <a:endParaRPr lang="en-US"/>
        </a:p>
      </dgm:t>
    </dgm:pt>
    <dgm:pt modelId="{084444D0-15F9-4706-B9AA-AA5A6DDAF010}" type="sibTrans" cxnId="{EDF59796-8B40-4819-B792-020AF901ECF1}">
      <dgm:prSet/>
      <dgm:spPr/>
      <dgm:t>
        <a:bodyPr/>
        <a:lstStyle/>
        <a:p>
          <a:endParaRPr lang="en-US"/>
        </a:p>
      </dgm:t>
    </dgm:pt>
    <dgm:pt modelId="{2E9CE74F-1444-4FFD-9804-D4D0D6E6D32C}">
      <dgm:prSet phldrT="[Text]" custT="1"/>
      <dgm:spPr/>
      <dgm:t>
        <a:bodyPr/>
        <a:lstStyle/>
        <a:p>
          <a:pPr algn="l"/>
          <a:endParaRPr lang="en-US" sz="2400" dirty="0">
            <a:latin typeface="Arial Rounded MT Bold" panose="020F0704030504030204" pitchFamily="34" charset="0"/>
          </a:endParaRPr>
        </a:p>
      </dgm:t>
    </dgm:pt>
    <dgm:pt modelId="{A019D24F-5F3A-430D-9FE6-C2B52D2ABA2F}" type="parTrans" cxnId="{99506C27-94AA-4EC4-8E19-2B729DA21854}">
      <dgm:prSet/>
      <dgm:spPr/>
      <dgm:t>
        <a:bodyPr/>
        <a:lstStyle/>
        <a:p>
          <a:endParaRPr lang="en-US"/>
        </a:p>
      </dgm:t>
    </dgm:pt>
    <dgm:pt modelId="{C3C1D251-1FF6-4A8F-A24D-5FC573644C19}" type="sibTrans" cxnId="{99506C27-94AA-4EC4-8E19-2B729DA21854}">
      <dgm:prSet/>
      <dgm:spPr/>
      <dgm:t>
        <a:bodyPr/>
        <a:lstStyle/>
        <a:p>
          <a:endParaRPr lang="en-US"/>
        </a:p>
      </dgm:t>
    </dgm:pt>
    <dgm:pt modelId="{8C37E17B-0716-465F-9295-F86423B50129}">
      <dgm:prSet phldrT="[Text]" custT="1"/>
      <dgm:spPr/>
      <dgm:t>
        <a:bodyPr/>
        <a:lstStyle/>
        <a:p>
          <a:pPr algn="l"/>
          <a:endParaRPr lang="en-US" sz="2400" dirty="0">
            <a:latin typeface="Arial Rounded MT Bold" panose="020F0704030504030204" pitchFamily="34" charset="0"/>
          </a:endParaRPr>
        </a:p>
      </dgm:t>
    </dgm:pt>
    <dgm:pt modelId="{1DDB3DCA-5983-4D0B-8A58-30AB86B265DF}" type="parTrans" cxnId="{F99327F0-37F2-441D-845B-5F9FF51FFB41}">
      <dgm:prSet/>
      <dgm:spPr/>
      <dgm:t>
        <a:bodyPr/>
        <a:lstStyle/>
        <a:p>
          <a:endParaRPr lang="en-US"/>
        </a:p>
      </dgm:t>
    </dgm:pt>
    <dgm:pt modelId="{A6B7FC7D-4720-475C-96EB-E9B8BE442970}" type="sibTrans" cxnId="{F99327F0-37F2-441D-845B-5F9FF51FFB41}">
      <dgm:prSet/>
      <dgm:spPr/>
      <dgm:t>
        <a:bodyPr/>
        <a:lstStyle/>
        <a:p>
          <a:endParaRPr lang="en-US"/>
        </a:p>
      </dgm:t>
    </dgm:pt>
    <dgm:pt modelId="{EC014A8F-2B75-4FDF-BD7B-132ECDBC5374}">
      <dgm:prSet phldrT="[Text]" custT="1"/>
      <dgm:spPr/>
      <dgm:t>
        <a:bodyPr/>
        <a:lstStyle/>
        <a:p>
          <a:pPr algn="l"/>
          <a:endParaRPr lang="en-US" sz="2400" dirty="0">
            <a:latin typeface="Arial Rounded MT Bold" panose="020F0704030504030204" pitchFamily="34" charset="0"/>
          </a:endParaRPr>
        </a:p>
      </dgm:t>
    </dgm:pt>
    <dgm:pt modelId="{5105501E-7858-412F-A613-21C45D6F231A}" type="parTrans" cxnId="{391433CA-B3CF-448F-BA3D-BE9B3496244E}">
      <dgm:prSet/>
      <dgm:spPr/>
      <dgm:t>
        <a:bodyPr/>
        <a:lstStyle/>
        <a:p>
          <a:endParaRPr lang="en-US"/>
        </a:p>
      </dgm:t>
    </dgm:pt>
    <dgm:pt modelId="{1D1F9729-CD68-418D-9D08-41B5EF7AAB7D}" type="sibTrans" cxnId="{391433CA-B3CF-448F-BA3D-BE9B3496244E}">
      <dgm:prSet/>
      <dgm:spPr/>
      <dgm:t>
        <a:bodyPr/>
        <a:lstStyle/>
        <a:p>
          <a:endParaRPr lang="en-US"/>
        </a:p>
      </dgm:t>
    </dgm:pt>
    <dgm:pt modelId="{BEFEE381-F77E-4DBA-AA61-94EFE9C3037C}">
      <dgm:prSet phldrT="[Text]" custT="1"/>
      <dgm:spPr/>
      <dgm:t>
        <a:bodyPr/>
        <a:lstStyle/>
        <a:p>
          <a:pPr algn="l"/>
          <a:endParaRPr lang="en-US" sz="2400" dirty="0">
            <a:latin typeface="Arial Rounded MT Bold" panose="020F0704030504030204" pitchFamily="34" charset="0"/>
          </a:endParaRPr>
        </a:p>
      </dgm:t>
    </dgm:pt>
    <dgm:pt modelId="{ECE2280C-C503-47E8-B08F-C3CF446CF935}" type="parTrans" cxnId="{F8F5E1AE-64E7-4184-A1C3-A205A3AB915F}">
      <dgm:prSet/>
      <dgm:spPr/>
      <dgm:t>
        <a:bodyPr/>
        <a:lstStyle/>
        <a:p>
          <a:endParaRPr lang="en-US"/>
        </a:p>
      </dgm:t>
    </dgm:pt>
    <dgm:pt modelId="{89613117-12E5-4459-BF8B-10E23D166708}" type="sibTrans" cxnId="{F8F5E1AE-64E7-4184-A1C3-A205A3AB915F}">
      <dgm:prSet/>
      <dgm:spPr/>
      <dgm:t>
        <a:bodyPr/>
        <a:lstStyle/>
        <a:p>
          <a:endParaRPr lang="en-US"/>
        </a:p>
      </dgm:t>
    </dgm:pt>
    <dgm:pt modelId="{3FA274E8-69B4-4436-9682-8A7F5AD3D68B}">
      <dgm:prSet phldrT="[Text]" custT="1"/>
      <dgm:spPr/>
      <dgm:t>
        <a:bodyPr/>
        <a:lstStyle/>
        <a:p>
          <a:pPr algn="l"/>
          <a:endParaRPr lang="en-US" sz="2400" dirty="0">
            <a:latin typeface="Arial Rounded MT Bold" panose="020F0704030504030204" pitchFamily="34" charset="0"/>
          </a:endParaRPr>
        </a:p>
      </dgm:t>
    </dgm:pt>
    <dgm:pt modelId="{B3827675-69D9-4FDD-8F7F-F88ACACABCDA}" type="parTrans" cxnId="{0F6A7E72-9CDC-474D-9F4D-CBE17A49F111}">
      <dgm:prSet/>
      <dgm:spPr/>
      <dgm:t>
        <a:bodyPr/>
        <a:lstStyle/>
        <a:p>
          <a:endParaRPr lang="en-US"/>
        </a:p>
      </dgm:t>
    </dgm:pt>
    <dgm:pt modelId="{A8382096-1421-4A2E-A8F5-7A0B7261ECA5}" type="sibTrans" cxnId="{0F6A7E72-9CDC-474D-9F4D-CBE17A49F111}">
      <dgm:prSet/>
      <dgm:spPr/>
      <dgm:t>
        <a:bodyPr/>
        <a:lstStyle/>
        <a:p>
          <a:endParaRPr lang="en-US"/>
        </a:p>
      </dgm:t>
    </dgm:pt>
    <dgm:pt modelId="{62CB1063-4617-4BE8-AADF-5C490A23F10B}">
      <dgm:prSet phldrT="[Text]" custT="1"/>
      <dgm:spPr/>
      <dgm:t>
        <a:bodyPr/>
        <a:lstStyle/>
        <a:p>
          <a:pPr algn="l"/>
          <a:endParaRPr lang="en-US" sz="2400" dirty="0">
            <a:latin typeface="Arial Rounded MT Bold" panose="020F0704030504030204" pitchFamily="34" charset="0"/>
          </a:endParaRPr>
        </a:p>
      </dgm:t>
    </dgm:pt>
    <dgm:pt modelId="{209969A0-6A47-415F-AE10-69CCBE87C729}" type="parTrans" cxnId="{B65A40A6-9EC9-4D40-92F6-4045BB40CCB0}">
      <dgm:prSet/>
      <dgm:spPr/>
      <dgm:t>
        <a:bodyPr/>
        <a:lstStyle/>
        <a:p>
          <a:endParaRPr lang="en-US"/>
        </a:p>
      </dgm:t>
    </dgm:pt>
    <dgm:pt modelId="{50A88B89-FD24-4787-894F-FE64AC3D32EC}" type="sibTrans" cxnId="{B65A40A6-9EC9-4D40-92F6-4045BB40CCB0}">
      <dgm:prSet/>
      <dgm:spPr/>
      <dgm:t>
        <a:bodyPr/>
        <a:lstStyle/>
        <a:p>
          <a:endParaRPr lang="en-US"/>
        </a:p>
      </dgm:t>
    </dgm:pt>
    <dgm:pt modelId="{09ABD2B9-06CC-4388-805D-643C6B11788C}">
      <dgm:prSet phldrT="[Text]" custT="1"/>
      <dgm:spPr/>
      <dgm:t>
        <a:bodyPr/>
        <a:lstStyle/>
        <a:p>
          <a:pPr algn="l"/>
          <a:endParaRPr lang="en-US" sz="2400" dirty="0">
            <a:latin typeface="Arial Rounded MT Bold" panose="020F0704030504030204" pitchFamily="34" charset="0"/>
          </a:endParaRPr>
        </a:p>
      </dgm:t>
    </dgm:pt>
    <dgm:pt modelId="{779FFFC8-C3E9-44C6-9F61-9332B040EFBB}" type="parTrans" cxnId="{71B5CCF6-AE3A-4911-A854-D9A8A9C54DA3}">
      <dgm:prSet/>
      <dgm:spPr/>
      <dgm:t>
        <a:bodyPr/>
        <a:lstStyle/>
        <a:p>
          <a:endParaRPr lang="en-US"/>
        </a:p>
      </dgm:t>
    </dgm:pt>
    <dgm:pt modelId="{81BA67E8-861D-431F-9F4D-F743F5481BF0}" type="sibTrans" cxnId="{71B5CCF6-AE3A-4911-A854-D9A8A9C54DA3}">
      <dgm:prSet/>
      <dgm:spPr/>
      <dgm:t>
        <a:bodyPr/>
        <a:lstStyle/>
        <a:p>
          <a:endParaRPr lang="en-US"/>
        </a:p>
      </dgm:t>
    </dgm:pt>
    <dgm:pt modelId="{9058E68A-C0A4-4470-8693-D1BDAB7735A1}">
      <dgm:prSet phldrT="[Text]" custT="1"/>
      <dgm:spPr/>
      <dgm:t>
        <a:bodyPr/>
        <a:lstStyle/>
        <a:p>
          <a:pPr algn="l"/>
          <a:endParaRPr lang="en-US" sz="2400" dirty="0">
            <a:latin typeface="Arial Rounded MT Bold" panose="020F0704030504030204" pitchFamily="34" charset="0"/>
          </a:endParaRPr>
        </a:p>
      </dgm:t>
    </dgm:pt>
    <dgm:pt modelId="{B27B0F0C-2FD8-428A-A9EB-87F03080F0CC}" type="parTrans" cxnId="{4CC8E0DC-C9A7-40D9-BE68-F5026FA8AD69}">
      <dgm:prSet/>
      <dgm:spPr/>
      <dgm:t>
        <a:bodyPr/>
        <a:lstStyle/>
        <a:p>
          <a:endParaRPr lang="en-US"/>
        </a:p>
      </dgm:t>
    </dgm:pt>
    <dgm:pt modelId="{28D0DA5F-A7F3-4E66-8F96-C06A08328993}" type="sibTrans" cxnId="{4CC8E0DC-C9A7-40D9-BE68-F5026FA8AD69}">
      <dgm:prSet/>
      <dgm:spPr/>
      <dgm:t>
        <a:bodyPr/>
        <a:lstStyle/>
        <a:p>
          <a:endParaRPr lang="en-US"/>
        </a:p>
      </dgm:t>
    </dgm:pt>
    <dgm:pt modelId="{243BDBD7-706E-4BE2-B24F-D1E63A7DA9AD}">
      <dgm:prSet phldrT="[Text]" custT="1"/>
      <dgm:spPr/>
      <dgm:t>
        <a:bodyPr/>
        <a:lstStyle/>
        <a:p>
          <a:pPr algn="l"/>
          <a:endParaRPr lang="en-US" sz="2400" dirty="0">
            <a:latin typeface="Arial Rounded MT Bold" panose="020F0704030504030204" pitchFamily="34" charset="0"/>
          </a:endParaRPr>
        </a:p>
      </dgm:t>
    </dgm:pt>
    <dgm:pt modelId="{7EDDA211-035E-48C8-8EA7-7964998C027F}" type="parTrans" cxnId="{9E443ECA-53DD-46F7-8949-528839B84532}">
      <dgm:prSet/>
      <dgm:spPr/>
      <dgm:t>
        <a:bodyPr/>
        <a:lstStyle/>
        <a:p>
          <a:endParaRPr lang="en-US"/>
        </a:p>
      </dgm:t>
    </dgm:pt>
    <dgm:pt modelId="{6BC3E442-E591-41AF-BB18-A39E2D664D9D}" type="sibTrans" cxnId="{9E443ECA-53DD-46F7-8949-528839B84532}">
      <dgm:prSet/>
      <dgm:spPr/>
      <dgm:t>
        <a:bodyPr/>
        <a:lstStyle/>
        <a:p>
          <a:endParaRPr lang="en-US"/>
        </a:p>
      </dgm:t>
    </dgm:pt>
    <dgm:pt modelId="{10D69362-19AE-41B9-B8DF-804CB1F5DC1E}">
      <dgm:prSet phldrT="[Text]" custT="1"/>
      <dgm:spPr/>
      <dgm:t>
        <a:bodyPr/>
        <a:lstStyle/>
        <a:p>
          <a:pPr algn="l"/>
          <a:endParaRPr lang="en-US" sz="2400" dirty="0">
            <a:latin typeface="Arial Rounded MT Bold" panose="020F0704030504030204" pitchFamily="34" charset="0"/>
          </a:endParaRPr>
        </a:p>
      </dgm:t>
    </dgm:pt>
    <dgm:pt modelId="{6868A9B2-7B38-4AA6-A07E-06BAC5C8C35B}" type="parTrans" cxnId="{24476192-D082-4032-AC51-71C749C28330}">
      <dgm:prSet/>
      <dgm:spPr/>
      <dgm:t>
        <a:bodyPr/>
        <a:lstStyle/>
        <a:p>
          <a:endParaRPr lang="en-US"/>
        </a:p>
      </dgm:t>
    </dgm:pt>
    <dgm:pt modelId="{C2132568-B796-42AD-9963-F007F4BBF314}" type="sibTrans" cxnId="{24476192-D082-4032-AC51-71C749C28330}">
      <dgm:prSet/>
      <dgm:spPr/>
      <dgm:t>
        <a:bodyPr/>
        <a:lstStyle/>
        <a:p>
          <a:endParaRPr lang="en-US"/>
        </a:p>
      </dgm:t>
    </dgm:pt>
    <dgm:pt modelId="{66A4883B-3C01-42F2-B78B-EC4664BC5834}">
      <dgm:prSet phldrT="[Text]" custT="1"/>
      <dgm:spPr/>
      <dgm:t>
        <a:bodyPr/>
        <a:lstStyle/>
        <a:p>
          <a:pPr algn="l"/>
          <a:endParaRPr lang="en-US" sz="2400" dirty="0">
            <a:latin typeface="Arial Rounded MT Bold" panose="020F0704030504030204" pitchFamily="34" charset="0"/>
          </a:endParaRPr>
        </a:p>
      </dgm:t>
    </dgm:pt>
    <dgm:pt modelId="{D0BE71BF-182F-4EE2-9E86-085F73994BF5}" type="parTrans" cxnId="{C96A89CE-2539-42D8-8E5B-2C00218016BB}">
      <dgm:prSet/>
      <dgm:spPr/>
      <dgm:t>
        <a:bodyPr/>
        <a:lstStyle/>
        <a:p>
          <a:endParaRPr lang="en-US"/>
        </a:p>
      </dgm:t>
    </dgm:pt>
    <dgm:pt modelId="{02BF8A39-21B8-47AA-8C6A-4F104B15F90C}" type="sibTrans" cxnId="{C96A89CE-2539-42D8-8E5B-2C00218016BB}">
      <dgm:prSet/>
      <dgm:spPr/>
      <dgm:t>
        <a:bodyPr/>
        <a:lstStyle/>
        <a:p>
          <a:endParaRPr lang="en-US"/>
        </a:p>
      </dgm:t>
    </dgm:pt>
    <dgm:pt modelId="{5A3597F1-4FD8-4B85-AB64-4689226EC3C3}">
      <dgm:prSet phldrT="[Text]" custT="1"/>
      <dgm:spPr/>
      <dgm:t>
        <a:bodyPr/>
        <a:lstStyle/>
        <a:p>
          <a:pPr algn="l"/>
          <a:endParaRPr lang="en-US" sz="2400" dirty="0">
            <a:latin typeface="Arial Rounded MT Bold" panose="020F0704030504030204" pitchFamily="34" charset="0"/>
          </a:endParaRPr>
        </a:p>
      </dgm:t>
    </dgm:pt>
    <dgm:pt modelId="{41D4A6B9-152D-412E-8691-8B87DB737A1D}" type="parTrans" cxnId="{91889A62-2DF9-412A-B68E-677BAA8CF049}">
      <dgm:prSet/>
      <dgm:spPr/>
      <dgm:t>
        <a:bodyPr/>
        <a:lstStyle/>
        <a:p>
          <a:endParaRPr lang="en-US"/>
        </a:p>
      </dgm:t>
    </dgm:pt>
    <dgm:pt modelId="{83C95627-CEA9-4A66-B281-B4F1ADEF7903}" type="sibTrans" cxnId="{91889A62-2DF9-412A-B68E-677BAA8CF049}">
      <dgm:prSet/>
      <dgm:spPr/>
      <dgm:t>
        <a:bodyPr/>
        <a:lstStyle/>
        <a:p>
          <a:endParaRPr lang="en-US"/>
        </a:p>
      </dgm:t>
    </dgm:pt>
    <dgm:pt modelId="{7A674B2F-5F34-4B22-B75B-61BE372DE2F2}">
      <dgm:prSet phldrT="[Text]" custT="1"/>
      <dgm:spPr/>
      <dgm:t>
        <a:bodyPr/>
        <a:lstStyle/>
        <a:p>
          <a:pPr algn="l"/>
          <a:endParaRPr lang="en-US" sz="2400" dirty="0">
            <a:latin typeface="Arial Rounded MT Bold" panose="020F0704030504030204" pitchFamily="34" charset="0"/>
          </a:endParaRPr>
        </a:p>
      </dgm:t>
    </dgm:pt>
    <dgm:pt modelId="{D6D8D75F-E665-40BC-907B-F7A50F6F7E5F}" type="parTrans" cxnId="{BAA29F31-7BB5-4270-8FD8-B63D9DD16F8C}">
      <dgm:prSet/>
      <dgm:spPr/>
      <dgm:t>
        <a:bodyPr/>
        <a:lstStyle/>
        <a:p>
          <a:endParaRPr lang="en-US"/>
        </a:p>
      </dgm:t>
    </dgm:pt>
    <dgm:pt modelId="{B33E7E92-04D4-4321-88EA-B29DED18D49B}" type="sibTrans" cxnId="{BAA29F31-7BB5-4270-8FD8-B63D9DD16F8C}">
      <dgm:prSet/>
      <dgm:spPr/>
      <dgm:t>
        <a:bodyPr/>
        <a:lstStyle/>
        <a:p>
          <a:endParaRPr lang="en-US"/>
        </a:p>
      </dgm:t>
    </dgm:pt>
    <dgm:pt modelId="{60360677-1876-48B5-B743-77D897B7DAC5}">
      <dgm:prSet phldrT="[Text]" custT="1"/>
      <dgm:spPr/>
      <dgm:t>
        <a:bodyPr/>
        <a:lstStyle/>
        <a:p>
          <a:pPr algn="l"/>
          <a:endParaRPr lang="en-US" sz="2400" dirty="0">
            <a:latin typeface="Arial Rounded MT Bold" panose="020F0704030504030204" pitchFamily="34" charset="0"/>
          </a:endParaRPr>
        </a:p>
      </dgm:t>
    </dgm:pt>
    <dgm:pt modelId="{5F1CD317-5C64-45B0-B723-06549E46CA74}" type="parTrans" cxnId="{793E5E14-E99B-4D4C-8CB5-761BEFE3771C}">
      <dgm:prSet/>
      <dgm:spPr/>
      <dgm:t>
        <a:bodyPr/>
        <a:lstStyle/>
        <a:p>
          <a:endParaRPr lang="en-US"/>
        </a:p>
      </dgm:t>
    </dgm:pt>
    <dgm:pt modelId="{4E43829D-2B3A-44E8-96FA-2EAE5B552683}" type="sibTrans" cxnId="{793E5E14-E99B-4D4C-8CB5-761BEFE3771C}">
      <dgm:prSet/>
      <dgm:spPr/>
      <dgm:t>
        <a:bodyPr/>
        <a:lstStyle/>
        <a:p>
          <a:endParaRPr lang="en-US"/>
        </a:p>
      </dgm:t>
    </dgm:pt>
    <dgm:pt modelId="{7BA300ED-E07D-430B-BA8A-AEF8C0735A89}">
      <dgm:prSet phldrT="[Text]" custT="1"/>
      <dgm:spPr/>
      <dgm:t>
        <a:bodyPr/>
        <a:lstStyle/>
        <a:p>
          <a:pPr algn="l"/>
          <a:endParaRPr lang="en-US" sz="2400" dirty="0">
            <a:latin typeface="Arial Rounded MT Bold" panose="020F0704030504030204" pitchFamily="34" charset="0"/>
          </a:endParaRPr>
        </a:p>
      </dgm:t>
    </dgm:pt>
    <dgm:pt modelId="{79E0E6ED-7560-45E0-B626-7501CF853B76}" type="parTrans" cxnId="{34CBDD2B-9E2E-4C3A-B118-AC995944FD1C}">
      <dgm:prSet/>
      <dgm:spPr/>
      <dgm:t>
        <a:bodyPr/>
        <a:lstStyle/>
        <a:p>
          <a:endParaRPr lang="en-US"/>
        </a:p>
      </dgm:t>
    </dgm:pt>
    <dgm:pt modelId="{39B84EF3-89D7-44A9-8018-F54145C995CD}" type="sibTrans" cxnId="{34CBDD2B-9E2E-4C3A-B118-AC995944FD1C}">
      <dgm:prSet/>
      <dgm:spPr/>
      <dgm:t>
        <a:bodyPr/>
        <a:lstStyle/>
        <a:p>
          <a:endParaRPr lang="en-US"/>
        </a:p>
      </dgm:t>
    </dgm:pt>
    <dgm:pt modelId="{01733EBB-9937-41B0-9E73-CB0D031D85C6}">
      <dgm:prSet phldrT="[Text]" custT="1"/>
      <dgm:spPr/>
      <dgm:t>
        <a:bodyPr/>
        <a:lstStyle/>
        <a:p>
          <a:pPr algn="l"/>
          <a:endParaRPr lang="en-US" sz="2400" dirty="0">
            <a:latin typeface="Arial Rounded MT Bold" panose="020F0704030504030204" pitchFamily="34" charset="0"/>
          </a:endParaRPr>
        </a:p>
      </dgm:t>
    </dgm:pt>
    <dgm:pt modelId="{3B0BFD9D-0455-4DC2-BBB4-385886D9EA5F}" type="parTrans" cxnId="{ABE42F8C-F774-45F2-8ED8-5A65D16FE9F7}">
      <dgm:prSet/>
      <dgm:spPr/>
      <dgm:t>
        <a:bodyPr/>
        <a:lstStyle/>
        <a:p>
          <a:endParaRPr lang="en-US"/>
        </a:p>
      </dgm:t>
    </dgm:pt>
    <dgm:pt modelId="{E296A606-1078-4383-B618-82CCE689E7B3}" type="sibTrans" cxnId="{ABE42F8C-F774-45F2-8ED8-5A65D16FE9F7}">
      <dgm:prSet/>
      <dgm:spPr/>
      <dgm:t>
        <a:bodyPr/>
        <a:lstStyle/>
        <a:p>
          <a:endParaRPr lang="en-US"/>
        </a:p>
      </dgm:t>
    </dgm:pt>
    <dgm:pt modelId="{728E2547-294C-4A43-A895-F8EEB9E9FA4E}">
      <dgm:prSet phldrT="[Text]" custT="1"/>
      <dgm:spPr/>
      <dgm:t>
        <a:bodyPr/>
        <a:lstStyle/>
        <a:p>
          <a:pPr algn="l"/>
          <a:endParaRPr lang="en-US" sz="2400" dirty="0">
            <a:latin typeface="Arial Rounded MT Bold" panose="020F0704030504030204" pitchFamily="34" charset="0"/>
          </a:endParaRPr>
        </a:p>
      </dgm:t>
    </dgm:pt>
    <dgm:pt modelId="{CE5A86D8-170C-4608-8AC2-281F8CAB37AD}" type="parTrans" cxnId="{CC8D2102-31A6-45FE-9A31-5DA5D2C03604}">
      <dgm:prSet/>
      <dgm:spPr/>
      <dgm:t>
        <a:bodyPr/>
        <a:lstStyle/>
        <a:p>
          <a:endParaRPr lang="en-US"/>
        </a:p>
      </dgm:t>
    </dgm:pt>
    <dgm:pt modelId="{F6AB3AA6-D938-4004-AA5E-6D9C40473692}" type="sibTrans" cxnId="{CC8D2102-31A6-45FE-9A31-5DA5D2C03604}">
      <dgm:prSet/>
      <dgm:spPr/>
      <dgm:t>
        <a:bodyPr/>
        <a:lstStyle/>
        <a:p>
          <a:endParaRPr lang="en-US"/>
        </a:p>
      </dgm:t>
    </dgm:pt>
    <dgm:pt modelId="{CCBA0F37-B6C4-4C0E-95AC-2BCAF8CA907B}">
      <dgm:prSet phldrT="[Text]" custT="1"/>
      <dgm:spPr/>
      <dgm:t>
        <a:bodyPr/>
        <a:lstStyle/>
        <a:p>
          <a:pPr algn="l"/>
          <a:endParaRPr lang="en-US" sz="2400" dirty="0">
            <a:latin typeface="Arial Rounded MT Bold" panose="020F0704030504030204" pitchFamily="34" charset="0"/>
          </a:endParaRPr>
        </a:p>
      </dgm:t>
    </dgm:pt>
    <dgm:pt modelId="{3EA642AB-6BD4-4CF6-809E-FBD11F817AD6}" type="parTrans" cxnId="{92760E39-B4EC-4042-AA8B-D2B423C367E2}">
      <dgm:prSet/>
      <dgm:spPr/>
      <dgm:t>
        <a:bodyPr/>
        <a:lstStyle/>
        <a:p>
          <a:endParaRPr lang="en-US"/>
        </a:p>
      </dgm:t>
    </dgm:pt>
    <dgm:pt modelId="{80BD9E81-219D-4BFB-B250-B870007E3DD9}" type="sibTrans" cxnId="{92760E39-B4EC-4042-AA8B-D2B423C367E2}">
      <dgm:prSet/>
      <dgm:spPr/>
      <dgm:t>
        <a:bodyPr/>
        <a:lstStyle/>
        <a:p>
          <a:endParaRPr lang="en-US"/>
        </a:p>
      </dgm:t>
    </dgm:pt>
    <dgm:pt modelId="{FCD17D24-7D5F-4683-B48C-8BADD42750B8}">
      <dgm:prSet phldrT="[Text]" custT="1"/>
      <dgm:spPr/>
      <dgm:t>
        <a:bodyPr/>
        <a:lstStyle/>
        <a:p>
          <a:pPr algn="l"/>
          <a:endParaRPr lang="en-US" sz="2400" dirty="0">
            <a:latin typeface="Arial Rounded MT Bold" panose="020F0704030504030204" pitchFamily="34" charset="0"/>
          </a:endParaRPr>
        </a:p>
      </dgm:t>
    </dgm:pt>
    <dgm:pt modelId="{E19D8172-F0FD-4755-B0FF-C8DC6BA2D1E7}" type="parTrans" cxnId="{D03EC580-B371-4568-B553-A23D0E08710C}">
      <dgm:prSet/>
      <dgm:spPr/>
      <dgm:t>
        <a:bodyPr/>
        <a:lstStyle/>
        <a:p>
          <a:endParaRPr lang="en-US"/>
        </a:p>
      </dgm:t>
    </dgm:pt>
    <dgm:pt modelId="{F68BE70F-4D4D-4D3E-8876-1C96BC31C24F}" type="sibTrans" cxnId="{D03EC580-B371-4568-B553-A23D0E08710C}">
      <dgm:prSet/>
      <dgm:spPr/>
      <dgm:t>
        <a:bodyPr/>
        <a:lstStyle/>
        <a:p>
          <a:endParaRPr lang="en-US"/>
        </a:p>
      </dgm:t>
    </dgm:pt>
    <dgm:pt modelId="{2A4915CC-9E92-4E15-ADA1-21548082634D}">
      <dgm:prSet phldrT="[Text]" custT="1"/>
      <dgm:spPr/>
      <dgm:t>
        <a:bodyPr/>
        <a:lstStyle/>
        <a:p>
          <a:pPr algn="l"/>
          <a:endParaRPr lang="en-US" sz="2400" dirty="0">
            <a:latin typeface="Arial Rounded MT Bold" panose="020F0704030504030204" pitchFamily="34" charset="0"/>
          </a:endParaRPr>
        </a:p>
      </dgm:t>
    </dgm:pt>
    <dgm:pt modelId="{3171DF52-83FE-4018-9119-6289581F1E7E}" type="parTrans" cxnId="{088E5675-C584-414D-9438-07753A378EBD}">
      <dgm:prSet/>
      <dgm:spPr/>
      <dgm:t>
        <a:bodyPr/>
        <a:lstStyle/>
        <a:p>
          <a:endParaRPr lang="en-US"/>
        </a:p>
      </dgm:t>
    </dgm:pt>
    <dgm:pt modelId="{AF242507-36F1-4955-B1CC-E45B0E04F2D1}" type="sibTrans" cxnId="{088E5675-C584-414D-9438-07753A378EBD}">
      <dgm:prSet/>
      <dgm:spPr/>
      <dgm:t>
        <a:bodyPr/>
        <a:lstStyle/>
        <a:p>
          <a:endParaRPr lang="en-US"/>
        </a:p>
      </dgm:t>
    </dgm:pt>
    <dgm:pt modelId="{8B87FA5D-93A3-4822-A382-F05507DD4493}">
      <dgm:prSet phldrT="[Text]" custT="1"/>
      <dgm:spPr/>
      <dgm:t>
        <a:bodyPr/>
        <a:lstStyle/>
        <a:p>
          <a:pPr algn="l"/>
          <a:endParaRPr lang="en-US" sz="2400" dirty="0">
            <a:latin typeface="Arial Rounded MT Bold" panose="020F0704030504030204" pitchFamily="34" charset="0"/>
          </a:endParaRPr>
        </a:p>
      </dgm:t>
    </dgm:pt>
    <dgm:pt modelId="{0D067BE4-E649-4FF9-8A95-0E36C82651D3}" type="parTrans" cxnId="{DB0F379D-96A0-4F5B-B86B-1681A303F86A}">
      <dgm:prSet/>
      <dgm:spPr/>
      <dgm:t>
        <a:bodyPr/>
        <a:lstStyle/>
        <a:p>
          <a:endParaRPr lang="en-US"/>
        </a:p>
      </dgm:t>
    </dgm:pt>
    <dgm:pt modelId="{C24AFDE3-3314-4997-9035-C858C151D6AC}" type="sibTrans" cxnId="{DB0F379D-96A0-4F5B-B86B-1681A303F86A}">
      <dgm:prSet/>
      <dgm:spPr/>
      <dgm:t>
        <a:bodyPr/>
        <a:lstStyle/>
        <a:p>
          <a:endParaRPr lang="en-US"/>
        </a:p>
      </dgm:t>
    </dgm:pt>
    <dgm:pt modelId="{E46F0DB7-6AA9-4DC0-BD13-65AC1D43A70C}">
      <dgm:prSet phldrT="[Text]" custT="1"/>
      <dgm:spPr/>
      <dgm:t>
        <a:bodyPr/>
        <a:lstStyle/>
        <a:p>
          <a:pPr algn="l"/>
          <a:endParaRPr lang="en-US" sz="2400" dirty="0">
            <a:latin typeface="Arial Rounded MT Bold" panose="020F0704030504030204" pitchFamily="34" charset="0"/>
          </a:endParaRPr>
        </a:p>
      </dgm:t>
    </dgm:pt>
    <dgm:pt modelId="{1934C08E-16AE-43C1-B984-DD3252A314B7}" type="parTrans" cxnId="{281B0F03-656C-4CF9-95F4-F1B28EDD44B9}">
      <dgm:prSet/>
      <dgm:spPr/>
      <dgm:t>
        <a:bodyPr/>
        <a:lstStyle/>
        <a:p>
          <a:endParaRPr lang="en-US"/>
        </a:p>
      </dgm:t>
    </dgm:pt>
    <dgm:pt modelId="{85803A8F-AF91-4F3D-8E99-853E936E4715}" type="sibTrans" cxnId="{281B0F03-656C-4CF9-95F4-F1B28EDD44B9}">
      <dgm:prSet/>
      <dgm:spPr/>
      <dgm:t>
        <a:bodyPr/>
        <a:lstStyle/>
        <a:p>
          <a:endParaRPr lang="en-US"/>
        </a:p>
      </dgm:t>
    </dgm:pt>
    <dgm:pt modelId="{25E5CE08-66CF-480E-99EF-825076FD96CC}">
      <dgm:prSet phldrT="[Text]" custT="1"/>
      <dgm:spPr/>
      <dgm:t>
        <a:bodyPr/>
        <a:lstStyle/>
        <a:p>
          <a:pPr algn="l"/>
          <a:endParaRPr lang="en-US" sz="2400" dirty="0">
            <a:latin typeface="Arial Rounded MT Bold" panose="020F0704030504030204" pitchFamily="34" charset="0"/>
          </a:endParaRPr>
        </a:p>
      </dgm:t>
    </dgm:pt>
    <dgm:pt modelId="{76101964-D676-4A05-B266-4ABB12E02F04}" type="parTrans" cxnId="{15A19BF9-0C80-492B-B12E-308834522D37}">
      <dgm:prSet/>
      <dgm:spPr/>
      <dgm:t>
        <a:bodyPr/>
        <a:lstStyle/>
        <a:p>
          <a:endParaRPr lang="en-US"/>
        </a:p>
      </dgm:t>
    </dgm:pt>
    <dgm:pt modelId="{21344166-8475-4230-97D8-992A3DE35129}" type="sibTrans" cxnId="{15A19BF9-0C80-492B-B12E-308834522D37}">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42997" custScaleY="743695" custLinFactY="-600000" custLinFactNeighborX="-81507" custLinFactNeighborY="-633275">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7323" custScaleY="76714" custLinFactY="-15551" custLinFactNeighborX="1039" custLinFactNeighborY="-100000">
        <dgm:presLayoutVars>
          <dgm:bulletEnabled val="1"/>
        </dgm:presLayoutVars>
      </dgm:prSet>
      <dgm:spPr/>
    </dgm:pt>
  </dgm:ptLst>
  <dgm:cxnLst>
    <dgm:cxn modelId="{CC8D2102-31A6-45FE-9A31-5DA5D2C03604}" srcId="{FA84BF92-43C6-4E94-A77F-6263E68B6783}" destId="{728E2547-294C-4A43-A895-F8EEB9E9FA4E}" srcOrd="17" destOrd="0" parTransId="{CE5A86D8-170C-4608-8AC2-281F8CAB37AD}" sibTransId="{F6AB3AA6-D938-4004-AA5E-6D9C40473692}"/>
    <dgm:cxn modelId="{281B0F03-656C-4CF9-95F4-F1B28EDD44B9}" srcId="{FA84BF92-43C6-4E94-A77F-6263E68B6783}" destId="{E46F0DB7-6AA9-4DC0-BD13-65AC1D43A70C}" srcOrd="22" destOrd="0" parTransId="{1934C08E-16AE-43C1-B984-DD3252A314B7}" sibTransId="{85803A8F-AF91-4F3D-8E99-853E936E4715}"/>
    <dgm:cxn modelId="{A3EBE612-2754-4948-9CFA-8B44FE5E9C14}" type="presOf" srcId="{2E9CE74F-1444-4FFD-9804-D4D0D6E6D32C}" destId="{12E172B9-01B0-436D-9684-1CCC8FA3FE5C}" srcOrd="0" destOrd="1" presId="urn:microsoft.com/office/officeart/2005/8/layout/list1"/>
    <dgm:cxn modelId="{793E5E14-E99B-4D4C-8CB5-761BEFE3771C}" srcId="{FA84BF92-43C6-4E94-A77F-6263E68B6783}" destId="{60360677-1876-48B5-B743-77D897B7DAC5}" srcOrd="14" destOrd="0" parTransId="{5F1CD317-5C64-45B0-B723-06549E46CA74}" sibTransId="{4E43829D-2B3A-44E8-96FA-2EAE5B552683}"/>
    <dgm:cxn modelId="{458F1C15-2DAE-40D2-8BA9-83BA55A32F81}" type="presOf" srcId="{09ABD2B9-06CC-4388-805D-643C6B11788C}" destId="{12E172B9-01B0-436D-9684-1CCC8FA3FE5C}" srcOrd="0" destOrd="7" presId="urn:microsoft.com/office/officeart/2005/8/layout/list1"/>
    <dgm:cxn modelId="{60729415-E2FF-453F-BD3A-135B069CD7FB}" type="presOf" srcId="{E46F0DB7-6AA9-4DC0-BD13-65AC1D43A70C}" destId="{12E172B9-01B0-436D-9684-1CCC8FA3FE5C}" srcOrd="0" destOrd="22" presId="urn:microsoft.com/office/officeart/2005/8/layout/list1"/>
    <dgm:cxn modelId="{6FDE2C16-3A34-4177-AF61-F19FA27996C8}" type="presOf" srcId="{3FA274E8-69B4-4436-9682-8A7F5AD3D68B}" destId="{12E172B9-01B0-436D-9684-1CCC8FA3FE5C}" srcOrd="0" destOrd="5" presId="urn:microsoft.com/office/officeart/2005/8/layout/list1"/>
    <dgm:cxn modelId="{E4ADBF20-980D-4A0B-BADA-765C3DEB6709}" type="presOf" srcId="{7BA300ED-E07D-430B-BA8A-AEF8C0735A89}" destId="{12E172B9-01B0-436D-9684-1CCC8FA3FE5C}" srcOrd="0" destOrd="15" presId="urn:microsoft.com/office/officeart/2005/8/layout/list1"/>
    <dgm:cxn modelId="{F49C7321-D0A6-45EB-A861-6C8FBB6426E7}" type="presOf" srcId="{8C37E17B-0716-465F-9295-F86423B50129}" destId="{12E172B9-01B0-436D-9684-1CCC8FA3FE5C}" srcOrd="0" destOrd="2" presId="urn:microsoft.com/office/officeart/2005/8/layout/list1"/>
    <dgm:cxn modelId="{1591E922-5655-44B9-AA3F-CD8925B7ED5D}" type="presOf" srcId="{DBB241FC-807F-4541-8E34-E752DAC50693}" destId="{12E172B9-01B0-436D-9684-1CCC8FA3FE5C}" srcOrd="0" destOrd="24" presId="urn:microsoft.com/office/officeart/2005/8/layout/list1"/>
    <dgm:cxn modelId="{51B0ED25-D7C9-4514-B82C-8E05E8439076}" type="presOf" srcId="{EC014A8F-2B75-4FDF-BD7B-132ECDBC5374}" destId="{12E172B9-01B0-436D-9684-1CCC8FA3FE5C}" srcOrd="0" destOrd="3" presId="urn:microsoft.com/office/officeart/2005/8/layout/list1"/>
    <dgm:cxn modelId="{99506C27-94AA-4EC4-8E19-2B729DA21854}" srcId="{FA84BF92-43C6-4E94-A77F-6263E68B6783}" destId="{2E9CE74F-1444-4FFD-9804-D4D0D6E6D32C}" srcOrd="1" destOrd="0" parTransId="{A019D24F-5F3A-430D-9FE6-C2B52D2ABA2F}" sibTransId="{C3C1D251-1FF6-4A8F-A24D-5FC573644C19}"/>
    <dgm:cxn modelId="{4BCE8D29-5696-4CF8-BE2A-87435836A477}" type="presOf" srcId="{FA84BF92-43C6-4E94-A77F-6263E68B6783}" destId="{4FC84B32-D1CC-469D-BDF0-F53E02EEAA9C}" srcOrd="1" destOrd="0" presId="urn:microsoft.com/office/officeart/2005/8/layout/list1"/>
    <dgm:cxn modelId="{34CBDD2B-9E2E-4C3A-B118-AC995944FD1C}" srcId="{FA84BF92-43C6-4E94-A77F-6263E68B6783}" destId="{7BA300ED-E07D-430B-BA8A-AEF8C0735A89}" srcOrd="15" destOrd="0" parTransId="{79E0E6ED-7560-45E0-B626-7501CF853B76}" sibTransId="{39B84EF3-89D7-44A9-8018-F54145C995CD}"/>
    <dgm:cxn modelId="{BAA29F31-7BB5-4270-8FD8-B63D9DD16F8C}" srcId="{FA84BF92-43C6-4E94-A77F-6263E68B6783}" destId="{7A674B2F-5F34-4B22-B75B-61BE372DE2F2}" srcOrd="13" destOrd="0" parTransId="{D6D8D75F-E665-40BC-907B-F7A50F6F7E5F}" sibTransId="{B33E7E92-04D4-4321-88EA-B29DED18D49B}"/>
    <dgm:cxn modelId="{DA133432-B0A0-430D-B4B6-AD74F8A2773F}" type="presOf" srcId="{01733EBB-9937-41B0-9E73-CB0D031D85C6}" destId="{12E172B9-01B0-436D-9684-1CCC8FA3FE5C}" srcOrd="0" destOrd="16" presId="urn:microsoft.com/office/officeart/2005/8/layout/list1"/>
    <dgm:cxn modelId="{490AFE34-F6BD-4DF6-9C22-D6F9EC3A8416}" type="presOf" srcId="{8B87FA5D-93A3-4822-A382-F05507DD4493}" destId="{12E172B9-01B0-436D-9684-1CCC8FA3FE5C}" srcOrd="0" destOrd="21" presId="urn:microsoft.com/office/officeart/2005/8/layout/list1"/>
    <dgm:cxn modelId="{92760E39-B4EC-4042-AA8B-D2B423C367E2}" srcId="{FA84BF92-43C6-4E94-A77F-6263E68B6783}" destId="{CCBA0F37-B6C4-4C0E-95AC-2BCAF8CA907B}" srcOrd="18" destOrd="0" parTransId="{3EA642AB-6BD4-4CF6-809E-FBD11F817AD6}" sibTransId="{80BD9E81-219D-4BFB-B250-B870007E3DD9}"/>
    <dgm:cxn modelId="{D84C9C5D-6264-4133-BDB4-EB59D4539014}" type="presOf" srcId="{CCBA0F37-B6C4-4C0E-95AC-2BCAF8CA907B}" destId="{12E172B9-01B0-436D-9684-1CCC8FA3FE5C}" srcOrd="0" destOrd="18" presId="urn:microsoft.com/office/officeart/2005/8/layout/list1"/>
    <dgm:cxn modelId="{C7805960-ECC9-43E0-AAD8-F67026F4BC55}" type="presOf" srcId="{DE4B9EAB-636A-44C0-B4F9-D4AE4F66DB43}" destId="{C0727D5E-6C12-4BCD-825A-84F5DCF3AFD4}" srcOrd="0" destOrd="0" presId="urn:microsoft.com/office/officeart/2005/8/layout/list1"/>
    <dgm:cxn modelId="{ADBDB941-25DD-4F79-A855-39F101EA072D}" type="presOf" srcId="{60360677-1876-48B5-B743-77D897B7DAC5}" destId="{12E172B9-01B0-436D-9684-1CCC8FA3FE5C}" srcOrd="0" destOrd="14" presId="urn:microsoft.com/office/officeart/2005/8/layout/list1"/>
    <dgm:cxn modelId="{33320C62-C43B-47FC-96AE-640F80DE87D7}" type="presOf" srcId="{FA84BF92-43C6-4E94-A77F-6263E68B6783}" destId="{8D263EF1-990E-4235-B334-4F0671851AEE}" srcOrd="0" destOrd="0" presId="urn:microsoft.com/office/officeart/2005/8/layout/list1"/>
    <dgm:cxn modelId="{91889A62-2DF9-412A-B68E-677BAA8CF049}" srcId="{FA84BF92-43C6-4E94-A77F-6263E68B6783}" destId="{5A3597F1-4FD8-4B85-AB64-4689226EC3C3}" srcOrd="12" destOrd="0" parTransId="{41D4A6B9-152D-412E-8691-8B87DB737A1D}" sibTransId="{83C95627-CEA9-4A66-B281-B4F1ADEF7903}"/>
    <dgm:cxn modelId="{F604CE6E-93DE-49FE-A2DB-3718E45D5567}" type="presOf" srcId="{2A4915CC-9E92-4E15-ADA1-21548082634D}" destId="{12E172B9-01B0-436D-9684-1CCC8FA3FE5C}" srcOrd="0" destOrd="20" presId="urn:microsoft.com/office/officeart/2005/8/layout/list1"/>
    <dgm:cxn modelId="{C633BA50-5990-418E-9019-68DDD5B8B6AD}" type="presOf" srcId="{9058E68A-C0A4-4470-8693-D1BDAB7735A1}" destId="{12E172B9-01B0-436D-9684-1CCC8FA3FE5C}" srcOrd="0" destOrd="8" presId="urn:microsoft.com/office/officeart/2005/8/layout/list1"/>
    <dgm:cxn modelId="{0F6A7E72-9CDC-474D-9F4D-CBE17A49F111}" srcId="{FA84BF92-43C6-4E94-A77F-6263E68B6783}" destId="{3FA274E8-69B4-4436-9682-8A7F5AD3D68B}" srcOrd="5" destOrd="0" parTransId="{B3827675-69D9-4FDD-8F7F-F88ACACABCDA}" sibTransId="{A8382096-1421-4A2E-A8F5-7A0B7261ECA5}"/>
    <dgm:cxn modelId="{088E5675-C584-414D-9438-07753A378EBD}" srcId="{FA84BF92-43C6-4E94-A77F-6263E68B6783}" destId="{2A4915CC-9E92-4E15-ADA1-21548082634D}" srcOrd="20" destOrd="0" parTransId="{3171DF52-83FE-4018-9119-6289581F1E7E}" sibTransId="{AF242507-36F1-4955-B1CC-E45B0E04F2D1}"/>
    <dgm:cxn modelId="{E7783057-8929-481A-BEA9-1FFC2665C90B}" type="presOf" srcId="{A3CA2D03-B75A-4F05-88C7-3B42ECB72A87}" destId="{12E172B9-01B0-436D-9684-1CCC8FA3FE5C}" srcOrd="0" destOrd="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03EC580-B371-4568-B553-A23D0E08710C}" srcId="{FA84BF92-43C6-4E94-A77F-6263E68B6783}" destId="{FCD17D24-7D5F-4683-B48C-8BADD42750B8}" srcOrd="19" destOrd="0" parTransId="{E19D8172-F0FD-4755-B0FF-C8DC6BA2D1E7}" sibTransId="{F68BE70F-4D4D-4D3E-8876-1C96BC31C24F}"/>
    <dgm:cxn modelId="{ABE42F8C-F774-45F2-8ED8-5A65D16FE9F7}" srcId="{FA84BF92-43C6-4E94-A77F-6263E68B6783}" destId="{01733EBB-9937-41B0-9E73-CB0D031D85C6}" srcOrd="16" destOrd="0" parTransId="{3B0BFD9D-0455-4DC2-BBB4-385886D9EA5F}" sibTransId="{E296A606-1078-4383-B618-82CCE689E7B3}"/>
    <dgm:cxn modelId="{24476192-D082-4032-AC51-71C749C28330}" srcId="{FA84BF92-43C6-4E94-A77F-6263E68B6783}" destId="{10D69362-19AE-41B9-B8DF-804CB1F5DC1E}" srcOrd="10" destOrd="0" parTransId="{6868A9B2-7B38-4AA6-A07E-06BAC5C8C35B}" sibTransId="{C2132568-B796-42AD-9963-F007F4BBF314}"/>
    <dgm:cxn modelId="{F2369094-47E2-4801-B3D0-6A04F75E1092}" type="presOf" srcId="{62CB1063-4617-4BE8-AADF-5C490A23F10B}" destId="{12E172B9-01B0-436D-9684-1CCC8FA3FE5C}" srcOrd="0" destOrd="6" presId="urn:microsoft.com/office/officeart/2005/8/layout/list1"/>
    <dgm:cxn modelId="{EDF59796-8B40-4819-B792-020AF901ECF1}" srcId="{FA84BF92-43C6-4E94-A77F-6263E68B6783}" destId="{A3CA2D03-B75A-4F05-88C7-3B42ECB72A87}" srcOrd="0" destOrd="0" parTransId="{FED237BE-D6DF-4AE9-B9C8-44BE70D04CEA}" sibTransId="{084444D0-15F9-4706-B9AA-AA5A6DDAF010}"/>
    <dgm:cxn modelId="{D54CBD99-5104-45C7-8751-879E6DE62A0D}" type="presOf" srcId="{66A4883B-3C01-42F2-B78B-EC4664BC5834}" destId="{12E172B9-01B0-436D-9684-1CCC8FA3FE5C}" srcOrd="0" destOrd="11" presId="urn:microsoft.com/office/officeart/2005/8/layout/list1"/>
    <dgm:cxn modelId="{C9BA199B-7DA9-41BF-B183-2AE2FDF88470}" type="presOf" srcId="{BEFEE381-F77E-4DBA-AA61-94EFE9C3037C}" destId="{12E172B9-01B0-436D-9684-1CCC8FA3FE5C}" srcOrd="0" destOrd="4" presId="urn:microsoft.com/office/officeart/2005/8/layout/list1"/>
    <dgm:cxn modelId="{DB0F379D-96A0-4F5B-B86B-1681A303F86A}" srcId="{FA84BF92-43C6-4E94-A77F-6263E68B6783}" destId="{8B87FA5D-93A3-4822-A382-F05507DD4493}" srcOrd="21" destOrd="0" parTransId="{0D067BE4-E649-4FF9-8A95-0E36C82651D3}" sibTransId="{C24AFDE3-3314-4997-9035-C858C151D6AC}"/>
    <dgm:cxn modelId="{B70785A5-1447-4D43-AB42-20562CF1FB1E}" type="presOf" srcId="{728E2547-294C-4A43-A895-F8EEB9E9FA4E}" destId="{12E172B9-01B0-436D-9684-1CCC8FA3FE5C}" srcOrd="0" destOrd="17" presId="urn:microsoft.com/office/officeart/2005/8/layout/list1"/>
    <dgm:cxn modelId="{B65A40A6-9EC9-4D40-92F6-4045BB40CCB0}" srcId="{FA84BF92-43C6-4E94-A77F-6263E68B6783}" destId="{62CB1063-4617-4BE8-AADF-5C490A23F10B}" srcOrd="6" destOrd="0" parTransId="{209969A0-6A47-415F-AE10-69CCBE87C729}" sibTransId="{50A88B89-FD24-4787-894F-FE64AC3D32EC}"/>
    <dgm:cxn modelId="{84E218AA-D828-4B25-A149-FFD433C5CD61}" srcId="{FA84BF92-43C6-4E94-A77F-6263E68B6783}" destId="{DBB241FC-807F-4541-8E34-E752DAC50693}" srcOrd="24" destOrd="0" parTransId="{68D08564-E03F-4C41-868A-E9B35DE208FD}" sibTransId="{24C17237-D818-44A4-A878-DCDBACFB5EFC}"/>
    <dgm:cxn modelId="{F8F5E1AE-64E7-4184-A1C3-A205A3AB915F}" srcId="{FA84BF92-43C6-4E94-A77F-6263E68B6783}" destId="{BEFEE381-F77E-4DBA-AA61-94EFE9C3037C}" srcOrd="4" destOrd="0" parTransId="{ECE2280C-C503-47E8-B08F-C3CF446CF935}" sibTransId="{89613117-12E5-4459-BF8B-10E23D166708}"/>
    <dgm:cxn modelId="{029006C5-96CA-4FE7-938E-3D2EFE009ECB}" type="presOf" srcId="{243BDBD7-706E-4BE2-B24F-D1E63A7DA9AD}" destId="{12E172B9-01B0-436D-9684-1CCC8FA3FE5C}" srcOrd="0" destOrd="9" presId="urn:microsoft.com/office/officeart/2005/8/layout/list1"/>
    <dgm:cxn modelId="{391433CA-B3CF-448F-BA3D-BE9B3496244E}" srcId="{FA84BF92-43C6-4E94-A77F-6263E68B6783}" destId="{EC014A8F-2B75-4FDF-BD7B-132ECDBC5374}" srcOrd="3" destOrd="0" parTransId="{5105501E-7858-412F-A613-21C45D6F231A}" sibTransId="{1D1F9729-CD68-418D-9D08-41B5EF7AAB7D}"/>
    <dgm:cxn modelId="{9E443ECA-53DD-46F7-8949-528839B84532}" srcId="{FA84BF92-43C6-4E94-A77F-6263E68B6783}" destId="{243BDBD7-706E-4BE2-B24F-D1E63A7DA9AD}" srcOrd="9" destOrd="0" parTransId="{7EDDA211-035E-48C8-8EA7-7964998C027F}" sibTransId="{6BC3E442-E591-41AF-BB18-A39E2D664D9D}"/>
    <dgm:cxn modelId="{C96A89CE-2539-42D8-8E5B-2C00218016BB}" srcId="{FA84BF92-43C6-4E94-A77F-6263E68B6783}" destId="{66A4883B-3C01-42F2-B78B-EC4664BC5834}" srcOrd="11" destOrd="0" parTransId="{D0BE71BF-182F-4EE2-9E86-085F73994BF5}" sibTransId="{02BF8A39-21B8-47AA-8C6A-4F104B15F90C}"/>
    <dgm:cxn modelId="{15EA08D3-9EBE-49A0-AE1E-4A44B884CEA8}" type="presOf" srcId="{10D69362-19AE-41B9-B8DF-804CB1F5DC1E}" destId="{12E172B9-01B0-436D-9684-1CCC8FA3FE5C}" srcOrd="0" destOrd="10" presId="urn:microsoft.com/office/officeart/2005/8/layout/list1"/>
    <dgm:cxn modelId="{4CC8E0DC-C9A7-40D9-BE68-F5026FA8AD69}" srcId="{FA84BF92-43C6-4E94-A77F-6263E68B6783}" destId="{9058E68A-C0A4-4470-8693-D1BDAB7735A1}" srcOrd="8" destOrd="0" parTransId="{B27B0F0C-2FD8-428A-A9EB-87F03080F0CC}" sibTransId="{28D0DA5F-A7F3-4E66-8F96-C06A08328993}"/>
    <dgm:cxn modelId="{5975B7DD-2C8F-4E9A-9E13-E537ED88996A}" type="presOf" srcId="{7A674B2F-5F34-4B22-B75B-61BE372DE2F2}" destId="{12E172B9-01B0-436D-9684-1CCC8FA3FE5C}" srcOrd="0" destOrd="13" presId="urn:microsoft.com/office/officeart/2005/8/layout/list1"/>
    <dgm:cxn modelId="{F99327F0-37F2-441D-845B-5F9FF51FFB41}" srcId="{FA84BF92-43C6-4E94-A77F-6263E68B6783}" destId="{8C37E17B-0716-465F-9295-F86423B50129}" srcOrd="2" destOrd="0" parTransId="{1DDB3DCA-5983-4D0B-8A58-30AB86B265DF}" sibTransId="{A6B7FC7D-4720-475C-96EB-E9B8BE442970}"/>
    <dgm:cxn modelId="{5770F8F3-EE84-41D0-8FCB-979E32BB9270}" type="presOf" srcId="{FCD17D24-7D5F-4683-B48C-8BADD42750B8}" destId="{12E172B9-01B0-436D-9684-1CCC8FA3FE5C}" srcOrd="0" destOrd="19" presId="urn:microsoft.com/office/officeart/2005/8/layout/list1"/>
    <dgm:cxn modelId="{71B5CCF6-AE3A-4911-A854-D9A8A9C54DA3}" srcId="{FA84BF92-43C6-4E94-A77F-6263E68B6783}" destId="{09ABD2B9-06CC-4388-805D-643C6B11788C}" srcOrd="7" destOrd="0" parTransId="{779FFFC8-C3E9-44C6-9F61-9332B040EFBB}" sibTransId="{81BA67E8-861D-431F-9F4D-F743F5481BF0}"/>
    <dgm:cxn modelId="{524354F7-303B-4E87-8D02-F58D20436E5A}" type="presOf" srcId="{25E5CE08-66CF-480E-99EF-825076FD96CC}" destId="{12E172B9-01B0-436D-9684-1CCC8FA3FE5C}" srcOrd="0" destOrd="23" presId="urn:microsoft.com/office/officeart/2005/8/layout/list1"/>
    <dgm:cxn modelId="{15A19BF9-0C80-492B-B12E-308834522D37}" srcId="{FA84BF92-43C6-4E94-A77F-6263E68B6783}" destId="{25E5CE08-66CF-480E-99EF-825076FD96CC}" srcOrd="23" destOrd="0" parTransId="{76101964-D676-4A05-B266-4ABB12E02F04}" sibTransId="{21344166-8475-4230-97D8-992A3DE35129}"/>
    <dgm:cxn modelId="{B86A6AFB-D9C8-4918-AC83-22BDDD9B6E2B}" type="presOf" srcId="{5A3597F1-4FD8-4B85-AB64-4689226EC3C3}"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l"/>
          <a:r>
            <a:rPr lang="en-US" sz="2400" dirty="0">
              <a:latin typeface="Arial Rounded MT Bold" panose="020F0704030504030204" pitchFamily="34" charset="0"/>
            </a:rPr>
            <a:t>Next Meeting – Yes, meeting in November</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C9597999-C23F-4867-9D73-E667FAF56258}">
      <dgm:prSet phldrT="[Text]" custT="1"/>
      <dgm:spPr/>
      <dgm:t>
        <a:bodyPr anchor="ctr" anchorCtr="0"/>
        <a:lstStyle/>
        <a:p>
          <a:r>
            <a:rPr lang="en-US" sz="2000" b="0" dirty="0">
              <a:latin typeface="Calibri" panose="020F0502020204030204" pitchFamily="34" charset="0"/>
              <a:cs typeface="Calibri" panose="020F0502020204030204" pitchFamily="34" charset="0"/>
            </a:rPr>
            <a:t>Thursday,</a:t>
          </a:r>
          <a:r>
            <a:rPr lang="en-US" sz="2000" b="1" dirty="0">
              <a:latin typeface="Calibri" panose="020F0502020204030204" pitchFamily="34" charset="0"/>
              <a:cs typeface="Calibri" panose="020F0502020204030204" pitchFamily="34" charset="0"/>
            </a:rPr>
            <a:t> November 16</a:t>
          </a:r>
          <a:r>
            <a:rPr lang="en-US" sz="2000" b="1" baseline="30000" dirty="0">
              <a:latin typeface="Calibri" panose="020F0502020204030204" pitchFamily="34" charset="0"/>
              <a:cs typeface="Calibri" panose="020F0502020204030204" pitchFamily="34" charset="0"/>
            </a:rPr>
            <a:t>th</a:t>
          </a:r>
          <a:r>
            <a:rPr lang="en-US" sz="2000" b="1" dirty="0">
              <a:latin typeface="Calibri" panose="020F0502020204030204" pitchFamily="34" charset="0"/>
              <a:cs typeface="Calibri" panose="020F0502020204030204" pitchFamily="34" charset="0"/>
            </a:rPr>
            <a:t> , 9:30 AM WebEx only      </a:t>
          </a:r>
          <a:r>
            <a:rPr lang="en-US" sz="2000" b="1" dirty="0">
              <a:solidFill>
                <a:srgbClr val="FF0000"/>
              </a:solidFill>
              <a:latin typeface="Calibri" panose="020F0502020204030204" pitchFamily="34" charset="0"/>
              <a:cs typeface="Calibri" panose="020F0502020204030204" pitchFamily="34" charset="0"/>
            </a:rPr>
            <a:t>We are back “on” </a:t>
          </a:r>
          <a:endParaRPr lang="en-US" sz="3600" dirty="0"/>
        </a:p>
      </dgm:t>
    </dgm:pt>
    <dgm:pt modelId="{3299E4A5-BF55-4FA8-9E3A-52EEB823A552}" type="parTrans" cxnId="{EF3B716A-6DC4-43B4-8D02-13D903C81653}">
      <dgm:prSet/>
      <dgm:spPr/>
      <dgm:t>
        <a:bodyPr/>
        <a:lstStyle/>
        <a:p>
          <a:endParaRPr lang="en-US"/>
        </a:p>
      </dgm:t>
    </dgm:pt>
    <dgm:pt modelId="{30CA58D9-FFDA-4ABA-B294-0F7E8E30514C}" type="sibTrans" cxnId="{EF3B716A-6DC4-43B4-8D02-13D903C81653}">
      <dgm:prSet/>
      <dgm:spPr/>
      <dgm:t>
        <a:bodyPr/>
        <a:lstStyle/>
        <a:p>
          <a:endParaRPr lang="en-US"/>
        </a:p>
      </dgm:t>
    </dgm:pt>
    <dgm:pt modelId="{D2506135-395C-47B0-8DA9-C3F76649FF22}">
      <dgm:prSet phldrT="[Text]" custT="1"/>
      <dgm:spPr/>
      <dgm:t>
        <a:bodyPr anchor="ctr" anchorCtr="0"/>
        <a:lstStyle/>
        <a:p>
          <a:r>
            <a:rPr lang="en-US" sz="2000" dirty="0">
              <a:latin typeface="Calibri" panose="020F0502020204030204" pitchFamily="34" charset="0"/>
              <a:cs typeface="Calibri" panose="020F0502020204030204" pitchFamily="34" charset="0"/>
            </a:rPr>
            <a:t>On the </a:t>
          </a:r>
          <a:r>
            <a:rPr lang="en-US" sz="2000" b="1" dirty="0">
              <a:latin typeface="Calibri" panose="020F0502020204030204" pitchFamily="34" charset="0"/>
              <a:cs typeface="Calibri" panose="020F0502020204030204" pitchFamily="34" charset="0"/>
            </a:rPr>
            <a:t>Agenda</a:t>
          </a:r>
          <a:r>
            <a:rPr lang="en-US" sz="2000" dirty="0">
              <a:latin typeface="Calibri" panose="020F0502020204030204" pitchFamily="34"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4442908-9FC7-4167-9B10-7F40337E004E}">
      <dgm:prSet phldrT="[Text]" custT="1"/>
      <dgm:spPr/>
      <dgm:t>
        <a:bodyPr anchor="ctr" anchorCtr="0"/>
        <a:lstStyle/>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Listserv</a:t>
          </a:r>
        </a:p>
      </dgm:t>
    </dgm:pt>
    <dgm:pt modelId="{2C082062-0F4A-46CE-9F54-2255FBF89EF2}" type="parTrans" cxnId="{36F8B17E-C395-4A93-B1D9-C03401023B9C}">
      <dgm:prSet/>
      <dgm:spPr/>
      <dgm:t>
        <a:bodyPr/>
        <a:lstStyle/>
        <a:p>
          <a:endParaRPr lang="en-US"/>
        </a:p>
      </dgm:t>
    </dgm:pt>
    <dgm:pt modelId="{D037B3F9-D3DE-4A58-AF2E-9DE91828FF09}" type="sibTrans" cxnId="{36F8B17E-C395-4A93-B1D9-C03401023B9C}">
      <dgm:prSet/>
      <dgm:spPr/>
      <dgm:t>
        <a:bodyPr/>
        <a:lstStyle/>
        <a:p>
          <a:endParaRPr lang="en-US"/>
        </a:p>
      </dgm:t>
    </dgm:pt>
    <dgm:pt modelId="{F673FA59-847C-4E39-BDD5-6490E0B76FFF}">
      <dgm:prSet phldrT="[Text]" custT="1"/>
      <dgm:spPr/>
      <dgm:t>
        <a:bodyPr anchor="ctr" anchorCtr="0"/>
        <a:lstStyle/>
        <a:p>
          <a:pPr>
            <a:buFont typeface="Wingdings" panose="05000000000000000000" pitchFamily="2" charset="2"/>
            <a:buChar char="q"/>
          </a:pPr>
          <a:r>
            <a:rPr lang="en-US" sz="1800" dirty="0">
              <a:latin typeface="Calibri" panose="020F0502020204030204" pitchFamily="34" charset="0"/>
              <a:cs typeface="Calibri" panose="020F0502020204030204" pitchFamily="34" charset="0"/>
            </a:rPr>
            <a:t>ERCOT Updates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4FAEB260-9385-4C32-8D49-D09FFE5CB2E8}">
      <dgm:prSet phldrT="[Text]" custT="1"/>
      <dgm:spPr/>
      <dgm:t>
        <a:bodyPr anchor="ctr" anchorCtr="0"/>
        <a:lstStyle/>
        <a:p>
          <a:pPr>
            <a:buFont typeface="Wingdings" panose="05000000000000000000" pitchFamily="2" charset="2"/>
            <a:buChar char="q"/>
          </a:pPr>
          <a:r>
            <a:rPr lang="en-US" sz="1800" b="1" i="0" dirty="0">
              <a:latin typeface="Calibri" panose="020F0502020204030204" pitchFamily="34" charset="0"/>
              <a:cs typeface="Calibri" panose="020F0502020204030204" pitchFamily="34" charset="0"/>
            </a:rPr>
            <a:t>RMGRR</a:t>
          </a:r>
          <a:r>
            <a:rPr lang="en-US" sz="1800" i="0" dirty="0">
              <a:latin typeface="Calibri" panose="020F0502020204030204" pitchFamily="34" charset="0"/>
              <a:cs typeface="Calibri" panose="020F0502020204030204" pitchFamily="34" charset="0"/>
            </a:rPr>
            <a:t> </a:t>
          </a:r>
          <a:r>
            <a:rPr lang="en-US" sz="1800" b="1" i="0" dirty="0">
              <a:latin typeface="Calibri" panose="020F0502020204030204" pitchFamily="34" charset="0"/>
              <a:cs typeface="Calibri" panose="020F0502020204030204" pitchFamily="34" charset="0"/>
            </a:rPr>
            <a:t>Switch Hold Removal Clarification</a:t>
          </a:r>
          <a:endParaRPr lang="en-US" sz="1800" i="0" dirty="0">
            <a:latin typeface="Calibri" panose="020F0502020204030204" pitchFamily="34" charset="0"/>
            <a:cs typeface="Calibri" panose="020F0502020204030204" pitchFamily="34" charset="0"/>
          </a:endParaRPr>
        </a:p>
      </dgm:t>
    </dgm:pt>
    <dgm:pt modelId="{D1CD7C0A-B7BF-42DE-8F2B-C37F55BBA100}" type="sibTrans" cxnId="{57D3BC52-957C-43A1-8E59-70072CF35EEB}">
      <dgm:prSet/>
      <dgm:spPr/>
      <dgm:t>
        <a:bodyPr/>
        <a:lstStyle/>
        <a:p>
          <a:endParaRPr lang="en-US"/>
        </a:p>
      </dgm:t>
    </dgm:pt>
    <dgm:pt modelId="{A1D9E879-B8E4-4C2E-A23D-FC1814B578CA}" type="parTrans" cxnId="{57D3BC52-957C-43A1-8E59-70072CF35EEB}">
      <dgm:prSet/>
      <dgm:spPr/>
      <dgm:t>
        <a:bodyPr/>
        <a:lstStyle/>
        <a:p>
          <a:endParaRPr lang="en-US"/>
        </a:p>
      </dgm:t>
    </dgm:pt>
    <dgm:pt modelId="{1A6B3514-C0B1-49A4-88BA-6765A2CDBCDC}">
      <dgm:prSet phldrT="[Text]" custT="1"/>
      <dgm:spPr/>
      <dgm:t>
        <a:bodyPr anchor="ctr" anchorCtr="0"/>
        <a:lstStyle/>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MIS API review</a:t>
          </a:r>
        </a:p>
      </dgm:t>
    </dgm:pt>
    <dgm:pt modelId="{DEE7783B-01A1-4F93-9B85-B69F7F3A6928}" type="parTrans" cxnId="{5A65E9C2-B169-40AB-A175-A5007CAB782E}">
      <dgm:prSet/>
      <dgm:spPr/>
      <dgm:t>
        <a:bodyPr/>
        <a:lstStyle/>
        <a:p>
          <a:endParaRPr lang="en-US"/>
        </a:p>
      </dgm:t>
    </dgm:pt>
    <dgm:pt modelId="{6E931FED-AC28-4D89-B726-5D25E6E1DA6D}" type="sibTrans" cxnId="{5A65E9C2-B169-40AB-A175-A5007CAB782E}">
      <dgm:prSet/>
      <dgm:spPr/>
      <dgm:t>
        <a:bodyPr/>
        <a:lstStyle/>
        <a:p>
          <a:endParaRPr lang="en-US"/>
        </a:p>
      </dgm:t>
    </dgm:pt>
    <dgm:pt modelId="{75489AA9-9B29-4B8E-A704-2BBACA588FE1}">
      <dgm:prSet phldrT="[Text]" custT="1"/>
      <dgm:spPr/>
      <dgm:t>
        <a:bodyPr anchor="ctr" anchorCtr="0"/>
        <a:lstStyle/>
        <a:p>
          <a:pPr>
            <a:buFont typeface="Arial" panose="020B0604020202020204" pitchFamily="34" charset="0"/>
            <a:buChar char="•"/>
          </a:pPr>
          <a:r>
            <a:rPr lang="en-US" sz="1800" b="1" dirty="0">
              <a:latin typeface="Calibri" panose="020F0502020204030204" pitchFamily="34" charset="0"/>
              <a:cs typeface="Calibri" panose="020F0502020204030204" pitchFamily="34" charset="0"/>
            </a:rPr>
            <a:t>SLA – Retail Releases review </a:t>
          </a:r>
        </a:p>
      </dgm:t>
    </dgm:pt>
    <dgm:pt modelId="{DB99051B-50FB-41C6-A4F5-5E768E51BC52}" type="parTrans" cxnId="{EEA24035-6A5A-4D9E-80ED-23CFDD6328C3}">
      <dgm:prSet/>
      <dgm:spPr/>
      <dgm:t>
        <a:bodyPr/>
        <a:lstStyle/>
        <a:p>
          <a:endParaRPr lang="en-US"/>
        </a:p>
      </dgm:t>
    </dgm:pt>
    <dgm:pt modelId="{A5C4BDC8-A30F-4143-B40C-01CFB6D252EC}" type="sibTrans" cxnId="{EEA24035-6A5A-4D9E-80ED-23CFDD6328C3}">
      <dgm:prSet/>
      <dgm:spPr/>
      <dgm:t>
        <a:bodyPr/>
        <a:lstStyle/>
        <a:p>
          <a:endParaRPr lang="en-US"/>
        </a:p>
      </dgm:t>
    </dgm:pt>
    <dgm:pt modelId="{EA2EF7B5-2A7F-409F-A499-7DE3B8B815FF}">
      <dgm:prSet phldrT="[Text]" custT="1"/>
      <dgm:spPr/>
      <dgm:t>
        <a:bodyPr anchor="ctr" anchorCtr="0"/>
        <a:lstStyle/>
        <a:p>
          <a:pPr>
            <a:buFont typeface="Wingdings" panose="05000000000000000000" pitchFamily="2" charset="2"/>
            <a:buChar char="q"/>
          </a:pPr>
          <a:r>
            <a:rPr lang="en-US" sz="1800" dirty="0">
              <a:latin typeface="Calibri" panose="020F0502020204030204" pitchFamily="34" charset="0"/>
              <a:cs typeface="Calibri" panose="020F0502020204030204" pitchFamily="34" charset="0"/>
            </a:rPr>
            <a:t>SCR817 Business Requirements, preparation for implementation</a:t>
          </a:r>
          <a:endParaRPr lang="en-US" sz="1800" i="1" dirty="0">
            <a:latin typeface="Calibri" panose="020F0502020204030204" pitchFamily="34"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D2C79BD-43D3-4B26-96C7-8F43C537C38D}">
      <dgm:prSet phldrT="[Text]" custT="1"/>
      <dgm:spPr/>
      <dgm:t>
        <a:bodyPr anchor="ctr" anchorCtr="0"/>
        <a:lstStyle/>
        <a:p>
          <a:pPr>
            <a:buFont typeface="Wingdings" panose="05000000000000000000" pitchFamily="2" charset="2"/>
            <a:buChar char="q"/>
          </a:pPr>
          <a:r>
            <a:rPr lang="en-US" sz="1800" i="0" dirty="0">
              <a:latin typeface="Calibri" panose="020F0502020204030204" pitchFamily="34" charset="0"/>
              <a:cs typeface="Calibri" panose="020F0502020204030204" pitchFamily="34" charset="0"/>
            </a:rPr>
            <a:t>Data/Talking Points for Client Services on MT Analysis</a:t>
          </a:r>
        </a:p>
      </dgm:t>
    </dgm:pt>
    <dgm:pt modelId="{811BB26E-3394-4CE8-973C-B3D79B6E4C2F}" type="parTrans" cxnId="{754CFA4E-4854-4D13-AA32-EE1382C59FBA}">
      <dgm:prSet/>
      <dgm:spPr/>
    </dgm:pt>
    <dgm:pt modelId="{B0E95289-E902-441C-8133-0D206B615478}" type="sibTrans" cxnId="{754CFA4E-4854-4D13-AA32-EE1382C59FBA}">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04609" custLinFactNeighborY="-57119">
        <dgm:presLayoutVars>
          <dgm:bulletEnabled val="1"/>
        </dgm:presLayoutVars>
      </dgm:prSet>
      <dgm:spPr/>
    </dgm:pt>
  </dgm:ptLst>
  <dgm:cxnLst>
    <dgm:cxn modelId="{FF47E610-8108-4CF2-A294-DCB652E90F5B}" srcId="{F673FA59-847C-4E39-BDD5-6490E0B76FFF}" destId="{F4442908-9FC7-4167-9B10-7F40337E004E}" srcOrd="0" destOrd="0" parTransId="{5E884D67-B5C7-4191-A5DE-52A457D75071}" sibTransId="{08EE3E14-3055-4699-87E9-1C905EB88ED8}"/>
    <dgm:cxn modelId="{431F7221-9789-4D91-AB34-872780AAF7A9}" type="presOf" srcId="{02F7AF0B-EC7F-4527-A68E-4A56FEF22CAA}" destId="{5FD4668F-81DD-421E-9924-50274E363CDB}" srcOrd="0" destOrd="4" presId="urn:microsoft.com/office/officeart/2005/8/layout/list1"/>
    <dgm:cxn modelId="{890AFE24-2ACF-4ED4-84CF-ADFA10D6C8FC}" type="presOf" srcId="{1A6B3514-C0B1-49A4-88BA-6765A2CDBCDC}" destId="{5FD4668F-81DD-421E-9924-50274E363CDB}" srcOrd="0" destOrd="5" presId="urn:microsoft.com/office/officeart/2005/8/layout/list1"/>
    <dgm:cxn modelId="{DF88B52E-D0EA-4B49-903F-7E6C2945C19E}" type="presOf" srcId="{F673FA59-847C-4E39-BDD5-6490E0B76FFF}" destId="{5FD4668F-81DD-421E-9924-50274E363CDB}" srcOrd="0" destOrd="2" presId="urn:microsoft.com/office/officeart/2005/8/layout/list1"/>
    <dgm:cxn modelId="{EEA24035-6A5A-4D9E-80ED-23CFDD6328C3}" srcId="{F673FA59-847C-4E39-BDD5-6490E0B76FFF}" destId="{75489AA9-9B29-4B8E-A704-2BBACA588FE1}" srcOrd="3" destOrd="0" parTransId="{DB99051B-50FB-41C6-A4F5-5E768E51BC52}" sibTransId="{A5C4BDC8-A30F-4143-B40C-01CFB6D252EC}"/>
    <dgm:cxn modelId="{B33B4B41-F48F-4F34-8054-D815D218B290}" type="presOf" srcId="{A00CC55C-C72B-47E2-9AE1-1FA65D7AAADD}" destId="{5FD4668F-81DD-421E-9924-50274E363CDB}" srcOrd="0" destOrd="10" presId="urn:microsoft.com/office/officeart/2005/8/layout/list1"/>
    <dgm:cxn modelId="{95676564-707A-49FD-A4E9-339FEBDB98E8}" type="presOf" srcId="{DD2C79BD-43D3-4B26-96C7-8F43C537C38D}" destId="{5FD4668F-81DD-421E-9924-50274E363CDB}" srcOrd="0" destOrd="9"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EF3B716A-6DC4-43B4-8D02-13D903C81653}" srcId="{FA84BF92-43C6-4E94-A77F-6263E68B6783}" destId="{C9597999-C23F-4867-9D73-E667FAF56258}" srcOrd="0" destOrd="0" parTransId="{3299E4A5-BF55-4FA8-9E3A-52EEB823A552}" sibTransId="{30CA58D9-FFDA-4ABA-B294-0F7E8E30514C}"/>
    <dgm:cxn modelId="{754CFA4E-4854-4D13-AA32-EE1382C59FBA}" srcId="{D2506135-395C-47B0-8DA9-C3F76649FF22}" destId="{DD2C79BD-43D3-4B26-96C7-8F43C537C38D}" srcOrd="3" destOrd="0" parTransId="{811BB26E-3394-4CE8-973C-B3D79B6E4C2F}" sibTransId="{B0E95289-E902-441C-8133-0D206B615478}"/>
    <dgm:cxn modelId="{1890FC71-E963-4F2E-8359-B280CD44A09E}" type="presOf" srcId="{EA2EF7B5-2A7F-409F-A499-7DE3B8B815FF}" destId="{5FD4668F-81DD-421E-9924-50274E363CDB}" srcOrd="0" destOrd="7" presId="urn:microsoft.com/office/officeart/2005/8/layout/list1"/>
    <dgm:cxn modelId="{57D3BC52-957C-43A1-8E59-70072CF35EEB}" srcId="{D2506135-395C-47B0-8DA9-C3F76649FF22}" destId="{4FAEB260-9385-4C32-8D49-D09FFE5CB2E8}" srcOrd="2" destOrd="0" parTransId="{A1D9E879-B8E4-4C2E-A23D-FC1814B578CA}" sibTransId="{D1CD7C0A-B7BF-42DE-8F2B-C37F55BBA100}"/>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673FA59-847C-4E39-BDD5-6490E0B76FFF}" destId="{02F7AF0B-EC7F-4527-A68E-4A56FEF22CAA}" srcOrd="1" destOrd="0" parTransId="{2C082062-0F4A-46CE-9F54-2255FBF89EF2}" sibTransId="{D037B3F9-D3DE-4A58-AF2E-9DE91828FF09}"/>
    <dgm:cxn modelId="{F3DC8182-5051-4644-BE2C-AEB2F934CA26}" type="presOf" srcId="{F4442908-9FC7-4167-9B10-7F40337E004E}" destId="{5FD4668F-81DD-421E-9924-50274E363CDB}" srcOrd="0" destOrd="3" presId="urn:microsoft.com/office/officeart/2005/8/layout/list1"/>
    <dgm:cxn modelId="{8CB15E8B-5AA7-4A37-AD04-00B9284EF16C}" type="presOf" srcId="{4FAEB260-9385-4C32-8D49-D09FFE5CB2E8}" destId="{5FD4668F-81DD-421E-9924-50274E363CDB}" srcOrd="0" destOrd="8"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1491A9AC-1788-4EAD-9C29-8CEFCEDC670E}" type="presOf" srcId="{D2506135-395C-47B0-8DA9-C3F76649FF22}" destId="{5FD4668F-81DD-421E-9924-50274E363CDB}" srcOrd="0" destOrd="1" presId="urn:microsoft.com/office/officeart/2005/8/layout/list1"/>
    <dgm:cxn modelId="{DB3B57BD-5114-4C13-9279-456AACB52163}" type="presOf" srcId="{C9597999-C23F-4867-9D73-E667FAF56258}" destId="{5FD4668F-81DD-421E-9924-50274E363CDB}" srcOrd="0" destOrd="0" presId="urn:microsoft.com/office/officeart/2005/8/layout/list1"/>
    <dgm:cxn modelId="{5A65E9C2-B169-40AB-A175-A5007CAB782E}" srcId="{F673FA59-847C-4E39-BDD5-6490E0B76FFF}" destId="{1A6B3514-C0B1-49A4-88BA-6765A2CDBCDC}" srcOrd="2" destOrd="0" parTransId="{DEE7783B-01A1-4F93-9B85-B69F7F3A6928}" sibTransId="{6E931FED-AC28-4D89-B726-5D25E6E1DA6D}"/>
    <dgm:cxn modelId="{278E5BCA-D8EB-4C90-AFB3-B9773D2E6D43}" type="presOf" srcId="{FA84BF92-43C6-4E94-A77F-6263E68B6783}" destId="{18E20904-4337-4D49-878F-C6A3998E9768}" srcOrd="0" destOrd="0" presId="urn:microsoft.com/office/officeart/2005/8/layout/list1"/>
    <dgm:cxn modelId="{66D66DCD-5A03-46D7-B32C-F50753DA36DA}" type="presOf" srcId="{75489AA9-9B29-4B8E-A704-2BBACA588FE1}" destId="{5FD4668F-81DD-421E-9924-50274E363CDB}" srcOrd="0" destOrd="6"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31964"/>
          <a:ext cx="113296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127" rIns="879306"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ERCOT Updates – </a:t>
          </a:r>
          <a:endParaRPr lang="en-US" sz="2200" b="0" kern="1200" dirty="0"/>
        </a:p>
        <a:p>
          <a:pPr marL="57150" lvl="1" indent="-57150" algn="l" defTabSz="355600">
            <a:lnSpc>
              <a:spcPct val="90000"/>
            </a:lnSpc>
            <a:spcBef>
              <a:spcPct val="0"/>
            </a:spcBef>
            <a:spcAft>
              <a:spcPct val="15000"/>
            </a:spcAft>
            <a:buFont typeface="Wingdings" panose="05000000000000000000" pitchFamily="2" charset="2"/>
            <a:buChar char="q"/>
          </a:pPr>
          <a:endParaRPr lang="en-US" sz="800" b="0" kern="1200" dirty="0"/>
        </a:p>
        <a:p>
          <a:pPr marL="457200" lvl="2" indent="-228600" algn="l" defTabSz="889000">
            <a:lnSpc>
              <a:spcPct val="90000"/>
            </a:lnSpc>
            <a:spcBef>
              <a:spcPct val="0"/>
            </a:spcBef>
            <a:spcAft>
              <a:spcPct val="15000"/>
            </a:spcAft>
            <a:buChar char="•"/>
          </a:pPr>
          <a:r>
            <a:rPr lang="en-US" sz="2000" b="0" u="sng" kern="1200" dirty="0">
              <a:solidFill>
                <a:schemeClr val="tx1"/>
              </a:solidFill>
              <a:latin typeface="Calibri" panose="020F0502020204030204" pitchFamily="34" charset="0"/>
              <a:ea typeface="+mn-ea"/>
              <a:cs typeface="Calibri" panose="020F0502020204030204" pitchFamily="34" charset="0"/>
            </a:rPr>
            <a:t>MIS API project update </a:t>
          </a:r>
          <a:r>
            <a:rPr lang="en-US" sz="2000" b="0" kern="1200" dirty="0">
              <a:solidFill>
                <a:schemeClr val="tx1"/>
              </a:solidFill>
              <a:latin typeface="Calibri" panose="020F0502020204030204" pitchFamily="34" charset="0"/>
              <a:ea typeface="+mn-ea"/>
              <a:cs typeface="Calibri" panose="020F0502020204030204" pitchFamily="34" charset="0"/>
            </a:rPr>
            <a:t>–Digital certificates have been granted for testing environment.  Testing is being conducted this week 11/6 – 11/11 for the conversion from the MIME to SOAP exchanges.  Go Live will occur 12/10.  Test files can be found </a:t>
          </a:r>
          <a:r>
            <a:rPr lang="en-US" sz="2000" kern="1200" dirty="0">
              <a:hlinkClick xmlns:r="http://schemas.openxmlformats.org/officeDocument/2006/relationships" r:id="rId1"/>
            </a:rPr>
            <a:t>https://www.ercot.com/files/docs/2023/09/19/Retail-MIS-API-Technical-Files.zip</a:t>
          </a:r>
          <a:r>
            <a:rPr lang="en-US" sz="2000" b="0" kern="1200" dirty="0">
              <a:solidFill>
                <a:schemeClr val="tx1"/>
              </a:solidFill>
              <a:latin typeface="Calibri" panose="020F0502020204030204" pitchFamily="34" charset="0"/>
              <a:ea typeface="+mn-ea"/>
              <a:cs typeface="Calibri" panose="020F0502020204030204" pitchFamily="34" charset="0"/>
            </a:rPr>
            <a:t> </a:t>
          </a:r>
          <a:endParaRPr lang="en-US" sz="3600" b="0" kern="1200" dirty="0"/>
        </a:p>
        <a:p>
          <a:pPr marL="114300" lvl="2" indent="-57150" algn="l" defTabSz="222250">
            <a:lnSpc>
              <a:spcPct val="90000"/>
            </a:lnSpc>
            <a:spcBef>
              <a:spcPct val="0"/>
            </a:spcBef>
            <a:spcAft>
              <a:spcPct val="15000"/>
            </a:spcAft>
            <a:buChar char="•"/>
          </a:pPr>
          <a:endParaRPr lang="en-US" sz="500" b="0" kern="1200" dirty="0"/>
        </a:p>
        <a:p>
          <a:pPr marL="114300" lvl="2" indent="-57150" algn="l" defTabSz="222250">
            <a:lnSpc>
              <a:spcPct val="90000"/>
            </a:lnSpc>
            <a:spcBef>
              <a:spcPct val="0"/>
            </a:spcBef>
            <a:spcAft>
              <a:spcPct val="15000"/>
            </a:spcAft>
            <a:buChar char="•"/>
          </a:pPr>
          <a:endParaRPr lang="en-US" sz="500" b="0" kern="1200" dirty="0"/>
        </a:p>
        <a:p>
          <a:pPr marL="114300" lvl="2" indent="-57150" algn="l" defTabSz="222250">
            <a:lnSpc>
              <a:spcPct val="90000"/>
            </a:lnSpc>
            <a:spcBef>
              <a:spcPct val="0"/>
            </a:spcBef>
            <a:spcAft>
              <a:spcPct val="15000"/>
            </a:spcAft>
            <a:buChar char="•"/>
          </a:pPr>
          <a:endParaRPr lang="en-US" sz="500" b="0" kern="1200" dirty="0"/>
        </a:p>
        <a:p>
          <a:pPr marL="457200" lvl="2" indent="-228600" algn="l" defTabSz="889000">
            <a:lnSpc>
              <a:spcPct val="90000"/>
            </a:lnSpc>
            <a:spcBef>
              <a:spcPct val="0"/>
            </a:spcBef>
            <a:spcAft>
              <a:spcPct val="15000"/>
            </a:spcAft>
            <a:buChar char="•"/>
          </a:pPr>
          <a:r>
            <a:rPr lang="en-US" sz="2000" b="0" u="sng" kern="1200" dirty="0"/>
            <a:t>EDM Implementation Guide </a:t>
          </a:r>
          <a:r>
            <a:rPr lang="en-US" sz="2000" b="0" kern="1200" dirty="0"/>
            <a:t>– posted here </a:t>
          </a:r>
          <a:r>
            <a:rPr lang="en-US" sz="2000" kern="1200" dirty="0">
              <a:hlinkClick xmlns:r="http://schemas.openxmlformats.org/officeDocument/2006/relationships" r:id="rId2"/>
            </a:rPr>
            <a:t>https://www.ercot.com/mktrules/guides/data_transport</a:t>
          </a:r>
          <a:endParaRPr lang="en-US" sz="2400" b="1" kern="1200" dirty="0">
            <a:solidFill>
              <a:srgbClr val="FF0000"/>
            </a:solidFill>
          </a:endParaRPr>
        </a:p>
        <a:p>
          <a:pPr marL="114300" lvl="2" indent="-57150" algn="l" defTabSz="222250">
            <a:lnSpc>
              <a:spcPct val="100000"/>
            </a:lnSpc>
            <a:spcBef>
              <a:spcPct val="0"/>
            </a:spcBef>
            <a:spcAft>
              <a:spcPct val="15000"/>
            </a:spcAft>
            <a:buChar char="•"/>
          </a:pPr>
          <a:endParaRPr lang="en-US" sz="500" b="1" kern="1200" dirty="0">
            <a:solidFill>
              <a:srgbClr val="FF0000"/>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Listserv Activity </a:t>
          </a:r>
          <a:r>
            <a:rPr lang="en-US" sz="2000" b="0" kern="1200" dirty="0">
              <a:solidFill>
                <a:schemeClr val="tx1"/>
              </a:solidFill>
            </a:rPr>
            <a:t>– ERCOT is seeking a high-performance license for the listserv platform so as not to impact the GUI when sending large notifications </a:t>
          </a:r>
        </a:p>
        <a:p>
          <a:pPr marL="114300" lvl="2" indent="-57150" algn="l" defTabSz="222250">
            <a:lnSpc>
              <a:spcPct val="90000"/>
            </a:lnSpc>
            <a:spcBef>
              <a:spcPct val="0"/>
            </a:spcBef>
            <a:spcAft>
              <a:spcPct val="15000"/>
            </a:spcAft>
            <a:buChar char="•"/>
          </a:pPr>
          <a:endParaRPr lang="en-US" sz="500" b="0" kern="1200" dirty="0">
            <a:solidFill>
              <a:schemeClr val="tx1"/>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ERCOT Retail Release Calendar </a:t>
          </a:r>
          <a:r>
            <a:rPr lang="en-US" sz="2000" b="0" u="none" kern="1200" dirty="0">
              <a:solidFill>
                <a:schemeClr val="tx1"/>
              </a:solidFill>
            </a:rPr>
            <a:t>– Market Participants should expect 12 retail releases throughout the year shorter in duration.  </a:t>
          </a:r>
          <a:r>
            <a:rPr lang="en-US" sz="2000" b="1" u="none" kern="1200" dirty="0">
              <a:solidFill>
                <a:srgbClr val="FF0000"/>
              </a:solidFill>
            </a:rPr>
            <a:t>RMS Vote in December? </a:t>
          </a:r>
          <a:endParaRPr lang="en-US" sz="2000" b="1" u="sng" kern="1200" dirty="0">
            <a:solidFill>
              <a:schemeClr val="tx1"/>
            </a:solidFill>
          </a:endParaRPr>
        </a:p>
        <a:p>
          <a:pPr marL="114300" lvl="2" indent="-57150" algn="l" defTabSz="222250">
            <a:lnSpc>
              <a:spcPct val="90000"/>
            </a:lnSpc>
            <a:spcBef>
              <a:spcPct val="0"/>
            </a:spcBef>
            <a:spcAft>
              <a:spcPct val="15000"/>
            </a:spcAft>
            <a:buChar char="•"/>
          </a:pPr>
          <a:endParaRPr lang="en-US" sz="500" b="0" u="sng" kern="1200" dirty="0">
            <a:solidFill>
              <a:schemeClr val="tx1"/>
            </a:solidFill>
          </a:endParaRPr>
        </a:p>
        <a:p>
          <a:pPr marL="457200" lvl="2" indent="-228600" algn="l" defTabSz="889000">
            <a:lnSpc>
              <a:spcPct val="90000"/>
            </a:lnSpc>
            <a:spcBef>
              <a:spcPct val="0"/>
            </a:spcBef>
            <a:spcAft>
              <a:spcPct val="15000"/>
            </a:spcAft>
            <a:buChar char="•"/>
          </a:pPr>
          <a:r>
            <a:rPr lang="en-US" sz="2000" b="0" u="sng" kern="1200" dirty="0">
              <a:solidFill>
                <a:schemeClr val="tx1"/>
              </a:solidFill>
            </a:rPr>
            <a:t>SCR817</a:t>
          </a:r>
          <a:r>
            <a:rPr lang="en-US" sz="2000" b="0" u="none" kern="1200" dirty="0">
              <a:solidFill>
                <a:schemeClr val="tx1"/>
              </a:solidFill>
            </a:rPr>
            <a:t> – testing is ahead of schedule and no concerns</a:t>
          </a:r>
          <a:endParaRPr lang="en-US" sz="2000" b="0" u="sng"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31964"/>
        <a:ext cx="11329647" cy="4898326"/>
      </dsp:txXfrm>
    </dsp:sp>
    <dsp:sp modelId="{4FC84B32-D1CC-469D-BDF0-F53E02EEAA9C}">
      <dsp:nvSpPr>
        <dsp:cNvPr id="0" name=""/>
        <dsp:cNvSpPr/>
      </dsp:nvSpPr>
      <dsp:spPr>
        <a:xfrm>
          <a:off x="0" y="0"/>
          <a:ext cx="10829645"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Update</a:t>
          </a:r>
        </a:p>
      </dsp:txBody>
      <dsp:txXfrm>
        <a:off x="0" y="0"/>
        <a:ext cx="10829645" cy="590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70734"/>
          <a:ext cx="11329647" cy="485729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666496"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MVI vs SWI scenario – </a:t>
          </a:r>
          <a:r>
            <a:rPr lang="en-US" sz="2200" b="0" kern="1200" dirty="0">
              <a:solidFill>
                <a:schemeClr val="tx1"/>
              </a:solidFill>
              <a:latin typeface="Calibri" panose="020F0502020204030204" pitchFamily="34" charset="0"/>
              <a:ea typeface="+mn-ea"/>
              <a:cs typeface="Calibri" panose="020F0502020204030204" pitchFamily="34" charset="0"/>
            </a:rPr>
            <a:t>what happens when a REP sends an incorrect transaction and what is the available process to correct the situation.  Comments noted:</a:t>
          </a:r>
          <a:endParaRPr lang="en-US" sz="2200" b="0" kern="1200" dirty="0"/>
        </a:p>
        <a:p>
          <a:pPr marL="457200" lvl="2" indent="-228600" algn="l" defTabSz="977900">
            <a:lnSpc>
              <a:spcPct val="90000"/>
            </a:lnSpc>
            <a:spcBef>
              <a:spcPct val="0"/>
            </a:spcBef>
            <a:spcAft>
              <a:spcPct val="15000"/>
            </a:spcAft>
            <a:buFont typeface="+mj-lt"/>
            <a:buAutoNum type="arabicPeriod"/>
          </a:pPr>
          <a:r>
            <a:rPr lang="en-US" sz="2200" b="0" kern="1200" dirty="0"/>
            <a:t>No validation of customers performed by TDSP</a:t>
          </a:r>
        </a:p>
        <a:p>
          <a:pPr marL="457200" lvl="2" indent="-228600" algn="l" defTabSz="977900">
            <a:lnSpc>
              <a:spcPct val="90000"/>
            </a:lnSpc>
            <a:spcBef>
              <a:spcPct val="0"/>
            </a:spcBef>
            <a:spcAft>
              <a:spcPct val="15000"/>
            </a:spcAft>
            <a:buFont typeface="+mj-lt"/>
            <a:buAutoNum type="arabicPeriod"/>
          </a:pPr>
          <a:r>
            <a:rPr lang="en-US" sz="2200" b="0" kern="1200" dirty="0"/>
            <a:t>TDSPs will capture the name on the SWI transaction even when differing to align systems</a:t>
          </a:r>
        </a:p>
        <a:p>
          <a:pPr marL="457200" lvl="2" indent="-228600" algn="l" defTabSz="977900">
            <a:lnSpc>
              <a:spcPct val="90000"/>
            </a:lnSpc>
            <a:spcBef>
              <a:spcPct val="0"/>
            </a:spcBef>
            <a:spcAft>
              <a:spcPct val="15000"/>
            </a:spcAft>
            <a:buFont typeface="+mj-lt"/>
            <a:buAutoNum type="arabicPeriod"/>
          </a:pPr>
          <a:r>
            <a:rPr lang="en-US" sz="2200" b="0" kern="1200" dirty="0"/>
            <a:t>Training highlights the differences/consequences between sending the “wrong” transaction:</a:t>
          </a:r>
        </a:p>
        <a:p>
          <a:pPr marL="685800" lvl="3" indent="-228600" algn="l" defTabSz="977900">
            <a:lnSpc>
              <a:spcPct val="90000"/>
            </a:lnSpc>
            <a:spcBef>
              <a:spcPct val="0"/>
            </a:spcBef>
            <a:spcAft>
              <a:spcPct val="15000"/>
            </a:spcAft>
            <a:buFont typeface="Arial" panose="020B0604020202020204" pitchFamily="34" charset="0"/>
            <a:buChar char="•"/>
          </a:pPr>
          <a:r>
            <a:rPr lang="en-US" sz="2200" b="0" kern="1200" dirty="0"/>
            <a:t>TDSP outage alert programs will be reset with MVIs, not SWIs</a:t>
          </a:r>
        </a:p>
        <a:p>
          <a:pPr marL="685800" lvl="3" indent="-228600" algn="l" defTabSz="977900">
            <a:lnSpc>
              <a:spcPct val="90000"/>
            </a:lnSpc>
            <a:spcBef>
              <a:spcPct val="0"/>
            </a:spcBef>
            <a:spcAft>
              <a:spcPct val="15000"/>
            </a:spcAft>
            <a:buFont typeface="Arial" panose="020B0604020202020204" pitchFamily="34" charset="0"/>
            <a:buChar char="•"/>
          </a:pPr>
          <a:r>
            <a:rPr lang="en-US" sz="2200" b="0" kern="1200" dirty="0"/>
            <a:t>For SWIs, postcards will be sent by ERCOT</a:t>
          </a:r>
        </a:p>
        <a:p>
          <a:pPr marL="685800" lvl="3" indent="-228600" algn="l" defTabSz="977900">
            <a:lnSpc>
              <a:spcPct val="90000"/>
            </a:lnSpc>
            <a:spcBef>
              <a:spcPct val="0"/>
            </a:spcBef>
            <a:spcAft>
              <a:spcPct val="15000"/>
            </a:spcAft>
            <a:buFont typeface="Arial" panose="020B0604020202020204" pitchFamily="34" charset="0"/>
            <a:buChar char="•"/>
          </a:pPr>
          <a:r>
            <a:rPr lang="en-US" sz="2200" b="0" kern="1200" dirty="0"/>
            <a:t>Discuss financial impacts of incorrect transaction</a:t>
          </a:r>
        </a:p>
        <a:p>
          <a:pPr marL="457200" lvl="2"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70734"/>
        <a:ext cx="11329647" cy="4857292"/>
      </dsp:txXfrm>
    </dsp:sp>
    <dsp:sp modelId="{4FC84B32-D1CC-469D-BDF0-F53E02EEAA9C}">
      <dsp:nvSpPr>
        <dsp:cNvPr id="0" name=""/>
        <dsp:cNvSpPr/>
      </dsp:nvSpPr>
      <dsp:spPr>
        <a:xfrm>
          <a:off x="0" y="0"/>
          <a:ext cx="10829645" cy="63816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Discussion</a:t>
          </a:r>
        </a:p>
      </dsp:txBody>
      <dsp:txXfrm>
        <a:off x="0" y="0"/>
        <a:ext cx="10829645" cy="638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57653"/>
          <a:ext cx="11329647" cy="487104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479044"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r>
            <a:rPr lang="en-US" sz="2200" b="1" kern="1200" dirty="0">
              <a:solidFill>
                <a:schemeClr val="tx1"/>
              </a:solidFill>
              <a:latin typeface="Calibri" panose="020F0502020204030204" pitchFamily="34" charset="0"/>
              <a:ea typeface="+mn-ea"/>
              <a:cs typeface="Calibri" panose="020F0502020204030204" pitchFamily="34" charset="0"/>
            </a:rPr>
            <a:t>Switch Hold Removal – “copy of lease” </a:t>
          </a:r>
          <a:r>
            <a:rPr lang="en-US" sz="2200" b="0" kern="1200" dirty="0">
              <a:solidFill>
                <a:schemeClr val="tx1"/>
              </a:solidFill>
              <a:latin typeface="Calibri" panose="020F0502020204030204" pitchFamily="34" charset="0"/>
              <a:ea typeface="+mn-ea"/>
              <a:cs typeface="Calibri" panose="020F0502020204030204" pitchFamily="34" charset="0"/>
            </a:rPr>
            <a:t>discussion on RMG requirements.  A couple of REPs have been requiring full lease agreement before a switch hold will be removed.  TDSP expectations:</a:t>
          </a:r>
          <a:endParaRPr lang="en-US" sz="2200" b="0" kern="1200" dirty="0"/>
        </a:p>
        <a:p>
          <a:pPr marL="457200" lvl="2" indent="-228600" algn="l" defTabSz="977900">
            <a:lnSpc>
              <a:spcPct val="90000"/>
            </a:lnSpc>
            <a:spcBef>
              <a:spcPct val="0"/>
            </a:spcBef>
            <a:spcAft>
              <a:spcPct val="15000"/>
            </a:spcAft>
            <a:buFont typeface="+mj-lt"/>
            <a:buAutoNum type="arabicPeriod"/>
          </a:pPr>
          <a:r>
            <a:rPr lang="en-US" sz="2200" b="0" kern="1200" dirty="0"/>
            <a:t>  Oncor – originally requiring full lease, however, recently changed expectation to only pages with pertinent information and then will pass to the REP.  If REP requires full lease, Oncor will honor the request prior to releasing the hold.</a:t>
          </a:r>
        </a:p>
        <a:p>
          <a:pPr marL="457200" lvl="2" indent="-228600" algn="l" defTabSz="977900">
            <a:lnSpc>
              <a:spcPct val="90000"/>
            </a:lnSpc>
            <a:spcBef>
              <a:spcPct val="0"/>
            </a:spcBef>
            <a:spcAft>
              <a:spcPct val="15000"/>
            </a:spcAft>
            <a:buFont typeface="+mj-lt"/>
            <a:buAutoNum type="arabicPeriod"/>
          </a:pPr>
          <a:r>
            <a:rPr lang="en-US" sz="2200" b="0" kern="1200" dirty="0"/>
            <a:t>  AEP – reviews documents then forwards to the ROR allowing them to make a determination</a:t>
          </a:r>
        </a:p>
        <a:p>
          <a:pPr marL="457200" lvl="2" indent="-228600" algn="l" defTabSz="977900">
            <a:lnSpc>
              <a:spcPct val="90000"/>
            </a:lnSpc>
            <a:spcBef>
              <a:spcPct val="0"/>
            </a:spcBef>
            <a:spcAft>
              <a:spcPct val="15000"/>
            </a:spcAft>
            <a:buFont typeface="+mj-lt"/>
            <a:buAutoNum type="arabicPeriod"/>
          </a:pPr>
          <a:r>
            <a:rPr lang="en-US" sz="2200" b="0" kern="1200" dirty="0"/>
            <a:t>  CNP – will accept first and last pages of lease and if ROR requires full lease, they will honor ROR’s request.</a:t>
          </a:r>
        </a:p>
        <a:p>
          <a:pPr marL="228600" lvl="1" indent="-228600" algn="l" defTabSz="977900">
            <a:lnSpc>
              <a:spcPct val="90000"/>
            </a:lnSpc>
            <a:spcBef>
              <a:spcPct val="0"/>
            </a:spcBef>
            <a:spcAft>
              <a:spcPct val="15000"/>
            </a:spcAft>
            <a:buFont typeface="Wingdings" panose="05000000000000000000" pitchFamily="2" charset="2"/>
            <a:buChar char="q"/>
          </a:pPr>
          <a:r>
            <a:rPr lang="en-US" sz="2200" b="1" kern="1200" dirty="0"/>
            <a:t>DRAFT RMGRR Switch Hold Removal Clarification – </a:t>
          </a:r>
          <a:r>
            <a:rPr lang="en-US" sz="2200" b="1" kern="1200" dirty="0">
              <a:solidFill>
                <a:srgbClr val="FF0000"/>
              </a:solidFill>
            </a:rPr>
            <a:t>VOTE in December</a:t>
          </a:r>
          <a:endParaRPr lang="en-US" sz="2200" b="1" kern="1200" dirty="0"/>
        </a:p>
        <a:p>
          <a:pPr marL="457200" lvl="2"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57653"/>
        <a:ext cx="11329647" cy="4871044"/>
      </dsp:txXfrm>
    </dsp:sp>
    <dsp:sp modelId="{4FC84B32-D1CC-469D-BDF0-F53E02EEAA9C}">
      <dsp:nvSpPr>
        <dsp:cNvPr id="0" name=""/>
        <dsp:cNvSpPr/>
      </dsp:nvSpPr>
      <dsp:spPr>
        <a:xfrm>
          <a:off x="0" y="0"/>
          <a:ext cx="10829645" cy="6221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Discussion</a:t>
          </a:r>
        </a:p>
      </dsp:txBody>
      <dsp:txXfrm>
        <a:off x="0" y="0"/>
        <a:ext cx="10829645" cy="6221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0693530" cy="468288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9937" tIns="145296" rIns="829937"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dsp:txBody>
      <dsp:txXfrm>
        <a:off x="0" y="0"/>
        <a:ext cx="10693530" cy="4682883"/>
      </dsp:txXfrm>
    </dsp:sp>
    <dsp:sp modelId="{4FC84B32-D1CC-469D-BDF0-F53E02EEAA9C}">
      <dsp:nvSpPr>
        <dsp:cNvPr id="0" name=""/>
        <dsp:cNvSpPr/>
      </dsp:nvSpPr>
      <dsp:spPr>
        <a:xfrm>
          <a:off x="94049" y="0"/>
          <a:ext cx="10181342" cy="87413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2933" tIns="0" rIns="282933"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MarkeTrak Subtype Volume Analysis – July 2021 – Dec 2022 – timing to complete</a:t>
          </a:r>
        </a:p>
      </dsp:txBody>
      <dsp:txXfrm>
        <a:off x="94049" y="0"/>
        <a:ext cx="10181342" cy="8741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0693530" cy="473474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9937" tIns="144130" rIns="829937"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dsp:txBody>
      <dsp:txXfrm>
        <a:off x="0" y="0"/>
        <a:ext cx="10693530" cy="4734742"/>
      </dsp:txXfrm>
    </dsp:sp>
    <dsp:sp modelId="{4FC84B32-D1CC-469D-BDF0-F53E02EEAA9C}">
      <dsp:nvSpPr>
        <dsp:cNvPr id="0" name=""/>
        <dsp:cNvSpPr/>
      </dsp:nvSpPr>
      <dsp:spPr>
        <a:xfrm>
          <a:off x="94049" y="0"/>
          <a:ext cx="10181342" cy="92634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2933" tIns="0" rIns="282933"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MarkeTrak Subtype Volume Analysis – July 2021 – Dec 2022 – timing to complete </a:t>
          </a:r>
        </a:p>
      </dsp:txBody>
      <dsp:txXfrm>
        <a:off x="94049" y="0"/>
        <a:ext cx="10181342" cy="9263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0693530" cy="473474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29937" tIns="144130" rIns="829937"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dsp:txBody>
      <dsp:txXfrm>
        <a:off x="0" y="0"/>
        <a:ext cx="10693530" cy="4734742"/>
      </dsp:txXfrm>
    </dsp:sp>
    <dsp:sp modelId="{4FC84B32-D1CC-469D-BDF0-F53E02EEAA9C}">
      <dsp:nvSpPr>
        <dsp:cNvPr id="0" name=""/>
        <dsp:cNvSpPr/>
      </dsp:nvSpPr>
      <dsp:spPr>
        <a:xfrm>
          <a:off x="94049" y="0"/>
          <a:ext cx="10181342" cy="92634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2933" tIns="0" rIns="282933"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Switch Hold Details – MT Analysis July 2021 – December 2022</a:t>
          </a:r>
        </a:p>
      </dsp:txBody>
      <dsp:txXfrm>
        <a:off x="94049" y="0"/>
        <a:ext cx="10181342" cy="9263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954516"/>
          <a:ext cx="11329646" cy="378287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5796" rIns="879306" bIns="14224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a:latin typeface="Calibri" panose="020F0502020204030204" pitchFamily="34" charset="0"/>
              <a:cs typeface="Calibri" panose="020F0502020204030204" pitchFamily="34" charset="0"/>
            </a:rPr>
            <a:t>Thursday,</a:t>
          </a:r>
          <a:r>
            <a:rPr lang="en-US" sz="2000" b="1" kern="1200" dirty="0">
              <a:latin typeface="Calibri" panose="020F0502020204030204" pitchFamily="34" charset="0"/>
              <a:cs typeface="Calibri" panose="020F0502020204030204" pitchFamily="34" charset="0"/>
            </a:rPr>
            <a:t> November 16</a:t>
          </a:r>
          <a:r>
            <a:rPr lang="en-US" sz="2000" b="1" kern="1200" baseline="30000" dirty="0">
              <a:latin typeface="Calibri" panose="020F0502020204030204" pitchFamily="34" charset="0"/>
              <a:cs typeface="Calibri" panose="020F0502020204030204" pitchFamily="34" charset="0"/>
            </a:rPr>
            <a:t>th</a:t>
          </a:r>
          <a:r>
            <a:rPr lang="en-US" sz="2000" b="1" kern="1200" dirty="0">
              <a:latin typeface="Calibri" panose="020F0502020204030204" pitchFamily="34" charset="0"/>
              <a:cs typeface="Calibri" panose="020F0502020204030204" pitchFamily="34" charset="0"/>
            </a:rPr>
            <a:t> , 9:30 AM WebEx only      </a:t>
          </a:r>
          <a:r>
            <a:rPr lang="en-US" sz="2000" b="1" kern="1200" dirty="0">
              <a:solidFill>
                <a:srgbClr val="FF0000"/>
              </a:solidFill>
              <a:latin typeface="Calibri" panose="020F0502020204030204" pitchFamily="34" charset="0"/>
              <a:cs typeface="Calibri" panose="020F0502020204030204" pitchFamily="34" charset="0"/>
            </a:rPr>
            <a:t>We are back “on” </a:t>
          </a:r>
          <a:endParaRPr lang="en-US" sz="3600" kern="1200" dirty="0"/>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On the </a:t>
          </a:r>
          <a:r>
            <a:rPr lang="en-US" sz="2000" b="1" kern="1200" dirty="0">
              <a:latin typeface="Calibri" panose="020F0502020204030204" pitchFamily="34" charset="0"/>
              <a:cs typeface="Calibri" panose="020F0502020204030204" pitchFamily="34" charset="0"/>
            </a:rPr>
            <a:t>Agenda</a:t>
          </a:r>
          <a:r>
            <a:rPr lang="en-US" sz="2000" kern="1200" dirty="0">
              <a:latin typeface="Calibri" panose="020F0502020204030204" pitchFamily="34" charset="0"/>
              <a:cs typeface="Calibri" panose="020F0502020204030204" pitchFamily="34" charset="0"/>
            </a:rPr>
            <a:t>:</a:t>
          </a:r>
        </a:p>
        <a:p>
          <a:pPr marL="342900" lvl="2" indent="-171450" algn="l" defTabSz="800100">
            <a:lnSpc>
              <a:spcPct val="90000"/>
            </a:lnSpc>
            <a:spcBef>
              <a:spcPct val="0"/>
            </a:spcBef>
            <a:spcAft>
              <a:spcPct val="15000"/>
            </a:spcAft>
            <a:buFont typeface="Wingdings" panose="05000000000000000000" pitchFamily="2" charset="2"/>
            <a:buChar char="q"/>
          </a:pPr>
          <a:r>
            <a:rPr lang="en-US" sz="1800" kern="1200" dirty="0">
              <a:latin typeface="Calibri" panose="020F0502020204030204" pitchFamily="34" charset="0"/>
              <a:cs typeface="Calibri" panose="020F0502020204030204" pitchFamily="34" charset="0"/>
            </a:rPr>
            <a:t>ERCOT Updates</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Calibri" panose="020F0502020204030204" pitchFamily="34" charset="0"/>
              <a:cs typeface="Calibri" panose="020F0502020204030204" pitchFamily="34" charset="0"/>
            </a:rPr>
            <a:t>System Instances &amp; MT Performance</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Calibri" panose="020F0502020204030204" pitchFamily="34" charset="0"/>
              <a:cs typeface="Calibri" panose="020F0502020204030204" pitchFamily="34" charset="0"/>
            </a:rPr>
            <a:t>Listserv</a:t>
          </a:r>
        </a:p>
        <a:p>
          <a:pPr marL="514350" lvl="3" indent="-171450" algn="l" defTabSz="800100">
            <a:lnSpc>
              <a:spcPct val="90000"/>
            </a:lnSpc>
            <a:spcBef>
              <a:spcPct val="0"/>
            </a:spcBef>
            <a:spcAft>
              <a:spcPct val="15000"/>
            </a:spcAft>
            <a:buFont typeface="Arial" panose="020B0604020202020204" pitchFamily="34" charset="0"/>
            <a:buChar char="•"/>
          </a:pPr>
          <a:r>
            <a:rPr lang="en-US" sz="1800" kern="1200" dirty="0">
              <a:latin typeface="Calibri" panose="020F0502020204030204" pitchFamily="34" charset="0"/>
              <a:cs typeface="Calibri" panose="020F0502020204030204" pitchFamily="34" charset="0"/>
            </a:rPr>
            <a:t>MIS API review</a:t>
          </a:r>
        </a:p>
        <a:p>
          <a:pPr marL="514350" lvl="3" indent="-171450" algn="l" defTabSz="800100">
            <a:lnSpc>
              <a:spcPct val="90000"/>
            </a:lnSpc>
            <a:spcBef>
              <a:spcPct val="0"/>
            </a:spcBef>
            <a:spcAft>
              <a:spcPct val="15000"/>
            </a:spcAft>
            <a:buFont typeface="Arial" panose="020B0604020202020204" pitchFamily="34" charset="0"/>
            <a:buChar char="•"/>
          </a:pPr>
          <a:r>
            <a:rPr lang="en-US" sz="1800" b="1" kern="1200" dirty="0">
              <a:latin typeface="Calibri" panose="020F0502020204030204" pitchFamily="34" charset="0"/>
              <a:cs typeface="Calibri" panose="020F0502020204030204" pitchFamily="34" charset="0"/>
            </a:rPr>
            <a:t>SLA – Retail Releases review </a:t>
          </a:r>
        </a:p>
        <a:p>
          <a:pPr marL="342900" lvl="2" indent="-171450" algn="l" defTabSz="800100">
            <a:lnSpc>
              <a:spcPct val="90000"/>
            </a:lnSpc>
            <a:spcBef>
              <a:spcPct val="0"/>
            </a:spcBef>
            <a:spcAft>
              <a:spcPct val="15000"/>
            </a:spcAft>
            <a:buFont typeface="Wingdings" panose="05000000000000000000" pitchFamily="2" charset="2"/>
            <a:buChar char="q"/>
          </a:pPr>
          <a:r>
            <a:rPr lang="en-US" sz="1800" kern="1200" dirty="0">
              <a:latin typeface="Calibri" panose="020F0502020204030204" pitchFamily="34" charset="0"/>
              <a:cs typeface="Calibri" panose="020F0502020204030204" pitchFamily="34" charset="0"/>
            </a:rPr>
            <a:t>SCR817 Business Requirements, preparation for implementation</a:t>
          </a:r>
          <a:endParaRPr lang="en-US" sz="1800" i="1" kern="1200" dirty="0">
            <a:latin typeface="Calibri" panose="020F0502020204030204" pitchFamily="34" charset="0"/>
            <a:cs typeface="Calibri" panose="020F0502020204030204" pitchFamily="34" charset="0"/>
          </a:endParaRPr>
        </a:p>
        <a:p>
          <a:pPr marL="342900" lvl="2" indent="-171450" algn="l" defTabSz="800100">
            <a:lnSpc>
              <a:spcPct val="90000"/>
            </a:lnSpc>
            <a:spcBef>
              <a:spcPct val="0"/>
            </a:spcBef>
            <a:spcAft>
              <a:spcPct val="15000"/>
            </a:spcAft>
            <a:buFont typeface="Wingdings" panose="05000000000000000000" pitchFamily="2" charset="2"/>
            <a:buChar char="q"/>
          </a:pPr>
          <a:r>
            <a:rPr lang="en-US" sz="1800" b="1" i="0" kern="1200" dirty="0">
              <a:latin typeface="Calibri" panose="020F0502020204030204" pitchFamily="34" charset="0"/>
              <a:cs typeface="Calibri" panose="020F0502020204030204" pitchFamily="34" charset="0"/>
            </a:rPr>
            <a:t>RMGRR</a:t>
          </a:r>
          <a:r>
            <a:rPr lang="en-US" sz="1800" i="0" kern="1200" dirty="0">
              <a:latin typeface="Calibri" panose="020F0502020204030204" pitchFamily="34" charset="0"/>
              <a:cs typeface="Calibri" panose="020F0502020204030204" pitchFamily="34" charset="0"/>
            </a:rPr>
            <a:t> </a:t>
          </a:r>
          <a:r>
            <a:rPr lang="en-US" sz="1800" b="1" i="0" kern="1200" dirty="0">
              <a:latin typeface="Calibri" panose="020F0502020204030204" pitchFamily="34" charset="0"/>
              <a:cs typeface="Calibri" panose="020F0502020204030204" pitchFamily="34" charset="0"/>
            </a:rPr>
            <a:t>Switch Hold Removal Clarification</a:t>
          </a:r>
          <a:endParaRPr lang="en-US" sz="1800" i="0" kern="1200" dirty="0">
            <a:latin typeface="Calibri" panose="020F0502020204030204" pitchFamily="34" charset="0"/>
            <a:cs typeface="Calibri" panose="020F0502020204030204" pitchFamily="34" charset="0"/>
          </a:endParaRPr>
        </a:p>
        <a:p>
          <a:pPr marL="342900" lvl="2" indent="-171450" algn="l" defTabSz="800100">
            <a:lnSpc>
              <a:spcPct val="90000"/>
            </a:lnSpc>
            <a:spcBef>
              <a:spcPct val="0"/>
            </a:spcBef>
            <a:spcAft>
              <a:spcPct val="15000"/>
            </a:spcAft>
            <a:buFont typeface="Wingdings" panose="05000000000000000000" pitchFamily="2" charset="2"/>
            <a:buChar char="q"/>
          </a:pPr>
          <a:r>
            <a:rPr lang="en-US" sz="1800" i="0" kern="1200" dirty="0">
              <a:latin typeface="Calibri" panose="020F0502020204030204" pitchFamily="34" charset="0"/>
              <a:cs typeface="Calibri" panose="020F0502020204030204" pitchFamily="34" charset="0"/>
            </a:rPr>
            <a:t>Data/Talking Points for Client Services on MT Analysis</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954516"/>
        <a:ext cx="11329646" cy="3782870"/>
      </dsp:txXfrm>
    </dsp:sp>
    <dsp:sp modelId="{4AA5C7B7-5B64-4F71-AB37-E39564456FAC}">
      <dsp:nvSpPr>
        <dsp:cNvPr id="0" name=""/>
        <dsp:cNvSpPr/>
      </dsp:nvSpPr>
      <dsp:spPr>
        <a:xfrm>
          <a:off x="0" y="0"/>
          <a:ext cx="10801436" cy="109720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Rounded MT Bold" panose="020F0704030504030204" pitchFamily="34" charset="0"/>
            </a:rPr>
            <a:t>Next Meeting – Yes, meeting in November</a:t>
          </a:r>
        </a:p>
      </dsp:txBody>
      <dsp:txXfrm>
        <a:off x="0" y="0"/>
        <a:ext cx="10801436" cy="109720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11/3/2023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11/3/2023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11/3/2023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4.emf"/></Relationships>
</file>

<file path=ppt/slides/_rels/slide6.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6.emf"/></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RMS</a:t>
            </a:r>
          </a:p>
          <a:p>
            <a:r>
              <a:rPr lang="en-US" sz="2800" dirty="0">
                <a:blipFill dpi="0" rotWithShape="1">
                  <a:blip r:embed="rId3"/>
                  <a:srcRect/>
                  <a:tile tx="6350" ty="-127000" sx="65000" sy="64000" flip="none" algn="tl"/>
                </a:blipFill>
                <a:latin typeface="Arial Rounded MT Bold" panose="020F0704030504030204" pitchFamily="34" charset="0"/>
                <a:ea typeface="+mj-ea"/>
                <a:cs typeface="+mj-cs"/>
              </a:rPr>
              <a:t>November 7th, 2023</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538446142"/>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2050902557"/>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257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267360467"/>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58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79675644"/>
              </p:ext>
            </p:extLst>
          </p:nvPr>
        </p:nvGraphicFramePr>
        <p:xfrm>
          <a:off x="1149282" y="891485"/>
          <a:ext cx="10693530" cy="55045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DCD0B1F6-DD55-E5FB-E4AE-9D0F74AB6513}"/>
              </a:ext>
            </a:extLst>
          </p:cNvPr>
          <p:cNvPicPr>
            <a:picLocks noChangeAspect="1"/>
          </p:cNvPicPr>
          <p:nvPr/>
        </p:nvPicPr>
        <p:blipFill>
          <a:blip r:embed="rId8"/>
          <a:stretch>
            <a:fillRect/>
          </a:stretch>
        </p:blipFill>
        <p:spPr>
          <a:xfrm>
            <a:off x="0" y="1787004"/>
            <a:ext cx="12192000" cy="3124347"/>
          </a:xfrm>
          <a:prstGeom prst="rect">
            <a:avLst/>
          </a:prstGeom>
        </p:spPr>
      </p:pic>
      <p:pic>
        <p:nvPicPr>
          <p:cNvPr id="6" name="Picture 5">
            <a:extLst>
              <a:ext uri="{FF2B5EF4-FFF2-40B4-BE49-F238E27FC236}">
                <a16:creationId xmlns:a16="http://schemas.microsoft.com/office/drawing/2014/main" id="{81BB5C39-C8CB-EC1F-FDA7-3E7E1F3337B6}"/>
              </a:ext>
            </a:extLst>
          </p:cNvPr>
          <p:cNvPicPr>
            <a:picLocks noChangeAspect="1"/>
          </p:cNvPicPr>
          <p:nvPr/>
        </p:nvPicPr>
        <p:blipFill>
          <a:blip r:embed="rId9"/>
          <a:stretch>
            <a:fillRect/>
          </a:stretch>
        </p:blipFill>
        <p:spPr>
          <a:xfrm>
            <a:off x="0" y="4889679"/>
            <a:ext cx="12192000" cy="869179"/>
          </a:xfrm>
          <a:prstGeom prst="rect">
            <a:avLst/>
          </a:prstGeom>
        </p:spPr>
      </p:pic>
    </p:spTree>
    <p:extLst>
      <p:ext uri="{BB962C8B-B14F-4D97-AF65-F5344CB8AC3E}">
        <p14:creationId xmlns:p14="http://schemas.microsoft.com/office/powerpoint/2010/main" val="157939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724898820"/>
              </p:ext>
            </p:extLst>
          </p:nvPr>
        </p:nvGraphicFramePr>
        <p:xfrm>
          <a:off x="1149282" y="914549"/>
          <a:ext cx="10693530" cy="5610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3669DF9B-3E00-2619-6CFF-5F2C76E8B236}"/>
              </a:ext>
            </a:extLst>
          </p:cNvPr>
          <p:cNvPicPr>
            <a:picLocks noChangeAspect="1"/>
          </p:cNvPicPr>
          <p:nvPr/>
        </p:nvPicPr>
        <p:blipFill>
          <a:blip r:embed="rId8"/>
          <a:stretch>
            <a:fillRect/>
          </a:stretch>
        </p:blipFill>
        <p:spPr>
          <a:xfrm>
            <a:off x="0" y="1774387"/>
            <a:ext cx="12192000" cy="716486"/>
          </a:xfrm>
          <a:prstGeom prst="rect">
            <a:avLst/>
          </a:prstGeom>
        </p:spPr>
      </p:pic>
      <p:pic>
        <p:nvPicPr>
          <p:cNvPr id="7" name="Picture 6">
            <a:extLst>
              <a:ext uri="{FF2B5EF4-FFF2-40B4-BE49-F238E27FC236}">
                <a16:creationId xmlns:a16="http://schemas.microsoft.com/office/drawing/2014/main" id="{75AD3C4D-D4C1-1EA3-8207-C25F17EC63D6}"/>
              </a:ext>
            </a:extLst>
          </p:cNvPr>
          <p:cNvPicPr>
            <a:picLocks noChangeAspect="1"/>
          </p:cNvPicPr>
          <p:nvPr/>
        </p:nvPicPr>
        <p:blipFill>
          <a:blip r:embed="rId9"/>
          <a:stretch>
            <a:fillRect/>
          </a:stretch>
        </p:blipFill>
        <p:spPr>
          <a:xfrm>
            <a:off x="0" y="2490873"/>
            <a:ext cx="12192000" cy="3611792"/>
          </a:xfrm>
          <a:prstGeom prst="rect">
            <a:avLst/>
          </a:prstGeom>
        </p:spPr>
      </p:pic>
    </p:spTree>
    <p:extLst>
      <p:ext uri="{BB962C8B-B14F-4D97-AF65-F5344CB8AC3E}">
        <p14:creationId xmlns:p14="http://schemas.microsoft.com/office/powerpoint/2010/main" val="121824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895499769"/>
              </p:ext>
            </p:extLst>
          </p:nvPr>
        </p:nvGraphicFramePr>
        <p:xfrm>
          <a:off x="1149282" y="914549"/>
          <a:ext cx="10693530" cy="5610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10">
            <a:extLst>
              <a:ext uri="{FF2B5EF4-FFF2-40B4-BE49-F238E27FC236}">
                <a16:creationId xmlns:a16="http://schemas.microsoft.com/office/drawing/2014/main" id="{2063A0AB-35CE-F87F-29E4-BF06E2BC6E9D}"/>
              </a:ext>
            </a:extLst>
          </p:cNvPr>
          <p:cNvPicPr>
            <a:picLocks noChangeAspect="1"/>
          </p:cNvPicPr>
          <p:nvPr/>
        </p:nvPicPr>
        <p:blipFill>
          <a:blip r:embed="rId8"/>
          <a:stretch>
            <a:fillRect/>
          </a:stretch>
        </p:blipFill>
        <p:spPr>
          <a:xfrm>
            <a:off x="1729409" y="1985687"/>
            <a:ext cx="4901610" cy="3574257"/>
          </a:xfrm>
          <a:prstGeom prst="rect">
            <a:avLst/>
          </a:prstGeom>
        </p:spPr>
      </p:pic>
      <p:sp>
        <p:nvSpPr>
          <p:cNvPr id="12" name="TextBox 11">
            <a:extLst>
              <a:ext uri="{FF2B5EF4-FFF2-40B4-BE49-F238E27FC236}">
                <a16:creationId xmlns:a16="http://schemas.microsoft.com/office/drawing/2014/main" id="{DC5AD2D9-8FF0-A06F-070D-6DA9A0D435C2}"/>
              </a:ext>
            </a:extLst>
          </p:cNvPr>
          <p:cNvSpPr txBox="1"/>
          <p:nvPr/>
        </p:nvSpPr>
        <p:spPr>
          <a:xfrm>
            <a:off x="7388237" y="1995626"/>
            <a:ext cx="3697357" cy="3693319"/>
          </a:xfrm>
          <a:prstGeom prst="rect">
            <a:avLst/>
          </a:prstGeom>
          <a:noFill/>
        </p:spPr>
        <p:txBody>
          <a:bodyPr wrap="square" rtlCol="0">
            <a:spAutoFit/>
          </a:bodyPr>
          <a:lstStyle/>
          <a:p>
            <a:r>
              <a:rPr lang="en-US" dirty="0"/>
              <a:t>Data supports differing business processes from the TDSPs.  </a:t>
            </a:r>
          </a:p>
          <a:p>
            <a:endParaRPr lang="en-US" dirty="0"/>
          </a:p>
          <a:p>
            <a:r>
              <a:rPr lang="en-US" dirty="0"/>
              <a:t>DRAFT RMGRR is intended to reduce the “</a:t>
            </a:r>
            <a:r>
              <a:rPr lang="en-US" i="1" dirty="0"/>
              <a:t>Documentation Invalid/Incomplete”</a:t>
            </a:r>
            <a:r>
              <a:rPr lang="en-US" dirty="0"/>
              <a:t> volume.</a:t>
            </a:r>
          </a:p>
          <a:p>
            <a:endParaRPr lang="en-US" dirty="0"/>
          </a:p>
          <a:p>
            <a:r>
              <a:rPr lang="en-US" dirty="0"/>
              <a:t>SCR817 validations should reduce the last two </a:t>
            </a:r>
            <a:r>
              <a:rPr lang="en-US" dirty="0" err="1"/>
              <a:t>unexecutable</a:t>
            </a:r>
            <a:r>
              <a:rPr lang="en-US" dirty="0"/>
              <a:t> reasons:  “</a:t>
            </a:r>
            <a:r>
              <a:rPr lang="en-US" i="1" dirty="0"/>
              <a:t>No Switch Hold Pending</a:t>
            </a:r>
            <a:r>
              <a:rPr lang="en-US" dirty="0"/>
              <a:t>” and “</a:t>
            </a:r>
            <a:r>
              <a:rPr lang="en-US" i="1" dirty="0"/>
              <a:t>Issue Should not be Submitted by REP of Record</a:t>
            </a:r>
            <a:r>
              <a:rPr lang="en-US" dirty="0"/>
              <a:t>”.  </a:t>
            </a:r>
          </a:p>
          <a:p>
            <a:endParaRPr lang="en-US" dirty="0"/>
          </a:p>
        </p:txBody>
      </p:sp>
    </p:spTree>
    <p:extLst>
      <p:ext uri="{BB962C8B-B14F-4D97-AF65-F5344CB8AC3E}">
        <p14:creationId xmlns:p14="http://schemas.microsoft.com/office/powerpoint/2010/main" val="2020056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725335334"/>
              </p:ext>
            </p:extLst>
          </p:nvPr>
        </p:nvGraphicFramePr>
        <p:xfrm>
          <a:off x="478555" y="1165299"/>
          <a:ext cx="11329646" cy="4816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5552</TotalTime>
  <Words>536</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Rounded MT Bold</vt:lpstr>
      <vt:lpstr>Calibri</vt:lpstr>
      <vt:lpstr>Calibri Light</vt:lpstr>
      <vt:lpstr>Wingdings</vt:lpstr>
      <vt:lpstr>Retrospect</vt:lpstr>
      <vt:lpstr>TDTMS Update</vt:lpstr>
      <vt:lpstr>TDTMS</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98</cp:revision>
  <dcterms:created xsi:type="dcterms:W3CDTF">2019-02-27T15:25:50Z</dcterms:created>
  <dcterms:modified xsi:type="dcterms:W3CDTF">2023-11-03T21:41:50Z</dcterms:modified>
</cp:coreProperties>
</file>