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3398F-FE0C-4F6E-BF0F-352D7D89E853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8C02B-CF62-4836-8808-EC51E478B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1754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18C02B-CF62-4836-8808-EC51E478BE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47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18C02B-CF62-4836-8808-EC51E478BE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32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18C02B-CF62-4836-8808-EC51E478BE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87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18C02B-CF62-4836-8808-EC51E478BE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6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18C02B-CF62-4836-8808-EC51E478BE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86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18C02B-CF62-4836-8808-EC51E478BE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02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18C02B-CF62-4836-8808-EC51E478BE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0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E6F1-B954-6F08-4556-611607582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2232B3-0F83-7155-7E67-F345063CAA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0F38-020F-4DAE-5E85-1F893D5CE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41D5-48EE-435C-9B99-95D83D9810B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76DC5-30EA-23AE-1F6A-26AC5CF46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BA679-0E54-E634-2733-76EE0AC39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59B-590E-487C-BF07-69AD32C81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6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48836-354C-160E-146F-C7701A5FB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5F9146-2A2B-B797-80CA-1FC13B409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234AE-63BF-4978-C0DB-48C299D3D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41D5-48EE-435C-9B99-95D83D9810B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FD737-7546-1D50-4BAA-557F8FFA8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41B25-6955-6202-BA13-DB82B9842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59B-590E-487C-BF07-69AD32C81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33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0CDA2E-280E-40DD-DA96-261B8D70FE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E7FEB0-28D2-900E-13C7-60ADFD440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B2AC9-F50F-C54D-9899-FDDBBC5AD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41D5-48EE-435C-9B99-95D83D9810B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6FD14-B9CA-81C6-33DF-52D47703C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F7717-0CA2-BD83-651A-13842E650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59B-590E-487C-BF07-69AD32C81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3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7FD81-2D9E-1EC3-D35C-B9D825400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6BF54-55A7-241C-0900-5D8AB24B2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EE292-E6F5-D5F2-9ECA-37B079C29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41D5-48EE-435C-9B99-95D83D9810B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A52DD-33E1-FB6B-EFE6-64F4538AD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34595-2584-B22F-10FA-E42ED1D0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59B-590E-487C-BF07-69AD32C81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29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BB823-C484-0A2C-DAED-1439A5638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751790-7B04-441D-3FEF-569903E8A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BDCD7-4899-32CC-8CB8-DF8475FF3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41D5-48EE-435C-9B99-95D83D9810B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9631D-EC6D-EA36-808D-AA1E2D09C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EC7A8-30AB-5939-DBE7-030FC94E2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59B-590E-487C-BF07-69AD32C81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0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9F6EC-05C9-B88B-3ECB-0CC13C24D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6B548-3FAA-851C-7BEA-A7E4049000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68BDC5-1EF2-3281-6068-DA03A6561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F8F4C8-838F-F079-7572-C14D15A30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41D5-48EE-435C-9B99-95D83D9810B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7A5768-6E61-2D77-BBF4-A28F32BF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6C6D0D-987D-650C-4DDA-C4D71A3D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59B-590E-487C-BF07-69AD32C81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66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482A1-0EED-3590-2224-89CF10052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44D52B-29FD-1AAD-58C4-6F0059D42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E289B1-F2BD-8371-2D6B-F8BEDF8C63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F7127A-ED63-9095-C610-C5A6479AEA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B65389-37F6-74A9-849B-1C5ABC3017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4FE260-A629-0876-A82B-ADD193E58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41D5-48EE-435C-9B99-95D83D9810B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CA7B6D-1795-FAA9-727F-FFB210548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ABDE17-7633-231B-9AB9-6D3DBD9C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59B-590E-487C-BF07-69AD32C81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26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FE450-E2D4-72E0-510D-63347CE60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17418F-FDD1-C0E6-E4AF-69E432253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41D5-48EE-435C-9B99-95D83D9810B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6AE69-2DB0-E9FF-775E-5F21573EC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1115AF-1692-460E-F816-1F3A78DAE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59B-590E-487C-BF07-69AD32C81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4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61413E-7CCF-0FB8-D21D-4A8BA4CB1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41D5-48EE-435C-9B99-95D83D9810B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9A9DD1-2591-D914-CB17-9CAA07C05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90D18-5421-E8C0-51FC-1FEAC1C4F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59B-590E-487C-BF07-69AD32C81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CEDDA-953A-C882-E71E-6AA8EC9E9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229DC-AA35-2949-F723-D18A52A12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885A5C-0CA7-5F61-94AF-D83B9BCEB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965F0F-90BC-9A57-FB2F-18B45F091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41D5-48EE-435C-9B99-95D83D9810B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FED8BB-D806-6E0D-00FF-3AF4E0272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F40783-CB34-63B0-8017-07BB34DD9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59B-590E-487C-BF07-69AD32C81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1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444D6-71AC-1073-F1B4-1B1409A9D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1B4402-5161-AF5F-75E3-6A5F86E06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C49184-C2BA-0235-E409-0D702F57C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A1A8C1-E648-9968-4919-C3B9B1008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41D5-48EE-435C-9B99-95D83D9810B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98A6D-8356-A9A7-DD63-2C887FA87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A0684A-847A-4C3C-C779-FE7897339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59B-590E-487C-BF07-69AD32C81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1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EF410A-528E-CDD2-784C-08C640F75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39580-72A2-DC66-EEED-2851B02F8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FAF95-1CC1-F26F-5666-7408016D17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941D5-48EE-435C-9B99-95D83D9810B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C353B-08AD-F3E1-D63F-AB8BE8EE8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4EC90-F75C-4815-9EA9-91AE126E5A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9A59B-590E-487C-BF07-69AD32C81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9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31C9B-908F-4A1E-45E6-336521B92F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SSWG ROS Report 11-2-23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00BE15-A9C4-CFEA-F12C-9CE6339CCE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Chair - Joshua Wichers PE (AEP)</a:t>
            </a:r>
          </a:p>
          <a:p>
            <a:r>
              <a:rPr lang="en-US" dirty="0"/>
              <a:t>Vice Chair - William Robertson (CPS)</a:t>
            </a:r>
          </a:p>
        </p:txBody>
      </p:sp>
    </p:spTree>
    <p:extLst>
      <p:ext uri="{BB962C8B-B14F-4D97-AF65-F5344CB8AC3E}">
        <p14:creationId xmlns:p14="http://schemas.microsoft.com/office/powerpoint/2010/main" val="3508411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909AA4-835A-000B-FB9B-FB6863ECEC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69458"/>
            <a:ext cx="11784070" cy="364858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900BE15-A9C4-CFEA-F12C-9CE6339CCE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291" y="139958"/>
            <a:ext cx="11569958" cy="6531429"/>
          </a:xfrm>
        </p:spPr>
        <p:txBody>
          <a:bodyPr/>
          <a:lstStyle/>
          <a:p>
            <a:r>
              <a:rPr lang="en-US" sz="6000" dirty="0"/>
              <a:t>23SSWG U1 Status Update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23SSWG U1 Cases were posted 11-2-23 there are seven off cycle IDVs that have been posted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PDD (Planning Data Dictionary) and CON (Contingency) file updates were posted 11-1-23.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As of 11-2-23 there are seven posted off cycle IDVs for the 23SSWG U1 cases that were posted on 10-6-23.</a:t>
            </a:r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8827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900BE15-A9C4-CFEA-F12C-9CE6339CCE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291" y="139958"/>
            <a:ext cx="11569958" cy="6531429"/>
          </a:xfrm>
        </p:spPr>
        <p:txBody>
          <a:bodyPr/>
          <a:lstStyle/>
          <a:p>
            <a:r>
              <a:rPr lang="en-US" sz="6000" dirty="0"/>
              <a:t>SSWG Leadership for 2024</a:t>
            </a:r>
          </a:p>
          <a:p>
            <a:r>
              <a:rPr lang="en-US" sz="4000" dirty="0"/>
              <a:t>Chair - William Robertson (CPS)</a:t>
            </a:r>
          </a:p>
          <a:p>
            <a:r>
              <a:rPr lang="en-US" sz="4000" dirty="0"/>
              <a:t>Vice Chair – Zach Walker (ONCOR)</a:t>
            </a:r>
          </a:p>
        </p:txBody>
      </p:sp>
    </p:spTree>
    <p:extLst>
      <p:ext uri="{BB962C8B-B14F-4D97-AF65-F5344CB8AC3E}">
        <p14:creationId xmlns:p14="http://schemas.microsoft.com/office/powerpoint/2010/main" val="2623850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900BE15-A9C4-CFEA-F12C-9CE6339CCE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291" y="139958"/>
            <a:ext cx="11569958" cy="6531429"/>
          </a:xfrm>
        </p:spPr>
        <p:txBody>
          <a:bodyPr>
            <a:normAutofit lnSpcReduction="10000"/>
          </a:bodyPr>
          <a:lstStyle/>
          <a:p>
            <a:r>
              <a:rPr lang="en-US" sz="6000" dirty="0"/>
              <a:t>Case Quality Discussion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500" dirty="0"/>
              <a:t>We will be holding a meeting on November 13</a:t>
            </a:r>
            <a:r>
              <a:rPr lang="en-US" sz="3500" baseline="30000" dirty="0"/>
              <a:t>th</a:t>
            </a:r>
            <a:r>
              <a:rPr lang="en-US" sz="3500" dirty="0"/>
              <a:t> to work on our expectations and criteria.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500" dirty="0"/>
              <a:t>We are expecting to start posting these classifications to help indicate the quality of each case. 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500" dirty="0"/>
              <a:t>The expectation is that we will more easily be able to compare case quality between builds.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500" dirty="0"/>
              <a:t>Everything being discussed is capable of retroactive comparisons.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500" dirty="0"/>
              <a:t>These metrics can be run on older case set once the tools are developed and adequate time and resources are available for the effort.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77882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900BE15-A9C4-CFEA-F12C-9CE6339CCE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291" y="139958"/>
            <a:ext cx="11569958" cy="6531429"/>
          </a:xfrm>
        </p:spPr>
        <p:txBody>
          <a:bodyPr>
            <a:normAutofit/>
          </a:bodyPr>
          <a:lstStyle/>
          <a:p>
            <a:r>
              <a:rPr lang="en-US" sz="6000" dirty="0"/>
              <a:t>PM (Procedure Manual) Revisions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500" dirty="0"/>
              <a:t>A few TSPs and ERCOT desire to make some updates to the SSWG PM.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500" dirty="0"/>
              <a:t>We have asked interested parties to create redlines for the working group to discuss.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500" dirty="0"/>
              <a:t>Once we have consensus we will present the changes to ROS for approval.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500" dirty="0"/>
              <a:t>Since the redlines haven’t been received (they were requested yesterday) I would expect this to be something presented to ROS Q1 2024.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11437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900BE15-A9C4-CFEA-F12C-9CE6339CCE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291" y="139958"/>
            <a:ext cx="11569958" cy="6531429"/>
          </a:xfrm>
        </p:spPr>
        <p:txBody>
          <a:bodyPr/>
          <a:lstStyle/>
          <a:p>
            <a:r>
              <a:rPr lang="en-US" sz="6000" dirty="0"/>
              <a:t>General Update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Some discussion has been started on how to handle topology issues and associated contingency updates even after the Load and Topology Deadline.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PGRR106 – SSWG Posted comments on 8-31-23.  We have heard that ERCOT Planning is working on comments but the working group has nothing to consider. 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As of 11-1-23 no comments have been posted on MIS.</a:t>
            </a:r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52256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900BE15-A9C4-CFEA-F12C-9CE6339CCE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291" y="139958"/>
            <a:ext cx="11569958" cy="6531429"/>
          </a:xfrm>
        </p:spPr>
        <p:txBody>
          <a:bodyPr/>
          <a:lstStyle/>
          <a:p>
            <a:endParaRPr lang="en-US" sz="6000" dirty="0"/>
          </a:p>
          <a:p>
            <a:endParaRPr lang="en-US" sz="6000"/>
          </a:p>
          <a:p>
            <a:r>
              <a:rPr lang="en-US" sz="6000"/>
              <a:t>Questions</a:t>
            </a:r>
            <a:r>
              <a:rPr lang="en-US" sz="6000" dirty="0"/>
              <a:t>, Comments or Concerns?</a:t>
            </a:r>
          </a:p>
          <a:p>
            <a:pPr algn="l"/>
            <a:endParaRPr lang="en-US" sz="4000" dirty="0"/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05437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50c31824-0780-4910-87d1-eaaffd182d42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NDUxMjU8L1VzZXJOYW1lPjxEYXRlVGltZT4xMS8xLzIwMjMgNzoxMjo1NCBQTTwvRGF0ZVRpbWU+PExhYmVsU3RyaW5nPkFFUCBJbnRlcm5hbDwvTGFiZWxTdHJpbmc+PC9pdGVtPjwvbGFiZWxIaXN0b3J5Pg==</Value>
</WrappedLabelHistory>
</file>

<file path=customXml/itemProps1.xml><?xml version="1.0" encoding="utf-8"?>
<ds:datastoreItem xmlns:ds="http://schemas.openxmlformats.org/officeDocument/2006/customXml" ds:itemID="{EFEACD8D-5FEE-4D67-AF51-C9440D1665C9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09C0D2F0-5CD2-416F-94D5-5968DF5C5D07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336</Words>
  <Application>Microsoft Office PowerPoint</Application>
  <PresentationFormat>Widescreen</PresentationFormat>
  <Paragraphs>38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SSWG ROS Report 11-2-23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J Wichers</dc:creator>
  <cp:lastModifiedBy>Joshua J Wichers</cp:lastModifiedBy>
  <cp:revision>11</cp:revision>
  <dcterms:created xsi:type="dcterms:W3CDTF">2023-11-01T18:40:43Z</dcterms:created>
  <dcterms:modified xsi:type="dcterms:W3CDTF">2023-11-02T16:37:46Z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39c425e3-5665-4573-bf93-67da881929a6</vt:lpwstr>
  </property>
  <property fmtid="{D5CDD505-2E9C-101B-9397-08002B2CF9AE}" pid="3" name="bjClsUserRVM">
    <vt:lpwstr>[]</vt:lpwstr>
  </property>
  <property fmtid="{D5CDD505-2E9C-101B-9397-08002B2CF9AE}" pid="4" name="bjSaver">
    <vt:lpwstr>1U/k25Geu/rDuiVWC9Gl0EVhwxMBFJ3v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uid="50c31824-0780-4910-87d1-eaaffd182d42" value="" /&gt;&lt;element uid="d14f5c36-f44a-4315-b438-005cfe8f069f" value="" /&gt;&lt;/sisl&gt;</vt:lpwstr>
  </property>
  <property fmtid="{D5CDD505-2E9C-101B-9397-08002B2CF9AE}" pid="7" name="bjDocumentSecurityLabel">
    <vt:lpwstr>AEP Internal</vt:lpwstr>
  </property>
  <property fmtid="{D5CDD505-2E9C-101B-9397-08002B2CF9AE}" pid="8" name="MSIP_Label_69f43042-6bda-44b2-91eb-eca3d3d484f4_SiteId">
    <vt:lpwstr>15f3c881-6b03-4ff6-8559-77bf5177818f</vt:lpwstr>
  </property>
  <property fmtid="{D5CDD505-2E9C-101B-9397-08002B2CF9AE}" pid="9" name="MSIP_Label_69f43042-6bda-44b2-91eb-eca3d3d484f4_Name">
    <vt:lpwstr>AEP Internal</vt:lpwstr>
  </property>
  <property fmtid="{D5CDD505-2E9C-101B-9397-08002B2CF9AE}" pid="10" name="MSIP_Label_69f43042-6bda-44b2-91eb-eca3d3d484f4_Enabled">
    <vt:lpwstr>true</vt:lpwstr>
  </property>
  <property fmtid="{D5CDD505-2E9C-101B-9397-08002B2CF9AE}" pid="11" name="bjLabelHistoryID">
    <vt:lpwstr>{09C0D2F0-5CD2-416F-94D5-5968DF5C5D07}</vt:lpwstr>
  </property>
</Properties>
</file>