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11/07/2023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was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was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was scheduled to conclude on 10/20/23, it actually concluded on 10/23/23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concluded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11/07/23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tested in Flight 1023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tested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tested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added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13 of the New CRs tested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15 of the existing CRs added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11/07/23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6340</TotalTime>
  <Words>132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1023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221</cp:revision>
  <cp:lastPrinted>2016-01-21T20:53:15Z</cp:lastPrinted>
  <dcterms:created xsi:type="dcterms:W3CDTF">2016-01-21T15:20:31Z</dcterms:created>
  <dcterms:modified xsi:type="dcterms:W3CDTF">2023-11-01T16:41:56Z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