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93" d="100"/>
          <a:sy n="93" d="100"/>
        </p:scale>
        <p:origin x="6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0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6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6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7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3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2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5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3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6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DA2A-2026-417B-A5E0-A308D970A618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1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DWG Report to ROS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Javier Martinez – DWG Chair</a:t>
            </a:r>
          </a:p>
          <a:p>
            <a:r>
              <a:rPr lang="en-US" dirty="0"/>
              <a:t>November 2, 2023</a:t>
            </a:r>
          </a:p>
        </p:txBody>
      </p:sp>
    </p:spTree>
    <p:extLst>
      <p:ext uri="{BB962C8B-B14F-4D97-AF65-F5344CB8AC3E}">
        <p14:creationId xmlns:p14="http://schemas.microsoft.com/office/powerpoint/2010/main" val="169631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DWG WebEx meeting held on 10/24/2023</a:t>
            </a:r>
          </a:p>
          <a:p>
            <a:r>
              <a:rPr lang="en-US" dirty="0"/>
              <a:t>DWG 2024 Flat-start Activities </a:t>
            </a:r>
          </a:p>
          <a:p>
            <a:pPr lvl="1"/>
            <a:r>
              <a:rPr lang="en-US" dirty="0"/>
              <a:t>2024 DWG Flat-start pass 2 will posted by November 1, 2023.  </a:t>
            </a:r>
          </a:p>
          <a:p>
            <a:pPr lvl="1"/>
            <a:r>
              <a:rPr lang="en-US" dirty="0"/>
              <a:t>TSP to complete review and provide feedback of pass 2, by November 21</a:t>
            </a:r>
            <a:r>
              <a:rPr lang="en-US" baseline="30000" dirty="0"/>
              <a:t>st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ERCOT provided a spreadsheet to DWG and is asking TSP to provide a list of units approved through MOD-026/27 in Q1, Q2, and Q3 2023. </a:t>
            </a:r>
          </a:p>
          <a:p>
            <a:r>
              <a:rPr lang="en-US" dirty="0"/>
              <a:t>Update on Guideline for a Limited Dynamic Stability Study</a:t>
            </a:r>
          </a:p>
          <a:p>
            <a:pPr lvl="1"/>
            <a:r>
              <a:rPr lang="en-US" dirty="0"/>
              <a:t>ERCOT continued discussion and presented the drafted guideline that will be used for the limited stability study for IBR model changes. This guideline will be used as a reference for PGRR109. </a:t>
            </a:r>
          </a:p>
          <a:p>
            <a:r>
              <a:rPr lang="en-US" dirty="0"/>
              <a:t>NOGRR 255</a:t>
            </a:r>
          </a:p>
          <a:p>
            <a:pPr lvl="1"/>
            <a:r>
              <a:rPr lang="en-US" dirty="0"/>
              <a:t>ERCOT and DWG continued discussion on NOGRR 255. DWG provided additional feedback on some of ERCOT comments.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68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30692-2DE1-41E6-91A8-C9C2D8D58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DWG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8B361-A001-49A2-9E91-9FB246942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DWG has nominated </a:t>
            </a:r>
            <a:r>
              <a:rPr lang="en-US" b="1" u="sng" dirty="0"/>
              <a:t>Fahad Qureshi with CenterPoint Energy </a:t>
            </a:r>
            <a:r>
              <a:rPr lang="en-US" dirty="0"/>
              <a:t>for Vice Chair.</a:t>
            </a:r>
          </a:p>
          <a:p>
            <a:r>
              <a:rPr lang="en-US" dirty="0"/>
              <a:t>DWG is requesting ROS approval of the nomination.  </a:t>
            </a:r>
          </a:p>
        </p:txBody>
      </p:sp>
    </p:spTree>
    <p:extLst>
      <p:ext uri="{BB962C8B-B14F-4D97-AF65-F5344CB8AC3E}">
        <p14:creationId xmlns:p14="http://schemas.microsoft.com/office/powerpoint/2010/main" val="2596875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38BD2-AFA8-4CB2-AF62-8C2FFC07D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PGRR112 Dynamic Data Model and FIS Deadline for QSA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830F6-03C5-4A66-ADE8-ACDD4FD9F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presented the planning guide revision request for section 5.3.5 ERCOT Quarterly Stability Assessment. </a:t>
            </a:r>
          </a:p>
          <a:p>
            <a:r>
              <a:rPr lang="en-US" dirty="0"/>
              <a:t>DWG had minimal comments, as DWG agreed with the proposed changes within PGRR112.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968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2541</TotalTime>
  <Words>208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DWG Report to ROS</vt:lpstr>
      <vt:lpstr>DWG Update</vt:lpstr>
      <vt:lpstr>2024 DWG Vice Chair</vt:lpstr>
      <vt:lpstr>PGRR112 Dynamic Data Model and FIS Deadline for QSA</vt:lpstr>
    </vt:vector>
  </TitlesOfParts>
  <Company>Oncor Electric Delivery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Jung, Sam</dc:creator>
  <cp:lastModifiedBy>Martinez Jr, Javier</cp:lastModifiedBy>
  <cp:revision>106</cp:revision>
  <dcterms:created xsi:type="dcterms:W3CDTF">2021-02-24T20:47:36Z</dcterms:created>
  <dcterms:modified xsi:type="dcterms:W3CDTF">2023-11-01T21:36:04Z</dcterms:modified>
</cp:coreProperties>
</file>