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87" r:id="rId6"/>
    <p:sldId id="291" r:id="rId7"/>
    <p:sldId id="300" r:id="rId8"/>
    <p:sldId id="299" r:id="rId9"/>
    <p:sldId id="298" r:id="rId10"/>
    <p:sldId id="315" r:id="rId11"/>
    <p:sldId id="316" r:id="rId12"/>
    <p:sldId id="329" r:id="rId13"/>
    <p:sldId id="317" r:id="rId14"/>
    <p:sldId id="323" r:id="rId15"/>
    <p:sldId id="288" r:id="rId16"/>
    <p:sldId id="312" r:id="rId17"/>
    <p:sldId id="313" r:id="rId18"/>
    <p:sldId id="314" r:id="rId19"/>
    <p:sldId id="328" r:id="rId20"/>
    <p:sldId id="324" r:id="rId21"/>
    <p:sldId id="325" r:id="rId22"/>
    <p:sldId id="327" r:id="rId23"/>
    <p:sldId id="326" r:id="rId24"/>
    <p:sldId id="284" r:id="rId25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C8"/>
    <a:srgbClr val="002D72"/>
    <a:srgbClr val="275D38"/>
    <a:srgbClr val="006272"/>
    <a:srgbClr val="9D2235"/>
    <a:srgbClr val="614B79"/>
    <a:srgbClr val="BFB800"/>
    <a:srgbClr val="FFC72C"/>
    <a:srgbClr val="840B55"/>
    <a:srgbClr val="AC4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74490" autoAdjust="0"/>
  </p:normalViewPr>
  <p:slideViewPr>
    <p:cSldViewPr snapToGrid="0" snapToObjects="1">
      <p:cViewPr varScale="1">
        <p:scale>
          <a:sx n="85" d="100"/>
          <a:sy n="85" d="100"/>
        </p:scale>
        <p:origin x="147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9" d="100"/>
          <a:sy n="59" d="100"/>
        </p:scale>
        <p:origin x="3041" y="6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CB44C-8BE2-AD48-8DAE-063EFBA7C247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92A3E-C8AF-884A-B502-67BFE84107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880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50AB1C-31E6-B94D-A2EA-29921392A630}" type="datetimeFigureOut">
              <a:rPr lang="en-US" smtClean="0"/>
              <a:pPr/>
              <a:t>8/7/2026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EAA170-969F-9F4C-81E5-8BB996D9D8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12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94310" indent="-194310" algn="l" defTabSz="914400" rtl="0" eaLnBrk="1" latinLnBrk="0" hangingPunct="1">
      <a:buFont typeface="Arial" panose="020B0604020202020204" pitchFamily="34" charset="0"/>
      <a:buChar char="•"/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77190" indent="-194310" algn="l" defTabSz="914400" rtl="0" eaLnBrk="1" latinLnBrk="0" hangingPunct="1">
      <a:buFont typeface="System Font Regular"/>
      <a:buChar char="–"/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603504" indent="-194310" algn="l" defTabSz="914400" rtl="0" eaLnBrk="1" latinLnBrk="0" hangingPunct="1">
      <a:buFont typeface="Wingdings" pitchFamily="2" charset="2"/>
      <a:buChar char="§"/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806450" indent="-182880" algn="l" defTabSz="914400" rtl="0" eaLnBrk="1" latinLnBrk="0" hangingPunct="1">
      <a:buFont typeface="Arial" panose="020B0604020202020204" pitchFamily="34" charset="0"/>
      <a:buChar char="•"/>
      <a:tabLst/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987552" indent="-182880" algn="l" defTabSz="914400" rtl="0" eaLnBrk="1" latinLnBrk="0" hangingPunct="1">
      <a:buFont typeface="System Font Regular"/>
      <a:buChar char="–"/>
      <a:tabLst>
        <a:tab pos="1193800" algn="l"/>
      </a:tabLst>
      <a:defRPr sz="1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AA170-969F-9F4C-81E5-8BB996D9D897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401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AA170-969F-9F4C-81E5-8BB996D9D8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306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AA170-969F-9F4C-81E5-8BB996D9D89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587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AA170-969F-9F4C-81E5-8BB996D9D89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284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AA170-969F-9F4C-81E5-8BB996D9D89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139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AA170-969F-9F4C-81E5-8BB996D9D89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451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AA170-969F-9F4C-81E5-8BB996D9D89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51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AA170-969F-9F4C-81E5-8BB996D9D89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261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AA170-969F-9F4C-81E5-8BB996D9D89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490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5229039"/>
            <a:ext cx="1828800" cy="67665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52367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7159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754781" y="3222562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Logo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33235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18027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5754781" y="3703430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3DE6B7-6B69-104A-90F3-832B4AA6FF2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941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51838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44908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F602EAA-AA51-3146-81C3-B66B17CE174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941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51838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959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A9005E9-DB1F-1442-8C2C-7D71C8E7D1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941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51838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94300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0B4364C-4808-8C4C-AD8F-AB9468F638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941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51838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7712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 – 5 words max recommended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68941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51838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 – 5 words max recommended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268941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51838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65899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2" y="1467475"/>
            <a:ext cx="5671220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1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51837" y="1467475"/>
            <a:ext cx="5671221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2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268941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6251838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67439" y="1240101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8288" y="228732"/>
            <a:ext cx="11655425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420229639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2937321-DA73-BC4E-BC80-DA40C3D8E42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2" y="1467475"/>
            <a:ext cx="5671220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1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51837" y="1467475"/>
            <a:ext cx="5671221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2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268941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6251838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8288" y="228732"/>
            <a:ext cx="11655425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989A7AC-A914-6E4D-9185-71663831AFF5}"/>
              </a:ext>
            </a:extLst>
          </p:cNvPr>
          <p:cNvCxnSpPr/>
          <p:nvPr userDrawn="1"/>
        </p:nvCxnSpPr>
        <p:spPr>
          <a:xfrm>
            <a:off x="367439" y="1240101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43E2B7C-E5AC-A74D-8A85-3332A9F5E72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2" y="1467475"/>
            <a:ext cx="5671220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1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51837" y="1467475"/>
            <a:ext cx="5671221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2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268941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6251838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8288" y="228732"/>
            <a:ext cx="11655425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3050AD5-699E-2F49-8F4B-3C57BB8A3D4C}"/>
              </a:ext>
            </a:extLst>
          </p:cNvPr>
          <p:cNvCxnSpPr/>
          <p:nvPr userDrawn="1"/>
        </p:nvCxnSpPr>
        <p:spPr>
          <a:xfrm>
            <a:off x="367439" y="1240101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9475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48661FD-1B49-7541-B91B-8A79030838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2" y="1467475"/>
            <a:ext cx="5671220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1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51837" y="1467475"/>
            <a:ext cx="5671221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2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268941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6251838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8288" y="228732"/>
            <a:ext cx="11655425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49825C7-A93A-774B-9C5D-9F4A5280C290}"/>
              </a:ext>
            </a:extLst>
          </p:cNvPr>
          <p:cNvCxnSpPr/>
          <p:nvPr userDrawn="1"/>
        </p:nvCxnSpPr>
        <p:spPr>
          <a:xfrm>
            <a:off x="367439" y="1230269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26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Logo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30972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15764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5754781" y="3701167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386894C-5760-1A4F-949C-7093FDE86B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2" y="1467475"/>
            <a:ext cx="5671220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1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51837" y="1467475"/>
            <a:ext cx="5671221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2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268941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6251838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8288" y="228732"/>
            <a:ext cx="11655425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6A6060A-57AD-454B-B31E-4BDBEC6E7961}"/>
              </a:ext>
            </a:extLst>
          </p:cNvPr>
          <p:cNvCxnSpPr/>
          <p:nvPr userDrawn="1"/>
        </p:nvCxnSpPr>
        <p:spPr>
          <a:xfrm>
            <a:off x="367439" y="1230269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8284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8793F9-BC5E-D74A-9603-149244E3FC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2" y="1467475"/>
            <a:ext cx="5671220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1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51837" y="1467475"/>
            <a:ext cx="5671221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2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268941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6251838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8288" y="228732"/>
            <a:ext cx="11655425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C707B12-1A5F-4A45-9AA5-8A16AF0A2B46}"/>
              </a:ext>
            </a:extLst>
          </p:cNvPr>
          <p:cNvCxnSpPr/>
          <p:nvPr userDrawn="1"/>
        </p:nvCxnSpPr>
        <p:spPr>
          <a:xfrm>
            <a:off x="367439" y="1228326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4804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904304B-72E1-BA4E-8B8F-38B32468DE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2" y="1467475"/>
            <a:ext cx="5671220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1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51837" y="1467475"/>
            <a:ext cx="5671221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2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268941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6251838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8288" y="228732"/>
            <a:ext cx="11655425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AC7B511-CA2B-834B-B607-2C647A944EBC}"/>
              </a:ext>
            </a:extLst>
          </p:cNvPr>
          <p:cNvCxnSpPr/>
          <p:nvPr userDrawn="1"/>
        </p:nvCxnSpPr>
        <p:spPr>
          <a:xfrm>
            <a:off x="367439" y="122832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2027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2" y="1467475"/>
            <a:ext cx="5671220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1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51837" y="1467475"/>
            <a:ext cx="5671221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2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268941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6251838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67439" y="1240101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8288" y="228732"/>
            <a:ext cx="11655425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8288" y="228732"/>
            <a:ext cx="11655425" cy="85248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latin typeface="+mj-lt"/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2" y="1467475"/>
            <a:ext cx="5671220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1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51837" y="1467475"/>
            <a:ext cx="5671221" cy="628706"/>
          </a:xfrm>
        </p:spPr>
        <p:txBody>
          <a:bodyPr anchor="b">
            <a:noAutofit/>
          </a:bodyPr>
          <a:lstStyle>
            <a:lvl1pPr marL="0" indent="0">
              <a:buNone/>
              <a:defRPr sz="3200" b="1" spc="2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1 LINE ITEM 2 TITLE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268941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6251838" y="2268813"/>
            <a:ext cx="5671221" cy="39081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67439" y="1240101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Comparis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526628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0706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75570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01565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Comparis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526628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0706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75570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01565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Comparison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526628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0706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75570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01565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Comparis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526628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0706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75570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01565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Comparis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526628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0706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75570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01565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Logo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33235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18027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5754781" y="3703430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Comparis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526628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0706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75570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01565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Comparison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526628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0706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75570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01565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Comparison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526628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0706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75570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01565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Comparison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526628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0706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755705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701565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Comparis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1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812963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81779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27639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817364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8275969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Comparis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1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812963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81779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27639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817364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8275969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Comparison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1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812963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81779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27639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817364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8275969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Comparis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1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812963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81779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27639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817364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8275969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Comparis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1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812963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81779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27639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817364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8275969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Comparis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1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812963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81779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27639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817364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8275969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Logo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33235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18027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5754781" y="3703430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Comparison Slide - Wirtz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1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812963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81779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27639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817364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8275969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Comparison Slide - Spillwa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1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812963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81779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27639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817364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8275969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Comparison Slide - Whitecap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1" y="5034914"/>
            <a:ext cx="3652344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1552251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1797408"/>
            <a:ext cx="11654118" cy="536686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812963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817790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4276395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8817364" y="24706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8275969" y="5034914"/>
            <a:ext cx="3647090" cy="1076524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2-3 WORDS</a:t>
            </a: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Right Square Photo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6600917" y="1140948"/>
            <a:ext cx="4573588" cy="4575175"/>
          </a:xfrm>
        </p:spPr>
        <p:txBody>
          <a:bodyPr lIns="365760" tIns="365760" rIns="36576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761344"/>
            <a:ext cx="5558118" cy="1244441"/>
          </a:xfrm>
        </p:spPr>
        <p:txBody>
          <a:bodyPr anchor="b" anchorCtr="0">
            <a:norm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Right Square Photo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761344"/>
            <a:ext cx="5558118" cy="1244441"/>
          </a:xfrm>
        </p:spPr>
        <p:txBody>
          <a:bodyPr anchor="b" anchorCtr="0">
            <a:norm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6600917" y="1140948"/>
            <a:ext cx="4573588" cy="4575175"/>
          </a:xfrm>
        </p:spPr>
        <p:txBody>
          <a:bodyPr lIns="365760" tIns="365760" rIns="36576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Right Square Photo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761344"/>
            <a:ext cx="5558118" cy="1244441"/>
          </a:xfrm>
        </p:spPr>
        <p:txBody>
          <a:bodyPr anchor="b" anchorCtr="0">
            <a:norm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6600917" y="1140948"/>
            <a:ext cx="4573588" cy="4575175"/>
          </a:xfrm>
        </p:spPr>
        <p:txBody>
          <a:bodyPr lIns="365760" tIns="365760" rIns="36576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2B8520-58DF-C84D-A0EF-ED05B6A81883}"/>
              </a:ext>
            </a:extLst>
          </p:cNvPr>
          <p:cNvCxnSpPr/>
          <p:nvPr userDrawn="1"/>
        </p:nvCxnSpPr>
        <p:spPr>
          <a:xfrm>
            <a:off x="367439" y="328062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Right Square Photo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C1038BC-18B6-A34D-AB10-0FFE5A12CFC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761344"/>
            <a:ext cx="5558118" cy="1244441"/>
          </a:xfrm>
        </p:spPr>
        <p:txBody>
          <a:bodyPr anchor="b" anchorCtr="0">
            <a:norm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6600917" y="1140948"/>
            <a:ext cx="4573588" cy="4575175"/>
          </a:xfrm>
        </p:spPr>
        <p:txBody>
          <a:bodyPr lIns="365760" tIns="365760" rIns="36576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FC141B1-8EF3-9343-8966-E2E25967A084}"/>
              </a:ext>
            </a:extLst>
          </p:cNvPr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77732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Right Square Photo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13500B-D14F-374E-A51E-597272DB627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761344"/>
            <a:ext cx="5558118" cy="1244441"/>
          </a:xfrm>
        </p:spPr>
        <p:txBody>
          <a:bodyPr anchor="b" anchorCtr="0">
            <a:norm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6600917" y="1140948"/>
            <a:ext cx="4573588" cy="4575175"/>
          </a:xfrm>
        </p:spPr>
        <p:txBody>
          <a:bodyPr lIns="365760" tIns="365760" rIns="36576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532E8B-8375-6A4D-8547-130AC595589C}"/>
              </a:ext>
            </a:extLst>
          </p:cNvPr>
          <p:cNvCxnSpPr/>
          <p:nvPr userDrawn="1"/>
        </p:nvCxnSpPr>
        <p:spPr>
          <a:xfrm>
            <a:off x="367439" y="3282918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43736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Right Square Photo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1AF1F45-6A35-5247-B9BC-96250D30E9D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30B4FF9-0EC4-3A43-9077-74208B6B4AA4}"/>
              </a:ext>
            </a:extLst>
          </p:cNvPr>
          <p:cNvCxnSpPr/>
          <p:nvPr userDrawn="1"/>
        </p:nvCxnSpPr>
        <p:spPr>
          <a:xfrm>
            <a:off x="367439" y="3282918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761344"/>
            <a:ext cx="5558118" cy="1244441"/>
          </a:xfrm>
        </p:spPr>
        <p:txBody>
          <a:bodyPr anchor="b" anchorCtr="0">
            <a:norm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6600917" y="1140948"/>
            <a:ext cx="4573588" cy="4575175"/>
          </a:xfrm>
        </p:spPr>
        <p:txBody>
          <a:bodyPr lIns="365760" tIns="365760" rIns="36576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571796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Right Square Photo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3EF7BA-9AE7-BD41-B3D8-DA19ED02993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38FBCA4-2C5F-6E40-AF65-D5217E127CDA}"/>
              </a:ext>
            </a:extLst>
          </p:cNvPr>
          <p:cNvCxnSpPr/>
          <p:nvPr userDrawn="1"/>
        </p:nvCxnSpPr>
        <p:spPr>
          <a:xfrm>
            <a:off x="365039" y="3282918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761344"/>
            <a:ext cx="5558118" cy="1244441"/>
          </a:xfrm>
        </p:spPr>
        <p:txBody>
          <a:bodyPr anchor="b" anchorCtr="0">
            <a:norm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6600917" y="1140948"/>
            <a:ext cx="4573588" cy="4575175"/>
          </a:xfrm>
        </p:spPr>
        <p:txBody>
          <a:bodyPr lIns="365760" tIns="365760" rIns="365760">
            <a:norm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3333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Logo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8ED99AF-0D76-6D40-A47E-8B33970741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33235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18027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60A7D3D-8CA4-0241-ABB2-10CA3D30F40C}"/>
              </a:ext>
            </a:extLst>
          </p:cNvPr>
          <p:cNvCxnSpPr/>
          <p:nvPr userDrawn="1"/>
        </p:nvCxnSpPr>
        <p:spPr>
          <a:xfrm>
            <a:off x="5754781" y="369108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Right Square Photo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761344"/>
            <a:ext cx="5558118" cy="1244441"/>
          </a:xfrm>
        </p:spPr>
        <p:txBody>
          <a:bodyPr anchor="b" anchorCtr="0">
            <a:normAutofit/>
          </a:bodyPr>
          <a:lstStyle>
            <a:lvl1pPr algn="l">
              <a:defRPr sz="440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6600917" y="1140948"/>
            <a:ext cx="4573588" cy="4575175"/>
          </a:xfrm>
        </p:spPr>
        <p:txBody>
          <a:bodyPr lIns="365760" tIns="365760" rIns="365760"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Right Square Photo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761344"/>
            <a:ext cx="5558118" cy="1244441"/>
          </a:xfrm>
        </p:spPr>
        <p:txBody>
          <a:bodyPr anchor="b" anchorCtr="0">
            <a:normAutofit/>
          </a:bodyPr>
          <a:lstStyle>
            <a:lvl1pPr algn="l">
              <a:defRPr sz="440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6600917" y="1140948"/>
            <a:ext cx="4573588" cy="4575175"/>
          </a:xfrm>
        </p:spPr>
        <p:txBody>
          <a:bodyPr lIns="365760" tIns="365760" rIns="365760"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4 Square Photos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694657"/>
            <a:ext cx="5558118" cy="1311128"/>
          </a:xfrm>
        </p:spPr>
        <p:txBody>
          <a:bodyPr anchor="b" anchorCtr="0">
            <a:sp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129928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9129928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4 Square Photos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694657"/>
            <a:ext cx="5558118" cy="1311128"/>
          </a:xfrm>
        </p:spPr>
        <p:txBody>
          <a:bodyPr anchor="b" anchorCtr="0">
            <a:sp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129928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9129928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4 Square Photos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694657"/>
            <a:ext cx="5558118" cy="1311128"/>
          </a:xfrm>
        </p:spPr>
        <p:txBody>
          <a:bodyPr anchor="b" anchorCtr="0">
            <a:sp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129928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9129928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46F36A-172A-9A41-AA0B-DA290E8674DA}"/>
              </a:ext>
            </a:extLst>
          </p:cNvPr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4 Square Photos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AB78E57-98A5-9643-B097-24A7BD8551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583DEA6-2178-4643-927B-2922D88F7917}"/>
              </a:ext>
            </a:extLst>
          </p:cNvPr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694657"/>
            <a:ext cx="5558118" cy="1311128"/>
          </a:xfrm>
        </p:spPr>
        <p:txBody>
          <a:bodyPr anchor="b" anchorCtr="0">
            <a:sp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129928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9129928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</p:spTree>
    <p:extLst>
      <p:ext uri="{BB962C8B-B14F-4D97-AF65-F5344CB8AC3E}">
        <p14:creationId xmlns:p14="http://schemas.microsoft.com/office/powerpoint/2010/main" val="376058515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4 Square Photos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ECDCEB8-C6F7-A94C-B70E-B64EF39ACC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F3FDC7F-7B77-EA49-B24E-74737DAD8E6A}"/>
              </a:ext>
            </a:extLst>
          </p:cNvPr>
          <p:cNvCxnSpPr/>
          <p:nvPr userDrawn="1"/>
        </p:nvCxnSpPr>
        <p:spPr>
          <a:xfrm>
            <a:off x="365039" y="3282031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694657"/>
            <a:ext cx="5558118" cy="1311128"/>
          </a:xfrm>
        </p:spPr>
        <p:txBody>
          <a:bodyPr anchor="b" anchorCtr="0">
            <a:sp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129928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9129928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</p:spTree>
    <p:extLst>
      <p:ext uri="{BB962C8B-B14F-4D97-AF65-F5344CB8AC3E}">
        <p14:creationId xmlns:p14="http://schemas.microsoft.com/office/powerpoint/2010/main" val="66043841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4 Square Photos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C678C1-9AE7-4A41-B8E8-A38648F16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DBD364B-7E0D-7D42-8FF6-19B3EE21AF3A}"/>
              </a:ext>
            </a:extLst>
          </p:cNvPr>
          <p:cNvCxnSpPr/>
          <p:nvPr userDrawn="1"/>
        </p:nvCxnSpPr>
        <p:spPr>
          <a:xfrm>
            <a:off x="365039" y="3282031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694657"/>
            <a:ext cx="5558118" cy="1311128"/>
          </a:xfrm>
        </p:spPr>
        <p:txBody>
          <a:bodyPr anchor="b" anchorCtr="0">
            <a:sp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129928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9129928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</p:spTree>
    <p:extLst>
      <p:ext uri="{BB962C8B-B14F-4D97-AF65-F5344CB8AC3E}">
        <p14:creationId xmlns:p14="http://schemas.microsoft.com/office/powerpoint/2010/main" val="1809885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4 Square Photos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DEDA3D4-9F51-0347-8F9E-221CBDCFEB6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9A795B-BBDA-894B-B3AE-2833109840A8}"/>
              </a:ext>
            </a:extLst>
          </p:cNvPr>
          <p:cNvCxnSpPr/>
          <p:nvPr userDrawn="1"/>
        </p:nvCxnSpPr>
        <p:spPr>
          <a:xfrm>
            <a:off x="365039" y="3282918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694657"/>
            <a:ext cx="5558118" cy="1311128"/>
          </a:xfrm>
        </p:spPr>
        <p:txBody>
          <a:bodyPr anchor="b" anchorCtr="0">
            <a:spAutoFit/>
          </a:bodyPr>
          <a:lstStyle>
            <a:lvl1pPr algn="l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129928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9129928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</p:spTree>
    <p:extLst>
      <p:ext uri="{BB962C8B-B14F-4D97-AF65-F5344CB8AC3E}">
        <p14:creationId xmlns:p14="http://schemas.microsoft.com/office/powerpoint/2010/main" val="264329323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4 Square Photos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694657"/>
            <a:ext cx="5558118" cy="1311128"/>
          </a:xfrm>
        </p:spPr>
        <p:txBody>
          <a:bodyPr anchor="b" anchorCtr="0">
            <a:spAutoFit/>
          </a:bodyPr>
          <a:lstStyle>
            <a:lvl1pPr algn="l">
              <a:defRPr sz="440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129928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9129928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Logo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768F5D-2F7F-EA4B-B043-897F818E92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30972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15764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D9FAE8F-87CC-EE4A-ABFE-F715AD295F2D}"/>
              </a:ext>
            </a:extLst>
          </p:cNvPr>
          <p:cNvCxnSpPr/>
          <p:nvPr userDrawn="1"/>
        </p:nvCxnSpPr>
        <p:spPr>
          <a:xfrm>
            <a:off x="5754781" y="3701167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434280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4 Square Photos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3696628"/>
            <a:ext cx="5558118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7439" y="3282031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694657"/>
            <a:ext cx="5558118" cy="1311128"/>
          </a:xfrm>
        </p:spPr>
        <p:txBody>
          <a:bodyPr anchor="b" anchorCtr="0">
            <a:spAutoFit/>
          </a:bodyPr>
          <a:lstStyle>
            <a:lvl1pPr algn="l">
              <a:defRPr sz="440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Two lines max recommended</a:t>
            </a:r>
          </a:p>
        </p:txBody>
      </p:sp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6096000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9129928" y="3282031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3" hasCustomPrompt="1"/>
          </p:nvPr>
        </p:nvSpPr>
        <p:spPr>
          <a:xfrm>
            <a:off x="9129928" y="261853"/>
            <a:ext cx="2793130" cy="2793127"/>
          </a:xfrm>
          <a:prstGeom prst="rect">
            <a:avLst/>
          </a:prstGeom>
          <a:noFill/>
        </p:spPr>
        <p:txBody>
          <a:bodyPr lIns="91440" tIns="91440" rIns="91440">
            <a:noAutofit/>
          </a:bodyPr>
          <a:lstStyle>
            <a:lvl1pPr marL="0" indent="0" algn="ctr">
              <a:buNone/>
              <a:defRPr sz="12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Photo Single Descripti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2-5 WORDS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Photo Single Descripti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Photo Single Description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Photo Single Descripti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Photo Single Descripti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Photo Single Descripti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451E0DC-D67F-684A-9971-85B6061BFC3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1183CE-9FD8-F748-A818-B0ECD1F9FFB6}"/>
              </a:ext>
            </a:extLst>
          </p:cNvPr>
          <p:cNvCxnSpPr>
            <a:cxnSpLocks/>
          </p:cNvCxnSpPr>
          <p:nvPr userDrawn="1"/>
        </p:nvCxnSpPr>
        <p:spPr>
          <a:xfrm>
            <a:off x="5865756" y="5090885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</p:spTree>
    <p:extLst>
      <p:ext uri="{BB962C8B-B14F-4D97-AF65-F5344CB8AC3E}">
        <p14:creationId xmlns:p14="http://schemas.microsoft.com/office/powerpoint/2010/main" val="337113413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Photo Single Description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Photo Single Description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ircle Photo Single Description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Logo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A0DB97-D251-234B-A20C-ED51D77C96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30972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15764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8070F30-15CD-ED44-97A7-373C36A2C838}"/>
              </a:ext>
            </a:extLst>
          </p:cNvPr>
          <p:cNvCxnSpPr/>
          <p:nvPr userDrawn="1"/>
        </p:nvCxnSpPr>
        <p:spPr>
          <a:xfrm>
            <a:off x="5754781" y="3697450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18850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Single Descripti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9433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395144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Single Descripti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9433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395144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Single Description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9433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395144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Single Descripti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9433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395144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Single Descripti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9433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395144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Single Descripti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ACA43D3-D3C6-4644-9B3C-66ADD983A8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A7031A-776E-CB4B-8109-A88DCA218B8C}"/>
              </a:ext>
            </a:extLst>
          </p:cNvPr>
          <p:cNvCxnSpPr>
            <a:cxnSpLocks/>
          </p:cNvCxnSpPr>
          <p:nvPr userDrawn="1"/>
        </p:nvCxnSpPr>
        <p:spPr>
          <a:xfrm>
            <a:off x="5865756" y="5090885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9433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395144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183022182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Single Description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9433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395144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Single Description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9433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395144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ircle Photo Single Description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239433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395144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Single Descripti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Logo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33235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18027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754781" y="3703430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Single Descripti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Single Description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Single Descripti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Single Descripti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Single Descripti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469A570-D99C-0546-9B75-E8556EBDC7E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BD7BA98-EF83-524A-9234-C22928999922}"/>
              </a:ext>
            </a:extLst>
          </p:cNvPr>
          <p:cNvCxnSpPr>
            <a:cxnSpLocks/>
          </p:cNvCxnSpPr>
          <p:nvPr userDrawn="1"/>
        </p:nvCxnSpPr>
        <p:spPr>
          <a:xfrm>
            <a:off x="5865756" y="5090885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08681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Single Description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Single Description Slide - Spillwa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Single Description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55621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Single Descripti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Single Descripti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No Logo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33235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118027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754781" y="3703430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Single Description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Single Descripti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Single Descripti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Single Descripti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7D644DF-6B78-9640-90B0-00A6F74FC5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C73C352-95F4-744F-99C8-E4075E2904DA}"/>
              </a:ext>
            </a:extLst>
          </p:cNvPr>
          <p:cNvCxnSpPr>
            <a:cxnSpLocks/>
          </p:cNvCxnSpPr>
          <p:nvPr userDrawn="1"/>
        </p:nvCxnSpPr>
        <p:spPr>
          <a:xfrm>
            <a:off x="5865756" y="5090885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339756764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Single Description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Single Description Slide - Spillwa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Single Description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865756" y="5092947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1" y="5338103"/>
            <a:ext cx="11654118" cy="1179513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3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additional sub-text</a:t>
            </a:r>
          </a:p>
          <a:p>
            <a:pPr lvl="0"/>
            <a:r>
              <a:rPr lang="en-US" dirty="0"/>
              <a:t>Keep this to 2 lines maximum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3012141" y="4428463"/>
            <a:ext cx="6167718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CLICK TO ADD </a:t>
            </a:r>
            <a:r>
              <a:rPr lang="en-US"/>
              <a:t>2-5 WORDS</a:t>
            </a:r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8941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7010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79859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324627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5865757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433835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8941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7010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79859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324627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5865757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433835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Bluebonn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8941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7010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79859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32462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586575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43383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gled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5849794" y="-14288"/>
            <a:ext cx="6345421" cy="6872287"/>
          </a:xfrm>
          <a:custGeom>
            <a:avLst/>
            <a:gdLst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426619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76547"/>
              <a:gd name="connsiteY0" fmla="*/ 6858000 h 6858000"/>
              <a:gd name="connsiteX1" fmla="*/ 1142206 w 4576547"/>
              <a:gd name="connsiteY1" fmla="*/ 0 h 6858000"/>
              <a:gd name="connsiteX2" fmla="*/ 4576547 w 4576547"/>
              <a:gd name="connsiteY2" fmla="*/ 0 h 6858000"/>
              <a:gd name="connsiteX3" fmla="*/ 4568825 w 4576547"/>
              <a:gd name="connsiteY3" fmla="*/ 6858000 h 6858000"/>
              <a:gd name="connsiteX4" fmla="*/ 0 w 4576547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745274 w 4568825"/>
              <a:gd name="connsiteY2" fmla="*/ 568036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13855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6342206"/>
              <a:gd name="connsiteY0" fmla="*/ 6858000 h 6858000"/>
              <a:gd name="connsiteX1" fmla="*/ 2915587 w 6342206"/>
              <a:gd name="connsiteY1" fmla="*/ 0 h 6858000"/>
              <a:gd name="connsiteX2" fmla="*/ 6322219 w 6342206"/>
              <a:gd name="connsiteY2" fmla="*/ 0 h 6858000"/>
              <a:gd name="connsiteX3" fmla="*/ 6342206 w 6342206"/>
              <a:gd name="connsiteY3" fmla="*/ 6858000 h 6858000"/>
              <a:gd name="connsiteX4" fmla="*/ 0 w 6342206"/>
              <a:gd name="connsiteY4" fmla="*/ 6858000 h 6858000"/>
              <a:gd name="connsiteX0" fmla="*/ 0 w 6345421"/>
              <a:gd name="connsiteY0" fmla="*/ 6872287 h 6872287"/>
              <a:gd name="connsiteX1" fmla="*/ 2915587 w 6345421"/>
              <a:gd name="connsiteY1" fmla="*/ 14287 h 6872287"/>
              <a:gd name="connsiteX2" fmla="*/ 6343651 w 6345421"/>
              <a:gd name="connsiteY2" fmla="*/ 0 h 6872287"/>
              <a:gd name="connsiteX3" fmla="*/ 6342206 w 6345421"/>
              <a:gd name="connsiteY3" fmla="*/ 6872287 h 6872287"/>
              <a:gd name="connsiteX4" fmla="*/ 0 w 6345421"/>
              <a:gd name="connsiteY4" fmla="*/ 6872287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5421" h="6872287">
                <a:moveTo>
                  <a:pt x="0" y="6872287"/>
                </a:moveTo>
                <a:lnTo>
                  <a:pt x="2915587" y="14287"/>
                </a:lnTo>
                <a:lnTo>
                  <a:pt x="6343651" y="0"/>
                </a:lnTo>
                <a:cubicBezTo>
                  <a:pt x="6350313" y="2281382"/>
                  <a:pt x="6335544" y="4590905"/>
                  <a:pt x="6342206" y="6872287"/>
                </a:cubicBezTo>
                <a:lnTo>
                  <a:pt x="0" y="6872287"/>
                </a:lnTo>
                <a:close/>
              </a:path>
            </a:pathLst>
          </a:custGeom>
          <a:noFill/>
        </p:spPr>
        <p:txBody>
          <a:bodyPr lIns="1828800" tIns="1463040" rIns="640080" bIns="137160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image icon above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0" y="555413"/>
            <a:ext cx="6686496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105342"/>
            <a:ext cx="6011160" cy="923330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09201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3901" y="6356350"/>
            <a:ext cx="311480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5039" y="3690745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8941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7010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79859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81E1FE5-23A6-274F-95DD-7624029BD24B}"/>
              </a:ext>
            </a:extLst>
          </p:cNvPr>
          <p:cNvCxnSpPr>
            <a:cxnSpLocks/>
          </p:cNvCxnSpPr>
          <p:nvPr userDrawn="1"/>
        </p:nvCxnSpPr>
        <p:spPr>
          <a:xfrm>
            <a:off x="2324627" y="5272118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2B25EA8-F67C-A24B-A2F5-453C6674FB7F}"/>
              </a:ext>
            </a:extLst>
          </p:cNvPr>
          <p:cNvCxnSpPr>
            <a:cxnSpLocks/>
          </p:cNvCxnSpPr>
          <p:nvPr userDrawn="1"/>
        </p:nvCxnSpPr>
        <p:spPr>
          <a:xfrm>
            <a:off x="5865755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1C7D0D0-49D4-E248-B0CE-D86470E58D27}"/>
              </a:ext>
            </a:extLst>
          </p:cNvPr>
          <p:cNvCxnSpPr>
            <a:cxnSpLocks/>
          </p:cNvCxnSpPr>
          <p:nvPr userDrawn="1"/>
        </p:nvCxnSpPr>
        <p:spPr>
          <a:xfrm>
            <a:off x="9433835" y="5283431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8941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7010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79859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32462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586575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43383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FED5E57-3FDB-D240-A5D2-8E9A75C8113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66118A1-CA0E-1340-A83B-5FC0BDAA716D}"/>
              </a:ext>
            </a:extLst>
          </p:cNvPr>
          <p:cNvCxnSpPr>
            <a:cxnSpLocks/>
          </p:cNvCxnSpPr>
          <p:nvPr userDrawn="1"/>
        </p:nvCxnSpPr>
        <p:spPr>
          <a:xfrm>
            <a:off x="5865757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8941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7010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79859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9C6F91-D0AE-B143-87AB-04B78E3CA138}"/>
              </a:ext>
            </a:extLst>
          </p:cNvPr>
          <p:cNvCxnSpPr>
            <a:cxnSpLocks/>
          </p:cNvCxnSpPr>
          <p:nvPr userDrawn="1"/>
        </p:nvCxnSpPr>
        <p:spPr>
          <a:xfrm>
            <a:off x="2324627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812CC66-7FE2-EE41-8183-B7061D273C22}"/>
              </a:ext>
            </a:extLst>
          </p:cNvPr>
          <p:cNvCxnSpPr>
            <a:cxnSpLocks/>
          </p:cNvCxnSpPr>
          <p:nvPr userDrawn="1"/>
        </p:nvCxnSpPr>
        <p:spPr>
          <a:xfrm>
            <a:off x="9433835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3246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68941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7010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79859" y="637010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32462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586575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43383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50349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324627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5865757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433835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Whiteca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32462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586575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43383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 Photo 3 Description Slide - Whiteca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481385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27272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838192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27272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324627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7272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81385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5865757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19" hasCustomPrompt="1"/>
          </p:nvPr>
        </p:nvSpPr>
        <p:spPr>
          <a:xfrm>
            <a:off x="481385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38192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433835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1" hasCustomPrompt="1"/>
          </p:nvPr>
        </p:nvSpPr>
        <p:spPr>
          <a:xfrm>
            <a:off x="838192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CC2E9C5-C722-1C4A-903D-DC380E09CB30}"/>
              </a:ext>
            </a:extLst>
          </p:cNvPr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DDF817D-7538-BA4F-9286-353F7206B07E}"/>
              </a:ext>
            </a:extLst>
          </p:cNvPr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63D5752-806F-DF4B-A807-7D2B9CC88B9F}"/>
              </a:ext>
            </a:extLst>
          </p:cNvPr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90628E2-0A22-6843-9C3C-AACDEECAD8F2}"/>
              </a:ext>
            </a:extLst>
          </p:cNvPr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5229039"/>
            <a:ext cx="1828800" cy="676654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52367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7159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4781" y="3222562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gled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5849794" y="-14288"/>
            <a:ext cx="6345421" cy="6872287"/>
          </a:xfrm>
          <a:custGeom>
            <a:avLst/>
            <a:gdLst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426619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76547"/>
              <a:gd name="connsiteY0" fmla="*/ 6858000 h 6858000"/>
              <a:gd name="connsiteX1" fmla="*/ 1142206 w 4576547"/>
              <a:gd name="connsiteY1" fmla="*/ 0 h 6858000"/>
              <a:gd name="connsiteX2" fmla="*/ 4576547 w 4576547"/>
              <a:gd name="connsiteY2" fmla="*/ 0 h 6858000"/>
              <a:gd name="connsiteX3" fmla="*/ 4568825 w 4576547"/>
              <a:gd name="connsiteY3" fmla="*/ 6858000 h 6858000"/>
              <a:gd name="connsiteX4" fmla="*/ 0 w 4576547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745274 w 4568825"/>
              <a:gd name="connsiteY2" fmla="*/ 568036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13855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6342206"/>
              <a:gd name="connsiteY0" fmla="*/ 6858000 h 6858000"/>
              <a:gd name="connsiteX1" fmla="*/ 2915587 w 6342206"/>
              <a:gd name="connsiteY1" fmla="*/ 0 h 6858000"/>
              <a:gd name="connsiteX2" fmla="*/ 6322219 w 6342206"/>
              <a:gd name="connsiteY2" fmla="*/ 0 h 6858000"/>
              <a:gd name="connsiteX3" fmla="*/ 6342206 w 6342206"/>
              <a:gd name="connsiteY3" fmla="*/ 6858000 h 6858000"/>
              <a:gd name="connsiteX4" fmla="*/ 0 w 6342206"/>
              <a:gd name="connsiteY4" fmla="*/ 6858000 h 6858000"/>
              <a:gd name="connsiteX0" fmla="*/ 0 w 6345421"/>
              <a:gd name="connsiteY0" fmla="*/ 6872287 h 6872287"/>
              <a:gd name="connsiteX1" fmla="*/ 2915587 w 6345421"/>
              <a:gd name="connsiteY1" fmla="*/ 14287 h 6872287"/>
              <a:gd name="connsiteX2" fmla="*/ 6343651 w 6345421"/>
              <a:gd name="connsiteY2" fmla="*/ 0 h 6872287"/>
              <a:gd name="connsiteX3" fmla="*/ 6342206 w 6345421"/>
              <a:gd name="connsiteY3" fmla="*/ 6872287 h 6872287"/>
              <a:gd name="connsiteX4" fmla="*/ 0 w 6345421"/>
              <a:gd name="connsiteY4" fmla="*/ 6872287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5421" h="6872287">
                <a:moveTo>
                  <a:pt x="0" y="6872287"/>
                </a:moveTo>
                <a:lnTo>
                  <a:pt x="2915587" y="14287"/>
                </a:lnTo>
                <a:lnTo>
                  <a:pt x="6343651" y="0"/>
                </a:lnTo>
                <a:cubicBezTo>
                  <a:pt x="6350313" y="2281382"/>
                  <a:pt x="6335544" y="4590905"/>
                  <a:pt x="6342206" y="6872287"/>
                </a:cubicBezTo>
                <a:lnTo>
                  <a:pt x="0" y="6872287"/>
                </a:lnTo>
                <a:close/>
              </a:path>
            </a:pathLst>
          </a:custGeom>
          <a:noFill/>
        </p:spPr>
        <p:txBody>
          <a:bodyPr lIns="1828800" tIns="1463040" rIns="640080" bIns="137160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image icon above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0" y="555413"/>
            <a:ext cx="6686496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105342"/>
            <a:ext cx="6011160" cy="923330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09201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3901" y="6356350"/>
            <a:ext cx="311480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5039" y="3690745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5ADA70B-528F-ED42-93D7-09C582F5B9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51048D6-608C-6540-BA00-DCFF1B673088}"/>
              </a:ext>
            </a:extLst>
          </p:cNvPr>
          <p:cNvCxnSpPr>
            <a:cxnSpLocks/>
          </p:cNvCxnSpPr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DBB9468-6F24-E54A-AB78-3ED2C281081F}"/>
              </a:ext>
            </a:extLst>
          </p:cNvPr>
          <p:cNvCxnSpPr>
            <a:cxnSpLocks/>
          </p:cNvCxnSpPr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DFD1838-F767-5E4A-9B38-BEBC4902F39E}"/>
              </a:ext>
            </a:extLst>
          </p:cNvPr>
          <p:cNvCxnSpPr>
            <a:cxnSpLocks/>
          </p:cNvCxnSpPr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082EEED-E275-0E45-84E1-3A999300B5C3}"/>
              </a:ext>
            </a:extLst>
          </p:cNvPr>
          <p:cNvCxnSpPr>
            <a:cxnSpLocks/>
          </p:cNvCxnSpPr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73172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88F52164-C0F1-8846-A435-1F2B7F5B3EA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2782AB1-9AAF-664D-B808-521E359E34F4}"/>
              </a:ext>
            </a:extLst>
          </p:cNvPr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F3BBEC6-71E3-E94B-ADEE-5D6CB2A6ACD1}"/>
              </a:ext>
            </a:extLst>
          </p:cNvPr>
          <p:cNvCxnSpPr/>
          <p:nvPr userDrawn="1"/>
        </p:nvCxnSpPr>
        <p:spPr>
          <a:xfrm>
            <a:off x="4410420" y="5285000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2753C04-AB62-194A-9E85-A3A4BAEFBF36}"/>
              </a:ext>
            </a:extLst>
          </p:cNvPr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B794615-5C8F-344E-AD23-F490CCD0D91E}"/>
              </a:ext>
            </a:extLst>
          </p:cNvPr>
          <p:cNvCxnSpPr/>
          <p:nvPr userDrawn="1"/>
        </p:nvCxnSpPr>
        <p:spPr>
          <a:xfrm>
            <a:off x="10231765" y="5285000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  <p:extLst>
      <p:ext uri="{BB962C8B-B14F-4D97-AF65-F5344CB8AC3E}">
        <p14:creationId xmlns:p14="http://schemas.microsoft.com/office/powerpoint/2010/main" val="325735323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Whiteca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  <p:extLst>
      <p:ext uri="{BB962C8B-B14F-4D97-AF65-F5344CB8AC3E}">
        <p14:creationId xmlns:p14="http://schemas.microsoft.com/office/powerpoint/2010/main" val="165419656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 4 Description Slide - Whiteca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88CA9FA-8C85-A14D-A456-DF57E44ABCE6}"/>
              </a:ext>
            </a:extLst>
          </p:cNvPr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A6A3F0D-4270-FE42-AB9F-80FFCCD0BBD2}"/>
              </a:ext>
            </a:extLst>
          </p:cNvPr>
          <p:cNvCxnSpPr/>
          <p:nvPr userDrawn="1"/>
        </p:nvCxnSpPr>
        <p:spPr>
          <a:xfrm>
            <a:off x="4410420" y="5285000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895CC2C-775E-CF49-BCC0-B243C4CE7577}"/>
              </a:ext>
            </a:extLst>
          </p:cNvPr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8D85998-BC6C-BA44-8D0E-7279E433AE02}"/>
              </a:ext>
            </a:extLst>
          </p:cNvPr>
          <p:cNvCxnSpPr/>
          <p:nvPr userDrawn="1"/>
        </p:nvCxnSpPr>
        <p:spPr>
          <a:xfrm>
            <a:off x="10231765" y="5285000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  <p:extLst>
      <p:ext uri="{BB962C8B-B14F-4D97-AF65-F5344CB8AC3E}">
        <p14:creationId xmlns:p14="http://schemas.microsoft.com/office/powerpoint/2010/main" val="854590312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C5B509C-BAC5-A845-AB72-86A756103679}"/>
              </a:ext>
            </a:extLst>
          </p:cNvPr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C64E166-5E76-CD46-9CCD-0AF81B873856}"/>
              </a:ext>
            </a:extLst>
          </p:cNvPr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DF6DED4-FB59-554D-AD66-4E32A26EEC79}"/>
              </a:ext>
            </a:extLst>
          </p:cNvPr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26FD6FA-1454-864B-B798-A0C8F08DC5EF}"/>
              </a:ext>
            </a:extLst>
          </p:cNvPr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gled - Bluebonne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5849794" y="-14288"/>
            <a:ext cx="6345421" cy="6872287"/>
          </a:xfrm>
          <a:custGeom>
            <a:avLst/>
            <a:gdLst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426619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76547"/>
              <a:gd name="connsiteY0" fmla="*/ 6858000 h 6858000"/>
              <a:gd name="connsiteX1" fmla="*/ 1142206 w 4576547"/>
              <a:gd name="connsiteY1" fmla="*/ 0 h 6858000"/>
              <a:gd name="connsiteX2" fmla="*/ 4576547 w 4576547"/>
              <a:gd name="connsiteY2" fmla="*/ 0 h 6858000"/>
              <a:gd name="connsiteX3" fmla="*/ 4568825 w 4576547"/>
              <a:gd name="connsiteY3" fmla="*/ 6858000 h 6858000"/>
              <a:gd name="connsiteX4" fmla="*/ 0 w 4576547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745274 w 4568825"/>
              <a:gd name="connsiteY2" fmla="*/ 568036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13855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6342206"/>
              <a:gd name="connsiteY0" fmla="*/ 6858000 h 6858000"/>
              <a:gd name="connsiteX1" fmla="*/ 2915587 w 6342206"/>
              <a:gd name="connsiteY1" fmla="*/ 0 h 6858000"/>
              <a:gd name="connsiteX2" fmla="*/ 6322219 w 6342206"/>
              <a:gd name="connsiteY2" fmla="*/ 0 h 6858000"/>
              <a:gd name="connsiteX3" fmla="*/ 6342206 w 6342206"/>
              <a:gd name="connsiteY3" fmla="*/ 6858000 h 6858000"/>
              <a:gd name="connsiteX4" fmla="*/ 0 w 6342206"/>
              <a:gd name="connsiteY4" fmla="*/ 6858000 h 6858000"/>
              <a:gd name="connsiteX0" fmla="*/ 0 w 6345421"/>
              <a:gd name="connsiteY0" fmla="*/ 6872287 h 6872287"/>
              <a:gd name="connsiteX1" fmla="*/ 2915587 w 6345421"/>
              <a:gd name="connsiteY1" fmla="*/ 14287 h 6872287"/>
              <a:gd name="connsiteX2" fmla="*/ 6343651 w 6345421"/>
              <a:gd name="connsiteY2" fmla="*/ 0 h 6872287"/>
              <a:gd name="connsiteX3" fmla="*/ 6342206 w 6345421"/>
              <a:gd name="connsiteY3" fmla="*/ 6872287 h 6872287"/>
              <a:gd name="connsiteX4" fmla="*/ 0 w 6345421"/>
              <a:gd name="connsiteY4" fmla="*/ 6872287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5421" h="6872287">
                <a:moveTo>
                  <a:pt x="0" y="6872287"/>
                </a:moveTo>
                <a:lnTo>
                  <a:pt x="2915587" y="14287"/>
                </a:lnTo>
                <a:lnTo>
                  <a:pt x="6343651" y="0"/>
                </a:lnTo>
                <a:cubicBezTo>
                  <a:pt x="6350313" y="2281382"/>
                  <a:pt x="6335544" y="4590905"/>
                  <a:pt x="6342206" y="6872287"/>
                </a:cubicBezTo>
                <a:lnTo>
                  <a:pt x="0" y="6872287"/>
                </a:lnTo>
                <a:close/>
              </a:path>
            </a:pathLst>
          </a:custGeom>
          <a:noFill/>
        </p:spPr>
        <p:txBody>
          <a:bodyPr lIns="1828800" tIns="1463040" rIns="640080" bIns="137160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image icon above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0" y="555413"/>
            <a:ext cx="6686496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105342"/>
            <a:ext cx="6011160" cy="923330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09201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3901" y="6356350"/>
            <a:ext cx="311480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5039" y="3690745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845CF6A-2A44-374A-8D3B-2623A7F2F41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3EE0A6-FD5B-664D-B37E-66CF27CB8434}"/>
              </a:ext>
            </a:extLst>
          </p:cNvPr>
          <p:cNvCxnSpPr>
            <a:cxnSpLocks/>
          </p:cNvCxnSpPr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96DADE3-0510-6E43-990C-D5222C84D5C8}"/>
              </a:ext>
            </a:extLst>
          </p:cNvPr>
          <p:cNvCxnSpPr>
            <a:cxnSpLocks/>
          </p:cNvCxnSpPr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0689726-DADD-6146-8D8D-EA2EDE9888B1}"/>
              </a:ext>
            </a:extLst>
          </p:cNvPr>
          <p:cNvCxnSpPr>
            <a:cxnSpLocks/>
          </p:cNvCxnSpPr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1836D91-B850-C34E-9806-541B78C8C9FE}"/>
              </a:ext>
            </a:extLst>
          </p:cNvPr>
          <p:cNvCxnSpPr>
            <a:cxnSpLocks/>
          </p:cNvCxnSpPr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  <p:extLst>
      <p:ext uri="{BB962C8B-B14F-4D97-AF65-F5344CB8AC3E}">
        <p14:creationId xmlns:p14="http://schemas.microsoft.com/office/powerpoint/2010/main" val="298897517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Whiteca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Photo 4 Description Slide - Whiteca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3358514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841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499747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47841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47841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179859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6269187" y="1707858"/>
            <a:ext cx="2564300" cy="2564296"/>
          </a:xfrm>
          <a:prstGeom prst="rect">
            <a:avLst/>
          </a:prstGeom>
          <a:noFill/>
        </p:spPr>
        <p:txBody>
          <a:bodyPr tIns="365760">
            <a:normAutofit/>
          </a:bodyPr>
          <a:lstStyle>
            <a:lvl1pPr marL="0" indent="0" algn="ctr">
              <a:buNone/>
              <a:defRPr sz="20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3358514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10420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3358514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6269187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7321093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6269187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  <p:sp>
        <p:nvSpPr>
          <p:cNvPr id="21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9179859" y="4632322"/>
            <a:ext cx="2564300" cy="460625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000" b="1" spc="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TWO LINES MAXIMUM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10231765" y="5283224"/>
            <a:ext cx="460489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9179859" y="5489743"/>
            <a:ext cx="2564300" cy="71496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baseline="0"/>
            </a:lvl1pPr>
            <a:lvl2pPr marL="457200" indent="0" algn="ctr">
              <a:buNone/>
              <a:defRPr sz="3000" b="0"/>
            </a:lvl2pPr>
            <a:lvl3pPr marL="914400" indent="0" algn="ctr">
              <a:buNone/>
              <a:defRPr sz="3000" b="0"/>
            </a:lvl3pPr>
            <a:lvl4pPr marL="1371600" indent="0" algn="ctr">
              <a:buNone/>
              <a:defRPr sz="3000" b="0"/>
            </a:lvl4pPr>
            <a:lvl5pPr marL="1828800" indent="0" algn="ctr">
              <a:buNone/>
              <a:defRPr sz="3000" b="0"/>
            </a:lvl5pPr>
          </a:lstStyle>
          <a:p>
            <a:pPr lvl="0"/>
            <a:r>
              <a:rPr lang="en-US" dirty="0"/>
              <a:t>Click to add sub-text. Keep to 2 lines max.</a:t>
            </a:r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6 Photos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0" y="1711922"/>
            <a:ext cx="6785003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756648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9759696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31219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7331219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4898915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0" y="3425252"/>
            <a:ext cx="4898915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8942" y="230655"/>
            <a:ext cx="6785002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6 Photos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0" y="1711922"/>
            <a:ext cx="6785003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756648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9759696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31219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7331219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4898915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0" y="3425252"/>
            <a:ext cx="4898915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8942" y="230655"/>
            <a:ext cx="6785002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6 Photos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0" y="1711922"/>
            <a:ext cx="6785003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756648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9759696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31219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7331219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4898915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0" y="3425252"/>
            <a:ext cx="4898915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8942" y="230655"/>
            <a:ext cx="6785002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gled - Aqua-F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5849794" y="-14288"/>
            <a:ext cx="6345421" cy="6872287"/>
          </a:xfrm>
          <a:custGeom>
            <a:avLst/>
            <a:gdLst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426619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76547"/>
              <a:gd name="connsiteY0" fmla="*/ 6858000 h 6858000"/>
              <a:gd name="connsiteX1" fmla="*/ 1142206 w 4576547"/>
              <a:gd name="connsiteY1" fmla="*/ 0 h 6858000"/>
              <a:gd name="connsiteX2" fmla="*/ 4576547 w 4576547"/>
              <a:gd name="connsiteY2" fmla="*/ 0 h 6858000"/>
              <a:gd name="connsiteX3" fmla="*/ 4568825 w 4576547"/>
              <a:gd name="connsiteY3" fmla="*/ 6858000 h 6858000"/>
              <a:gd name="connsiteX4" fmla="*/ 0 w 4576547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745274 w 4568825"/>
              <a:gd name="connsiteY2" fmla="*/ 568036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13855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6342206"/>
              <a:gd name="connsiteY0" fmla="*/ 6858000 h 6858000"/>
              <a:gd name="connsiteX1" fmla="*/ 2915587 w 6342206"/>
              <a:gd name="connsiteY1" fmla="*/ 0 h 6858000"/>
              <a:gd name="connsiteX2" fmla="*/ 6322219 w 6342206"/>
              <a:gd name="connsiteY2" fmla="*/ 0 h 6858000"/>
              <a:gd name="connsiteX3" fmla="*/ 6342206 w 6342206"/>
              <a:gd name="connsiteY3" fmla="*/ 6858000 h 6858000"/>
              <a:gd name="connsiteX4" fmla="*/ 0 w 6342206"/>
              <a:gd name="connsiteY4" fmla="*/ 6858000 h 6858000"/>
              <a:gd name="connsiteX0" fmla="*/ 0 w 6345421"/>
              <a:gd name="connsiteY0" fmla="*/ 6872287 h 6872287"/>
              <a:gd name="connsiteX1" fmla="*/ 2915587 w 6345421"/>
              <a:gd name="connsiteY1" fmla="*/ 14287 h 6872287"/>
              <a:gd name="connsiteX2" fmla="*/ 6343651 w 6345421"/>
              <a:gd name="connsiteY2" fmla="*/ 0 h 6872287"/>
              <a:gd name="connsiteX3" fmla="*/ 6342206 w 6345421"/>
              <a:gd name="connsiteY3" fmla="*/ 6872287 h 6872287"/>
              <a:gd name="connsiteX4" fmla="*/ 0 w 6345421"/>
              <a:gd name="connsiteY4" fmla="*/ 6872287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5421" h="6872287">
                <a:moveTo>
                  <a:pt x="0" y="6872287"/>
                </a:moveTo>
                <a:lnTo>
                  <a:pt x="2915587" y="14287"/>
                </a:lnTo>
                <a:lnTo>
                  <a:pt x="6343651" y="0"/>
                </a:lnTo>
                <a:cubicBezTo>
                  <a:pt x="6350313" y="2281382"/>
                  <a:pt x="6335544" y="4590905"/>
                  <a:pt x="6342206" y="6872287"/>
                </a:cubicBezTo>
                <a:lnTo>
                  <a:pt x="0" y="6872287"/>
                </a:lnTo>
                <a:close/>
              </a:path>
            </a:pathLst>
          </a:custGeom>
          <a:noFill/>
        </p:spPr>
        <p:txBody>
          <a:bodyPr lIns="1828800" tIns="1463040" rIns="640080" bIns="137160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image icon above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0" y="555413"/>
            <a:ext cx="6686496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105342"/>
            <a:ext cx="6011160" cy="923330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09201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3901" y="6356350"/>
            <a:ext cx="311480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29170F-9C92-3B44-9D53-11236CBB608D}"/>
              </a:ext>
            </a:extLst>
          </p:cNvPr>
          <p:cNvCxnSpPr/>
          <p:nvPr userDrawn="1"/>
        </p:nvCxnSpPr>
        <p:spPr>
          <a:xfrm>
            <a:off x="365039" y="3690745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6 Photos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50BCEBA-8C26-5C47-B161-BBC2B22DCD2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0" y="1711922"/>
            <a:ext cx="6785003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756648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9759696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31219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7331219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4898915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0" y="3425252"/>
            <a:ext cx="4898915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8942" y="230655"/>
            <a:ext cx="6785002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222875479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6 Photos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210B581-3A33-A449-A358-88FF18203A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0" y="1711922"/>
            <a:ext cx="6785003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756648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9759696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31219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7331219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4898915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0" y="3425252"/>
            <a:ext cx="4898915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8942" y="230655"/>
            <a:ext cx="6785002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142232254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6 Photos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2CAEDB-9FC7-8A43-891D-E24DAB12E5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0" y="1711922"/>
            <a:ext cx="6785003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756648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9759696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31219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7331219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4898915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0" y="3425252"/>
            <a:ext cx="4898915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8942" y="230655"/>
            <a:ext cx="6785002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259312340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6 Photos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18960EB-C8EB-E948-B738-EAAD704AF1D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0" y="1711922"/>
            <a:ext cx="6785003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756648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9759696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31219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7331219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4898915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0" y="3425252"/>
            <a:ext cx="4898915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8942" y="230655"/>
            <a:ext cx="6785002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194003822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6 Photos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0" y="1711922"/>
            <a:ext cx="6785003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756648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9759696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31219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7331219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4898915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0" y="3425252"/>
            <a:ext cx="4898915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8942" y="230655"/>
            <a:ext cx="6785002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ontent 6 Photos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0" y="1711922"/>
            <a:ext cx="6785003" cy="1089529"/>
          </a:xfrm>
        </p:spPr>
        <p:txBody>
          <a:bodyPr>
            <a:spAutoFit/>
          </a:bodyPr>
          <a:lstStyle>
            <a:lvl1pPr marL="0" indent="0" algn="l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9756648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9759696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7331219" y="0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7331219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1" hasCustomPrompt="1"/>
          </p:nvPr>
        </p:nvSpPr>
        <p:spPr>
          <a:xfrm>
            <a:off x="4898915" y="3425252"/>
            <a:ext cx="2432304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2" hasCustomPrompt="1"/>
          </p:nvPr>
        </p:nvSpPr>
        <p:spPr>
          <a:xfrm>
            <a:off x="0" y="3425252"/>
            <a:ext cx="4898915" cy="3432748"/>
          </a:xfrm>
          <a:prstGeom prst="rect">
            <a:avLst/>
          </a:prstGeom>
          <a:noFill/>
        </p:spPr>
        <p:txBody>
          <a:bodyPr lIns="182880" tIns="274320" rIns="182880">
            <a:normAutofit/>
          </a:bodyPr>
          <a:lstStyle>
            <a:lvl1pPr marL="0" indent="0" algn="ctr">
              <a:buNone/>
              <a:defRPr sz="1100" b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8942" y="230655"/>
            <a:ext cx="6785002" cy="132556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Multicolor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D8A0B54A-6786-774E-8D4B-1924352B6D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9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Aqua-Fer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1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3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4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00F83290-14F9-D442-9799-9079EF15BD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Gideon Green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1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3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4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9996F783-4BE5-CE49-BA63-8D59F3A909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Thermal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1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3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4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4D517E85-9CA7-034F-9FB3-FD01320A59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gled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5849794" y="-14288"/>
            <a:ext cx="6345421" cy="6872287"/>
          </a:xfrm>
          <a:custGeom>
            <a:avLst/>
            <a:gdLst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426619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76547"/>
              <a:gd name="connsiteY0" fmla="*/ 6858000 h 6858000"/>
              <a:gd name="connsiteX1" fmla="*/ 1142206 w 4576547"/>
              <a:gd name="connsiteY1" fmla="*/ 0 h 6858000"/>
              <a:gd name="connsiteX2" fmla="*/ 4576547 w 4576547"/>
              <a:gd name="connsiteY2" fmla="*/ 0 h 6858000"/>
              <a:gd name="connsiteX3" fmla="*/ 4568825 w 4576547"/>
              <a:gd name="connsiteY3" fmla="*/ 6858000 h 6858000"/>
              <a:gd name="connsiteX4" fmla="*/ 0 w 4576547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745274 w 4568825"/>
              <a:gd name="connsiteY2" fmla="*/ 568036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13855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6342206"/>
              <a:gd name="connsiteY0" fmla="*/ 6858000 h 6858000"/>
              <a:gd name="connsiteX1" fmla="*/ 2915587 w 6342206"/>
              <a:gd name="connsiteY1" fmla="*/ 0 h 6858000"/>
              <a:gd name="connsiteX2" fmla="*/ 6322219 w 6342206"/>
              <a:gd name="connsiteY2" fmla="*/ 0 h 6858000"/>
              <a:gd name="connsiteX3" fmla="*/ 6342206 w 6342206"/>
              <a:gd name="connsiteY3" fmla="*/ 6858000 h 6858000"/>
              <a:gd name="connsiteX4" fmla="*/ 0 w 6342206"/>
              <a:gd name="connsiteY4" fmla="*/ 6858000 h 6858000"/>
              <a:gd name="connsiteX0" fmla="*/ 0 w 6345421"/>
              <a:gd name="connsiteY0" fmla="*/ 6872287 h 6872287"/>
              <a:gd name="connsiteX1" fmla="*/ 2915587 w 6345421"/>
              <a:gd name="connsiteY1" fmla="*/ 14287 h 6872287"/>
              <a:gd name="connsiteX2" fmla="*/ 6343651 w 6345421"/>
              <a:gd name="connsiteY2" fmla="*/ 0 h 6872287"/>
              <a:gd name="connsiteX3" fmla="*/ 6342206 w 6345421"/>
              <a:gd name="connsiteY3" fmla="*/ 6872287 h 6872287"/>
              <a:gd name="connsiteX4" fmla="*/ 0 w 6345421"/>
              <a:gd name="connsiteY4" fmla="*/ 6872287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5421" h="6872287">
                <a:moveTo>
                  <a:pt x="0" y="6872287"/>
                </a:moveTo>
                <a:lnTo>
                  <a:pt x="2915587" y="14287"/>
                </a:lnTo>
                <a:lnTo>
                  <a:pt x="6343651" y="0"/>
                </a:lnTo>
                <a:cubicBezTo>
                  <a:pt x="6350313" y="2281382"/>
                  <a:pt x="6335544" y="4590905"/>
                  <a:pt x="6342206" y="6872287"/>
                </a:cubicBezTo>
                <a:lnTo>
                  <a:pt x="0" y="6872287"/>
                </a:lnTo>
                <a:close/>
              </a:path>
            </a:pathLst>
          </a:custGeom>
          <a:noFill/>
        </p:spPr>
        <p:txBody>
          <a:bodyPr lIns="1828800" tIns="1463040" rIns="640080" bIns="137160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image icon above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0" y="555413"/>
            <a:ext cx="6686496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105342"/>
            <a:ext cx="6011160" cy="923330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09201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3901" y="6356350"/>
            <a:ext cx="311480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5039" y="3690745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Volcanic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1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3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4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371DDE4D-0D7D-C84F-BE39-89E9C44A7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Wirtz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1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26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1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2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3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44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>
                <a:solidFill>
                  <a:schemeClr val="bg1"/>
                </a:solidFill>
              </a:defRPr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5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>
                <a:solidFill>
                  <a:schemeClr val="bg2"/>
                </a:solidFill>
              </a:defRPr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96A6080B-285B-0440-BCC7-3C870713D0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Multicolor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9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6EF3F69B-992F-BA44-A80C-34A8806E486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1934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9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61E620D7-B1F1-E348-935F-C3B2B1A96AC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Aqua-Fer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9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D6A03834-44F9-1A4D-9BFA-1C1501E0E1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Gideon Green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9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7C94D7B3-0232-0C48-A160-845D910975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Volcanic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9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/>
              <a:t>ICON TITLE</a:t>
            </a:r>
            <a:endParaRPr lang="en-US" dirty="0"/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C9C36057-B1B9-8547-9A36-C791A7F49E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Wirtz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431808" y="2716244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79859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628069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4345261" y="2716244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4541522" y="2912506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6431808" y="4788486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9" hasCustomPrompt="1"/>
          </p:nvPr>
        </p:nvSpPr>
        <p:spPr>
          <a:xfrm>
            <a:off x="6628069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4345261" y="4788486"/>
            <a:ext cx="1371602" cy="13716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20" hasCustomPrompt="1"/>
          </p:nvPr>
        </p:nvSpPr>
        <p:spPr>
          <a:xfrm>
            <a:off x="4541522" y="4984748"/>
            <a:ext cx="979080" cy="979078"/>
          </a:xfrm>
          <a:prstGeom prst="rect">
            <a:avLst/>
          </a:prstGeom>
          <a:noFill/>
        </p:spPr>
        <p:txBody>
          <a:bodyPr lIns="0" tIns="91440" rIns="0">
            <a:normAutofit/>
          </a:bodyPr>
          <a:lstStyle>
            <a:lvl1pPr marL="0" indent="0" algn="ctr">
              <a:buNone/>
              <a:defRPr sz="1000" b="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icon</a:t>
            </a:r>
          </a:p>
        </p:txBody>
      </p:sp>
      <p:sp>
        <p:nvSpPr>
          <p:cNvPr id="28" name="Text Placeholder 8"/>
          <p:cNvSpPr>
            <a:spLocks noGrp="1"/>
          </p:cNvSpPr>
          <p:nvPr>
            <p:ph type="body" sz="quarter" idx="23" hasCustomPrompt="1"/>
          </p:nvPr>
        </p:nvSpPr>
        <p:spPr>
          <a:xfrm>
            <a:off x="7906466" y="268190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7905750" y="3108607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27" hasCustomPrompt="1"/>
          </p:nvPr>
        </p:nvSpPr>
        <p:spPr>
          <a:xfrm>
            <a:off x="268941" y="268190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28" hasCustomPrompt="1"/>
          </p:nvPr>
        </p:nvSpPr>
        <p:spPr>
          <a:xfrm>
            <a:off x="268240" y="310860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7" name="Text Placeholder 8"/>
          <p:cNvSpPr>
            <a:spLocks noGrp="1"/>
          </p:cNvSpPr>
          <p:nvPr>
            <p:ph type="body" sz="quarter" idx="29" hasCustomPrompt="1"/>
          </p:nvPr>
        </p:nvSpPr>
        <p:spPr>
          <a:xfrm>
            <a:off x="7906466" y="4748542"/>
            <a:ext cx="4015939" cy="352857"/>
          </a:xfrm>
        </p:spPr>
        <p:txBody>
          <a:bodyPr anchor="t" anchorCtr="0"/>
          <a:lstStyle>
            <a:lvl1pPr marL="0" indent="0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38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7905750" y="5175214"/>
            <a:ext cx="4017309" cy="979239"/>
          </a:xfrm>
        </p:spPr>
        <p:txBody>
          <a:bodyPr>
            <a:noAutofit/>
          </a:bodyPr>
          <a:lstStyle>
            <a:lvl1pPr marL="0" indent="0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39" name="Text Placeholder 8"/>
          <p:cNvSpPr>
            <a:spLocks noGrp="1"/>
          </p:cNvSpPr>
          <p:nvPr>
            <p:ph type="body" sz="quarter" idx="31" hasCustomPrompt="1"/>
          </p:nvPr>
        </p:nvSpPr>
        <p:spPr>
          <a:xfrm>
            <a:off x="268941" y="4748542"/>
            <a:ext cx="3973264" cy="352857"/>
          </a:xfrm>
        </p:spPr>
        <p:txBody>
          <a:bodyPr anchor="t" anchorCtr="0"/>
          <a:lstStyle>
            <a:lvl1pPr marL="0" indent="0" algn="r">
              <a:buNone/>
              <a:defRPr sz="2000" spc="200" baseline="0"/>
            </a:lvl1pPr>
            <a:lvl2pPr>
              <a:defRPr baseline="0"/>
            </a:lvl2pPr>
          </a:lstStyle>
          <a:p>
            <a:pPr lvl="0"/>
            <a:r>
              <a:rPr lang="en-US" dirty="0"/>
              <a:t>ICON TITLE</a:t>
            </a:r>
          </a:p>
        </p:txBody>
      </p:sp>
      <p:sp>
        <p:nvSpPr>
          <p:cNvPr id="40" name="Text Placeholder 33"/>
          <p:cNvSpPr>
            <a:spLocks noGrp="1"/>
          </p:cNvSpPr>
          <p:nvPr>
            <p:ph type="body" sz="quarter" idx="32" hasCustomPrompt="1"/>
          </p:nvPr>
        </p:nvSpPr>
        <p:spPr>
          <a:xfrm>
            <a:off x="268240" y="5175247"/>
            <a:ext cx="3974619" cy="979239"/>
          </a:xfrm>
        </p:spPr>
        <p:txBody>
          <a:bodyPr>
            <a:noAutofit/>
          </a:bodyPr>
          <a:lstStyle>
            <a:lvl1pPr marL="0" indent="0" algn="r">
              <a:buNone/>
              <a:defRPr sz="2400" b="0" spc="0" baseline="0"/>
            </a:lvl1pPr>
            <a:lvl2pPr>
              <a:defRPr sz="2000" b="0"/>
            </a:lvl2pPr>
            <a:lvl3pPr>
              <a:defRPr sz="2000" b="0"/>
            </a:lvl3pPr>
            <a:lvl4pPr>
              <a:defRPr sz="2000" b="0"/>
            </a:lvl4pPr>
            <a:lvl5pPr>
              <a:defRPr sz="2000" b="0"/>
            </a:lvl5pPr>
          </a:lstStyle>
          <a:p>
            <a:pPr lvl="0"/>
            <a:r>
              <a:rPr lang="en-US" dirty="0"/>
              <a:t>Short description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269595" y="542571"/>
            <a:ext cx="11652810" cy="701731"/>
          </a:xfrm>
        </p:spPr>
        <p:txBody>
          <a:bodyPr anchor="ctr" anchorCtr="0">
            <a:sp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1-5 words/1 line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7B383675-6B9D-B845-AC31-24EA499A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8585" y="1479601"/>
            <a:ext cx="9134832" cy="757130"/>
          </a:xfrm>
        </p:spPr>
        <p:txBody>
          <a:bodyPr wrap="square"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542571"/>
            <a:ext cx="11654118" cy="7017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26071091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0B76CF3-ADC9-1642-BF86-74C5363A4E1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542571"/>
            <a:ext cx="11654118" cy="7017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72724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gled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FB5972-5B82-9C44-B904-8A08A908754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5849794" y="-14288"/>
            <a:ext cx="6345421" cy="6872287"/>
          </a:xfrm>
          <a:custGeom>
            <a:avLst/>
            <a:gdLst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426619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76547"/>
              <a:gd name="connsiteY0" fmla="*/ 6858000 h 6858000"/>
              <a:gd name="connsiteX1" fmla="*/ 1142206 w 4576547"/>
              <a:gd name="connsiteY1" fmla="*/ 0 h 6858000"/>
              <a:gd name="connsiteX2" fmla="*/ 4576547 w 4576547"/>
              <a:gd name="connsiteY2" fmla="*/ 0 h 6858000"/>
              <a:gd name="connsiteX3" fmla="*/ 4568825 w 4576547"/>
              <a:gd name="connsiteY3" fmla="*/ 6858000 h 6858000"/>
              <a:gd name="connsiteX4" fmla="*/ 0 w 4576547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745274 w 4568825"/>
              <a:gd name="connsiteY2" fmla="*/ 568036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13855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6342206"/>
              <a:gd name="connsiteY0" fmla="*/ 6858000 h 6858000"/>
              <a:gd name="connsiteX1" fmla="*/ 2915587 w 6342206"/>
              <a:gd name="connsiteY1" fmla="*/ 0 h 6858000"/>
              <a:gd name="connsiteX2" fmla="*/ 6322219 w 6342206"/>
              <a:gd name="connsiteY2" fmla="*/ 0 h 6858000"/>
              <a:gd name="connsiteX3" fmla="*/ 6342206 w 6342206"/>
              <a:gd name="connsiteY3" fmla="*/ 6858000 h 6858000"/>
              <a:gd name="connsiteX4" fmla="*/ 0 w 6342206"/>
              <a:gd name="connsiteY4" fmla="*/ 6858000 h 6858000"/>
              <a:gd name="connsiteX0" fmla="*/ 0 w 6345421"/>
              <a:gd name="connsiteY0" fmla="*/ 6872287 h 6872287"/>
              <a:gd name="connsiteX1" fmla="*/ 2915587 w 6345421"/>
              <a:gd name="connsiteY1" fmla="*/ 14287 h 6872287"/>
              <a:gd name="connsiteX2" fmla="*/ 6343651 w 6345421"/>
              <a:gd name="connsiteY2" fmla="*/ 0 h 6872287"/>
              <a:gd name="connsiteX3" fmla="*/ 6342206 w 6345421"/>
              <a:gd name="connsiteY3" fmla="*/ 6872287 h 6872287"/>
              <a:gd name="connsiteX4" fmla="*/ 0 w 6345421"/>
              <a:gd name="connsiteY4" fmla="*/ 6872287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5421" h="6872287">
                <a:moveTo>
                  <a:pt x="0" y="6872287"/>
                </a:moveTo>
                <a:lnTo>
                  <a:pt x="2915587" y="14287"/>
                </a:lnTo>
                <a:lnTo>
                  <a:pt x="6343651" y="0"/>
                </a:lnTo>
                <a:cubicBezTo>
                  <a:pt x="6350313" y="2281382"/>
                  <a:pt x="6335544" y="4590905"/>
                  <a:pt x="6342206" y="6872287"/>
                </a:cubicBezTo>
                <a:lnTo>
                  <a:pt x="0" y="6872287"/>
                </a:lnTo>
                <a:close/>
              </a:path>
            </a:pathLst>
          </a:custGeom>
          <a:noFill/>
        </p:spPr>
        <p:txBody>
          <a:bodyPr lIns="1828800" tIns="1463040" rIns="640080" bIns="137160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image icon above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0" y="555413"/>
            <a:ext cx="6686496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105342"/>
            <a:ext cx="6011160" cy="923330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09201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3901" y="6356350"/>
            <a:ext cx="311480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208BAA7-2D4A-6C4B-B9B1-588A6ED663F7}"/>
              </a:ext>
            </a:extLst>
          </p:cNvPr>
          <p:cNvCxnSpPr/>
          <p:nvPr userDrawn="1"/>
        </p:nvCxnSpPr>
        <p:spPr>
          <a:xfrm>
            <a:off x="365039" y="3690745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1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31FF36-C725-7F42-8ADD-0F4AFA08A7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542571"/>
            <a:ext cx="11654118" cy="7017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3235364075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44F713-205E-6F48-A707-F0B2E8ED46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542571"/>
            <a:ext cx="11654118" cy="7017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34243268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07A8CD1-7809-D84E-9C13-0CBA5D226B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542571"/>
            <a:ext cx="11654118" cy="7017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214104089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E8FB608-6C3F-034E-8B9B-01FBC8BA665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542571"/>
            <a:ext cx="11654118" cy="7017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134669419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35E2AF0-B68C-A84D-883A-F56F810C6DD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542571"/>
            <a:ext cx="11654118" cy="7017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  <p:extLst>
      <p:ext uri="{BB962C8B-B14F-4D97-AF65-F5344CB8AC3E}">
        <p14:creationId xmlns:p14="http://schemas.microsoft.com/office/powerpoint/2010/main" val="383532233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542571"/>
            <a:ext cx="11654118" cy="701731"/>
          </a:xfrm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542571"/>
            <a:ext cx="11654118" cy="701731"/>
          </a:xfrm>
        </p:spPr>
        <p:txBody>
          <a:bodyPr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B424CAB-08DF-8E45-9334-B8B1615BA33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043438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AE3C80-60AD-C341-B37C-7392A66615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484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gled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199CDE8-5037-D744-B63A-90F5D0F149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5849794" y="-14288"/>
            <a:ext cx="6345421" cy="6872287"/>
          </a:xfrm>
          <a:custGeom>
            <a:avLst/>
            <a:gdLst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426619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76547"/>
              <a:gd name="connsiteY0" fmla="*/ 6858000 h 6858000"/>
              <a:gd name="connsiteX1" fmla="*/ 1142206 w 4576547"/>
              <a:gd name="connsiteY1" fmla="*/ 0 h 6858000"/>
              <a:gd name="connsiteX2" fmla="*/ 4576547 w 4576547"/>
              <a:gd name="connsiteY2" fmla="*/ 0 h 6858000"/>
              <a:gd name="connsiteX3" fmla="*/ 4568825 w 4576547"/>
              <a:gd name="connsiteY3" fmla="*/ 6858000 h 6858000"/>
              <a:gd name="connsiteX4" fmla="*/ 0 w 4576547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745274 w 4568825"/>
              <a:gd name="connsiteY2" fmla="*/ 568036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13855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6342206"/>
              <a:gd name="connsiteY0" fmla="*/ 6858000 h 6858000"/>
              <a:gd name="connsiteX1" fmla="*/ 2915587 w 6342206"/>
              <a:gd name="connsiteY1" fmla="*/ 0 h 6858000"/>
              <a:gd name="connsiteX2" fmla="*/ 6322219 w 6342206"/>
              <a:gd name="connsiteY2" fmla="*/ 0 h 6858000"/>
              <a:gd name="connsiteX3" fmla="*/ 6342206 w 6342206"/>
              <a:gd name="connsiteY3" fmla="*/ 6858000 h 6858000"/>
              <a:gd name="connsiteX4" fmla="*/ 0 w 6342206"/>
              <a:gd name="connsiteY4" fmla="*/ 6858000 h 6858000"/>
              <a:gd name="connsiteX0" fmla="*/ 0 w 6345421"/>
              <a:gd name="connsiteY0" fmla="*/ 6872287 h 6872287"/>
              <a:gd name="connsiteX1" fmla="*/ 2915587 w 6345421"/>
              <a:gd name="connsiteY1" fmla="*/ 14287 h 6872287"/>
              <a:gd name="connsiteX2" fmla="*/ 6343651 w 6345421"/>
              <a:gd name="connsiteY2" fmla="*/ 0 h 6872287"/>
              <a:gd name="connsiteX3" fmla="*/ 6342206 w 6345421"/>
              <a:gd name="connsiteY3" fmla="*/ 6872287 h 6872287"/>
              <a:gd name="connsiteX4" fmla="*/ 0 w 6345421"/>
              <a:gd name="connsiteY4" fmla="*/ 6872287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5421" h="6872287">
                <a:moveTo>
                  <a:pt x="0" y="6872287"/>
                </a:moveTo>
                <a:lnTo>
                  <a:pt x="2915587" y="14287"/>
                </a:lnTo>
                <a:lnTo>
                  <a:pt x="6343651" y="0"/>
                </a:lnTo>
                <a:cubicBezTo>
                  <a:pt x="6350313" y="2281382"/>
                  <a:pt x="6335544" y="4590905"/>
                  <a:pt x="6342206" y="6872287"/>
                </a:cubicBezTo>
                <a:lnTo>
                  <a:pt x="0" y="6872287"/>
                </a:lnTo>
                <a:close/>
              </a:path>
            </a:pathLst>
          </a:custGeom>
          <a:noFill/>
        </p:spPr>
        <p:txBody>
          <a:bodyPr lIns="1828800" tIns="1463040" rIns="640080" bIns="137160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image icon above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0" y="555413"/>
            <a:ext cx="6686496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105342"/>
            <a:ext cx="6011160" cy="923330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09201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3901" y="6356350"/>
            <a:ext cx="3114807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3407BF-483B-5440-A32E-A36B58F39AB6}"/>
              </a:ext>
            </a:extLst>
          </p:cNvPr>
          <p:cNvCxnSpPr/>
          <p:nvPr userDrawn="1"/>
        </p:nvCxnSpPr>
        <p:spPr>
          <a:xfrm>
            <a:off x="365039" y="3694729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109497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BFFCD94-3A3A-554E-8925-10E786DF9F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31682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3B828D2-815D-A743-B42E-C1EC9926E05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55644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76F0FC-445F-EB45-9FC8-1D17AD764AD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32846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965854D-B5FE-F24D-B2E0-0ADBA3E299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73562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691718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02F0A0-2C64-1949-81F2-704FFB3D4D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28593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B25B3C-FBE9-484F-A1D6-E09A6F38E0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61297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F263EA-DB1E-CD4D-B1E8-64C0F5871E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5157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gled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5849794" y="-14288"/>
            <a:ext cx="6345421" cy="6872287"/>
          </a:xfrm>
          <a:custGeom>
            <a:avLst/>
            <a:gdLst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426619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76547"/>
              <a:gd name="connsiteY0" fmla="*/ 6858000 h 6858000"/>
              <a:gd name="connsiteX1" fmla="*/ 1142206 w 4576547"/>
              <a:gd name="connsiteY1" fmla="*/ 0 h 6858000"/>
              <a:gd name="connsiteX2" fmla="*/ 4576547 w 4576547"/>
              <a:gd name="connsiteY2" fmla="*/ 0 h 6858000"/>
              <a:gd name="connsiteX3" fmla="*/ 4568825 w 4576547"/>
              <a:gd name="connsiteY3" fmla="*/ 6858000 h 6858000"/>
              <a:gd name="connsiteX4" fmla="*/ 0 w 4576547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745274 w 4568825"/>
              <a:gd name="connsiteY2" fmla="*/ 568036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13855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6342206"/>
              <a:gd name="connsiteY0" fmla="*/ 6858000 h 6858000"/>
              <a:gd name="connsiteX1" fmla="*/ 2915587 w 6342206"/>
              <a:gd name="connsiteY1" fmla="*/ 0 h 6858000"/>
              <a:gd name="connsiteX2" fmla="*/ 6322219 w 6342206"/>
              <a:gd name="connsiteY2" fmla="*/ 0 h 6858000"/>
              <a:gd name="connsiteX3" fmla="*/ 6342206 w 6342206"/>
              <a:gd name="connsiteY3" fmla="*/ 6858000 h 6858000"/>
              <a:gd name="connsiteX4" fmla="*/ 0 w 6342206"/>
              <a:gd name="connsiteY4" fmla="*/ 6858000 h 6858000"/>
              <a:gd name="connsiteX0" fmla="*/ 0 w 6345421"/>
              <a:gd name="connsiteY0" fmla="*/ 6872287 h 6872287"/>
              <a:gd name="connsiteX1" fmla="*/ 2915587 w 6345421"/>
              <a:gd name="connsiteY1" fmla="*/ 14287 h 6872287"/>
              <a:gd name="connsiteX2" fmla="*/ 6343651 w 6345421"/>
              <a:gd name="connsiteY2" fmla="*/ 0 h 6872287"/>
              <a:gd name="connsiteX3" fmla="*/ 6342206 w 6345421"/>
              <a:gd name="connsiteY3" fmla="*/ 6872287 h 6872287"/>
              <a:gd name="connsiteX4" fmla="*/ 0 w 6345421"/>
              <a:gd name="connsiteY4" fmla="*/ 6872287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5421" h="6872287">
                <a:moveTo>
                  <a:pt x="0" y="6872287"/>
                </a:moveTo>
                <a:lnTo>
                  <a:pt x="2915587" y="14287"/>
                </a:lnTo>
                <a:lnTo>
                  <a:pt x="6343651" y="0"/>
                </a:lnTo>
                <a:cubicBezTo>
                  <a:pt x="6350313" y="2281382"/>
                  <a:pt x="6335544" y="4590905"/>
                  <a:pt x="6342206" y="6872287"/>
                </a:cubicBezTo>
                <a:lnTo>
                  <a:pt x="0" y="6872287"/>
                </a:lnTo>
                <a:close/>
              </a:path>
            </a:pathLst>
          </a:custGeom>
          <a:noFill/>
        </p:spPr>
        <p:txBody>
          <a:bodyPr lIns="1828800" tIns="1463040" rIns="640080" bIns="137160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/>
            </a:lvl1pPr>
          </a:lstStyle>
          <a:p>
            <a:r>
              <a:rPr lang="en-US" dirty="0"/>
              <a:t>Click image icon above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0" y="555413"/>
            <a:ext cx="668649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105342"/>
            <a:ext cx="6011160" cy="923330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0920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3901" y="6356350"/>
            <a:ext cx="3114807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5039" y="3690745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A1F024-964B-F846-98B6-DEB81BDC00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34317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DF5DA9-BEA3-424B-BA95-1B419BF164C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332578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D63ACE-FD72-2C4A-86EB-5DB63789C40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83677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7664A0-9A7C-5D4E-8D6C-AC7488BD5C15}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215037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6980116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ull Page Photo with Log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2">
            <a:extLst>
              <a:ext uri="{FF2B5EF4-FFF2-40B4-BE49-F238E27FC236}">
                <a16:creationId xmlns:a16="http://schemas.microsoft.com/office/drawing/2014/main" id="{95AEA2A6-86D7-5E44-A399-21DD8F05B0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EF1D07-DE20-CA41-9454-25F29B23DD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000" y="2476500"/>
            <a:ext cx="5074920" cy="188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39580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ull Page Photo with Log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CD8D3373-A0FA-1147-A5F5-2D193FBFE3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BD98FC-E254-474B-AB8A-A890E5C857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000" y="2476500"/>
            <a:ext cx="5074920" cy="1883664"/>
          </a:xfrm>
          <a:prstGeom prst="rect">
            <a:avLst/>
          </a:prstGeom>
          <a:effectLst>
            <a:outerShdw blurRad="190500" algn="c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9011258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ull Page Photo with Log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2">
            <a:extLst>
              <a:ext uri="{FF2B5EF4-FFF2-40B4-BE49-F238E27FC236}">
                <a16:creationId xmlns:a16="http://schemas.microsoft.com/office/drawing/2014/main" id="{81D93BAF-D5B7-8144-962A-A2140E2FAA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25FC7A-FD13-4C42-A185-1FED363BF2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000" y="2476500"/>
            <a:ext cx="5074920" cy="188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7531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ngled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5849794" y="-14288"/>
            <a:ext cx="6345421" cy="6872287"/>
          </a:xfrm>
          <a:custGeom>
            <a:avLst/>
            <a:gdLst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426619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76547"/>
              <a:gd name="connsiteY0" fmla="*/ 6858000 h 6858000"/>
              <a:gd name="connsiteX1" fmla="*/ 1142206 w 4576547"/>
              <a:gd name="connsiteY1" fmla="*/ 0 h 6858000"/>
              <a:gd name="connsiteX2" fmla="*/ 4576547 w 4576547"/>
              <a:gd name="connsiteY2" fmla="*/ 0 h 6858000"/>
              <a:gd name="connsiteX3" fmla="*/ 4568825 w 4576547"/>
              <a:gd name="connsiteY3" fmla="*/ 6858000 h 6858000"/>
              <a:gd name="connsiteX4" fmla="*/ 0 w 4576547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3745274 w 4568825"/>
              <a:gd name="connsiteY2" fmla="*/ 568036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13855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4568825"/>
              <a:gd name="connsiteY0" fmla="*/ 6858000 h 6858000"/>
              <a:gd name="connsiteX1" fmla="*/ 1142206 w 4568825"/>
              <a:gd name="connsiteY1" fmla="*/ 0 h 6858000"/>
              <a:gd name="connsiteX2" fmla="*/ 4548838 w 4568825"/>
              <a:gd name="connsiteY2" fmla="*/ 0 h 6858000"/>
              <a:gd name="connsiteX3" fmla="*/ 4568825 w 4568825"/>
              <a:gd name="connsiteY3" fmla="*/ 6858000 h 6858000"/>
              <a:gd name="connsiteX4" fmla="*/ 0 w 4568825"/>
              <a:gd name="connsiteY4" fmla="*/ 6858000 h 6858000"/>
              <a:gd name="connsiteX0" fmla="*/ 0 w 6342206"/>
              <a:gd name="connsiteY0" fmla="*/ 6858000 h 6858000"/>
              <a:gd name="connsiteX1" fmla="*/ 2915587 w 6342206"/>
              <a:gd name="connsiteY1" fmla="*/ 0 h 6858000"/>
              <a:gd name="connsiteX2" fmla="*/ 6322219 w 6342206"/>
              <a:gd name="connsiteY2" fmla="*/ 0 h 6858000"/>
              <a:gd name="connsiteX3" fmla="*/ 6342206 w 6342206"/>
              <a:gd name="connsiteY3" fmla="*/ 6858000 h 6858000"/>
              <a:gd name="connsiteX4" fmla="*/ 0 w 6342206"/>
              <a:gd name="connsiteY4" fmla="*/ 6858000 h 6858000"/>
              <a:gd name="connsiteX0" fmla="*/ 0 w 6345421"/>
              <a:gd name="connsiteY0" fmla="*/ 6872287 h 6872287"/>
              <a:gd name="connsiteX1" fmla="*/ 2915587 w 6345421"/>
              <a:gd name="connsiteY1" fmla="*/ 14287 h 6872287"/>
              <a:gd name="connsiteX2" fmla="*/ 6343651 w 6345421"/>
              <a:gd name="connsiteY2" fmla="*/ 0 h 6872287"/>
              <a:gd name="connsiteX3" fmla="*/ 6342206 w 6345421"/>
              <a:gd name="connsiteY3" fmla="*/ 6872287 h 6872287"/>
              <a:gd name="connsiteX4" fmla="*/ 0 w 6345421"/>
              <a:gd name="connsiteY4" fmla="*/ 6872287 h 687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5421" h="6872287">
                <a:moveTo>
                  <a:pt x="0" y="6872287"/>
                </a:moveTo>
                <a:lnTo>
                  <a:pt x="2915587" y="14287"/>
                </a:lnTo>
                <a:lnTo>
                  <a:pt x="6343651" y="0"/>
                </a:lnTo>
                <a:cubicBezTo>
                  <a:pt x="6350313" y="2281382"/>
                  <a:pt x="6335544" y="4590905"/>
                  <a:pt x="6342206" y="6872287"/>
                </a:cubicBezTo>
                <a:lnTo>
                  <a:pt x="0" y="6872287"/>
                </a:lnTo>
                <a:close/>
              </a:path>
            </a:pathLst>
          </a:custGeom>
          <a:noFill/>
        </p:spPr>
        <p:txBody>
          <a:bodyPr lIns="1828800" tIns="1463040" rIns="640080" bIns="137160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/>
            </a:lvl1pPr>
          </a:lstStyle>
          <a:p>
            <a:r>
              <a:rPr lang="en-US" dirty="0"/>
              <a:t>Click image icon above to insert photo.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0" y="555413"/>
            <a:ext cx="668649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105342"/>
            <a:ext cx="6011160" cy="923330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0920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3901" y="6356350"/>
            <a:ext cx="3114807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5039" y="3690745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1560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Simpl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1709738"/>
            <a:ext cx="1164141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589463"/>
            <a:ext cx="11641418" cy="507831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Simpl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1709738"/>
            <a:ext cx="1164141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589463"/>
            <a:ext cx="11641418" cy="507831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5229039"/>
            <a:ext cx="1828800" cy="676654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52367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7159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4781" y="3222562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Simpl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1709738"/>
            <a:ext cx="1164141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589463"/>
            <a:ext cx="11641418" cy="507831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Simpl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1709738"/>
            <a:ext cx="1164141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589463"/>
            <a:ext cx="11641418" cy="507831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Simpl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1709738"/>
            <a:ext cx="1164141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589463"/>
            <a:ext cx="11641418" cy="507831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Simpl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1709738"/>
            <a:ext cx="1164141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589463"/>
            <a:ext cx="11641418" cy="507831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Simpl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1709738"/>
            <a:ext cx="1164141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589463"/>
            <a:ext cx="11641418" cy="507831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Simpl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1709738"/>
            <a:ext cx="1164141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589463"/>
            <a:ext cx="11641418" cy="507831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Simpl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1709738"/>
            <a:ext cx="1164141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68941" y="4589463"/>
            <a:ext cx="11641418" cy="507831"/>
          </a:xfrm>
        </p:spPr>
        <p:txBody>
          <a:bodyPr>
            <a:spAutoFit/>
          </a:bodyPr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5229039"/>
            <a:ext cx="1828800" cy="676654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52367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7159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1186D9-5B1F-014D-8A39-F8AFFF37269A}"/>
              </a:ext>
            </a:extLst>
          </p:cNvPr>
          <p:cNvCxnSpPr/>
          <p:nvPr userDrawn="1"/>
        </p:nvCxnSpPr>
        <p:spPr>
          <a:xfrm>
            <a:off x="5754781" y="3230057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D0819FF-A4DD-EC41-98AF-E9066C22ACBD}"/>
              </a:ext>
            </a:extLst>
          </p:cNvPr>
          <p:cNvCxnSpPr/>
          <p:nvPr userDrawn="1"/>
        </p:nvCxnSpPr>
        <p:spPr>
          <a:xfrm>
            <a:off x="365039" y="3690745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0C2FE0-5B0C-D948-95BB-AC84C87269B5}"/>
              </a:ext>
            </a:extLst>
          </p:cNvPr>
          <p:cNvCxnSpPr/>
          <p:nvPr userDrawn="1"/>
        </p:nvCxnSpPr>
        <p:spPr>
          <a:xfrm>
            <a:off x="365039" y="3693928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6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Volcan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The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Sp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Gide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5229039"/>
            <a:ext cx="1828800" cy="676654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52367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7159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4781" y="3222562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hoto Slide Right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</p:spPr>
        <p:txBody>
          <a:bodyPr lIns="457200" tIns="18288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1020550"/>
            <a:ext cx="5376485" cy="2387600"/>
          </a:xfrm>
        </p:spPr>
        <p:txBody>
          <a:bodyPr anchor="b" anchorCtr="0"/>
          <a:lstStyle>
            <a:lvl1pPr algn="l">
              <a:defRPr sz="6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2 lines max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4105342"/>
            <a:ext cx="5376485" cy="923330"/>
          </a:xfrm>
        </p:spPr>
        <p:txBody>
          <a:bodyPr>
            <a:spAutoFit/>
          </a:bodyPr>
          <a:lstStyle>
            <a:lvl1pPr marL="0" indent="0" algn="l">
              <a:buNone/>
              <a:defRPr sz="3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64897" y="3690745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4940" y="6356350"/>
            <a:ext cx="3702813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5F72652-BCC9-3341-A937-36E2C18D1379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4A92E8C-2A72-1848-BD68-AF01FC583422}"/>
              </a:ext>
            </a:extLst>
          </p:cNvPr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8423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17DCB8-97BD-9C4E-8320-F9FF76ACB74E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6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5270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Volcan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5229039"/>
            <a:ext cx="1828800" cy="676654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52367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7159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4781" y="3222562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The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Sp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09D0507-C529-724C-8264-FED8F0DD031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7A8BAA0-7BC2-A840-9C39-116EDA06EF30}"/>
              </a:ext>
            </a:extLst>
          </p:cNvPr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3885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Gide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Right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09600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8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8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2615964" y="2300176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-1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-1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-1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67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5229039"/>
            <a:ext cx="1828800" cy="676654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52367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7159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754781" y="3222562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29429FC-C92D-4C4A-989F-3573C144394F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468E5E4-FFA9-0644-9393-124AC92FDD7F}"/>
              </a:ext>
            </a:extLst>
          </p:cNvPr>
          <p:cNvCxnSpPr/>
          <p:nvPr userDrawn="1"/>
        </p:nvCxnSpPr>
        <p:spPr>
          <a:xfrm>
            <a:off x="8711963" y="2300176"/>
            <a:ext cx="682438" cy="0"/>
          </a:xfrm>
          <a:prstGeom prst="line">
            <a:avLst/>
          </a:prstGeom>
          <a:ln w="50800">
            <a:solidFill>
              <a:schemeClr val="accent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-1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840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6B990F-3A3A-8D49-93A0-9C4BF05BD4D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614B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AA6FAE-8354-D949-9E61-B46D5745454E}"/>
              </a:ext>
            </a:extLst>
          </p:cNvPr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945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Volcan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The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Sp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77A6A6C-9368-8448-A52F-2053BFC6B846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7C95EB-E00E-EE41-93B8-B559B4E78FBD}"/>
              </a:ext>
            </a:extLst>
          </p:cNvPr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0388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Gide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0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ntent Slide Left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64941" y="712802"/>
            <a:ext cx="5558118" cy="1311128"/>
          </a:xfrm>
        </p:spPr>
        <p:txBody>
          <a:bodyPr anchor="b" anchorCtr="0">
            <a:spAutoFit/>
          </a:bodyPr>
          <a:lstStyle>
            <a:lvl1pPr algn="ctr">
              <a:defRPr sz="4400" spc="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  2 LINES MAX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64941" y="2714773"/>
            <a:ext cx="5558118" cy="1089529"/>
          </a:xfrm>
        </p:spPr>
        <p:txBody>
          <a:bodyPr>
            <a:spAutoFit/>
          </a:bodyPr>
          <a:lstStyle>
            <a:lvl1pPr marL="0" indent="0" algn="ctr">
              <a:buNone/>
              <a:defRPr sz="2400" b="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– keep this no smaller than 24 pt. and keep it short to help with readability at far distances.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711964" y="2300176"/>
            <a:ext cx="682438" cy="0"/>
          </a:xfrm>
          <a:prstGeom prst="line">
            <a:avLst/>
          </a:prstGeom>
          <a:ln w="50800">
            <a:solidFill>
              <a:schemeClr val="accent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-1" y="0"/>
            <a:ext cx="6096000" cy="6858000"/>
          </a:xfrm>
        </p:spPr>
        <p:txBody>
          <a:bodyPr lIns="365760" tIns="1645920" rIns="365760">
            <a:normAutofit/>
          </a:bodyPr>
          <a:lstStyle>
            <a:lvl1pPr marL="0" indent="0" algn="ctr">
              <a:buNone/>
              <a:defRPr sz="1600" b="0"/>
            </a:lvl1pPr>
          </a:lstStyle>
          <a:p>
            <a:r>
              <a:rPr lang="en-US" dirty="0"/>
              <a:t>Click one of the icons below to insert a chart, table, photo, etc. If needed, you can shop for stock photos at </a:t>
            </a:r>
            <a:r>
              <a:rPr lang="en-US" dirty="0" err="1"/>
              <a:t>stock.adobe.com</a:t>
            </a:r>
            <a:r>
              <a:rPr lang="en-US" dirty="0"/>
              <a:t>. Select photo and send file number to </a:t>
            </a:r>
            <a:r>
              <a:rPr lang="en-US" dirty="0" err="1"/>
              <a:t>Kristen.Burnett@lcra.org</a:t>
            </a:r>
            <a:r>
              <a:rPr lang="en-US" dirty="0"/>
              <a:t> or </a:t>
            </a:r>
            <a:r>
              <a:rPr lang="en-US" dirty="0" err="1"/>
              <a:t>Kaitlyn.Gruener@lcra.org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68941" y="6356350"/>
            <a:ext cx="2212812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0695" y="6356350"/>
            <a:ext cx="30763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36695" y="6356350"/>
            <a:ext cx="1586363" cy="365125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 Content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5013A1D-3012-2E41-A233-1B14AA6778F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2010807"/>
          </a:xfrm>
        </p:spPr>
        <p:txBody>
          <a:bodyPr/>
          <a:lstStyle>
            <a:lvl1pPr marL="347663" indent="-347663"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488" y="5229039"/>
            <a:ext cx="1823024" cy="6766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52367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7159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754781" y="3222562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 Content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F21732-05C9-ED4E-861F-6A9733F810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9F70083D-70C7-0144-B715-A0772EEAED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20108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4817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 Content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E342FC4-FC05-A943-B55F-E4C919449D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E25CE214-78DE-244A-AC1E-B392FEBB1D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20108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9930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 Content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518C4A-F2E8-014F-8E5D-0BCC7233037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140C873-2F96-BB48-A862-311DB5B377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20108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2477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 Content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2621A0-4889-1E49-87BE-9DD9FC78FF0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1207BF8-418C-8348-9A30-50492B9A34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20108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8216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 Content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090E38-9972-DF4B-A951-FEB02F7CEF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9D1170D9-D8FB-8342-93CE-4877B8A4FD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20108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7721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 Content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770B51-7F9B-CF43-A5D6-C19931F65F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D1F4058-1045-0D42-9FD0-C1A9D2F331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20108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0487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 Content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 – 5 words/1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1DEB206E-5B39-3F42-912B-89F7333846B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20108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 Content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 – 5 words/1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41DA8ABE-F19F-8045-9B22-218EAB84B6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20108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2733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Side Photo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304550" y="0"/>
            <a:ext cx="3887449" cy="6858000"/>
          </a:xfrm>
        </p:spPr>
        <p:txBody>
          <a:bodyPr lIns="457200" tIns="9144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230655"/>
            <a:ext cx="788445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</a:t>
            </a:r>
            <a:br>
              <a:rPr lang="en-US" dirty="0"/>
            </a:br>
            <a:r>
              <a:rPr lang="en-US" dirty="0"/>
              <a:t>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861D1D7-9E46-1D4F-B893-22164B7B619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8941" y="1691155"/>
            <a:ext cx="7884459" cy="4528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Side Photo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0F307B7-A24A-DA4F-9CB7-BA7ACC3EB6F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304550" y="0"/>
            <a:ext cx="3887449" cy="6858000"/>
          </a:xfrm>
        </p:spPr>
        <p:txBody>
          <a:bodyPr lIns="457200" tIns="9144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230655"/>
            <a:ext cx="788445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</a:t>
            </a:r>
            <a:br>
              <a:rPr lang="en-US" dirty="0"/>
            </a:br>
            <a:r>
              <a:rPr lang="en-US" dirty="0"/>
              <a:t>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0445D45E-0D18-0A42-A233-893B94247D4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8941" y="1691155"/>
            <a:ext cx="7884459" cy="4528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661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Logo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488" y="5229039"/>
            <a:ext cx="1823024" cy="67665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552367"/>
            <a:ext cx="9144000" cy="2387600"/>
          </a:xfrm>
        </p:spPr>
        <p:txBody>
          <a:bodyPr anchor="b" anchorCtr="0"/>
          <a:lstStyle>
            <a:lvl1pPr algn="ctr">
              <a:defRPr sz="60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Keep title to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37159"/>
            <a:ext cx="9144000" cy="507831"/>
          </a:xfrm>
        </p:spPr>
        <p:txBody>
          <a:bodyPr>
            <a:spAutoFit/>
          </a:bodyPr>
          <a:lstStyle>
            <a:lvl1pPr marL="0" indent="0" algn="ctr">
              <a:buNone/>
              <a:defRPr sz="3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– keep this 30 pt. font or larger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754781" y="3222562"/>
            <a:ext cx="682438" cy="0"/>
          </a:xfrm>
          <a:prstGeom prst="line">
            <a:avLst/>
          </a:prstGeom>
          <a:ln w="50800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Side Photo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A3F435D-90DA-F34C-A4D8-908254C7CE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304550" y="0"/>
            <a:ext cx="3887449" cy="6858000"/>
          </a:xfrm>
        </p:spPr>
        <p:txBody>
          <a:bodyPr lIns="457200" tIns="9144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230655"/>
            <a:ext cx="788445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</a:t>
            </a:r>
            <a:br>
              <a:rPr lang="en-US" dirty="0"/>
            </a:br>
            <a:r>
              <a:rPr lang="en-US" dirty="0"/>
              <a:t>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B49D56C8-5F2D-894E-B229-F8A79EACF4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8941" y="1691155"/>
            <a:ext cx="7884459" cy="4528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72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Side Photo Slide - Aqua-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77C7F7-F96A-6341-99B1-3C9F3D4957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304550" y="0"/>
            <a:ext cx="3887449" cy="6858000"/>
          </a:xfrm>
        </p:spPr>
        <p:txBody>
          <a:bodyPr lIns="457200" tIns="9144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230655"/>
            <a:ext cx="788445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</a:t>
            </a:r>
            <a:br>
              <a:rPr lang="en-US" dirty="0"/>
            </a:br>
            <a:r>
              <a:rPr lang="en-US" dirty="0"/>
              <a:t>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2F5B9C8D-B186-0442-AFC5-C6ECE05C85C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8941" y="1691155"/>
            <a:ext cx="7884459" cy="4528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630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Side Photo Slide - 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C637EFA-7999-4A4C-98BE-C54B4B006F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304550" y="0"/>
            <a:ext cx="3887449" cy="6858000"/>
          </a:xfrm>
        </p:spPr>
        <p:txBody>
          <a:bodyPr lIns="457200" tIns="9144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230655"/>
            <a:ext cx="788445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</a:t>
            </a:r>
            <a:br>
              <a:rPr lang="en-US" dirty="0"/>
            </a:br>
            <a:r>
              <a:rPr lang="en-US" dirty="0"/>
              <a:t>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07FA2532-56FB-B94F-9A10-FA43A5F557D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8941" y="1691155"/>
            <a:ext cx="7884459" cy="4528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6914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Side Photo Slide - Lost P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FB31733-71FB-E44E-8E0C-7F0C20A873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304550" y="0"/>
            <a:ext cx="3887449" cy="6858000"/>
          </a:xfrm>
        </p:spPr>
        <p:txBody>
          <a:bodyPr lIns="457200" tIns="9144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230655"/>
            <a:ext cx="788445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</a:t>
            </a:r>
            <a:br>
              <a:rPr lang="en-US" dirty="0"/>
            </a:br>
            <a:r>
              <a:rPr lang="en-US" dirty="0"/>
              <a:t>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BE7BB941-5F22-5141-BE18-DFF465A666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8941" y="1691155"/>
            <a:ext cx="7884459" cy="452867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8140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Side Photo Slide - Wir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06AECD4-E450-6146-BCB5-E10CF65A7BD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304550" y="0"/>
            <a:ext cx="3887449" cy="6858000"/>
          </a:xfrm>
        </p:spPr>
        <p:txBody>
          <a:bodyPr lIns="457200" tIns="9144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230655"/>
            <a:ext cx="788445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words/</a:t>
            </a:r>
            <a:br>
              <a:rPr lang="en-US" dirty="0"/>
            </a:br>
            <a:r>
              <a:rPr lang="en-US" dirty="0"/>
              <a:t>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7203A225-80FA-C84B-9916-C4660163652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8941" y="1691155"/>
            <a:ext cx="7884459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266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Side Photo Slide - Spill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304550" y="0"/>
            <a:ext cx="3887449" cy="6858000"/>
          </a:xfrm>
        </p:spPr>
        <p:txBody>
          <a:bodyPr lIns="457200" tIns="9144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230655"/>
            <a:ext cx="7884459" cy="1325563"/>
          </a:xfrm>
        </p:spPr>
        <p:txBody>
          <a:bodyPr/>
          <a:lstStyle/>
          <a:p>
            <a:r>
              <a:rPr lang="en-US" dirty="0"/>
              <a:t>Title – 5 words/</a:t>
            </a:r>
            <a:br>
              <a:rPr lang="en-US" dirty="0"/>
            </a:br>
            <a:r>
              <a:rPr lang="en-US" dirty="0"/>
              <a:t>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E75F202-EDEA-5D45-8222-A2C752C02F1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8941" y="1691155"/>
            <a:ext cx="7884459" cy="452867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 Side Photo Slide - Whitec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8941" y="230655"/>
            <a:ext cx="7884459" cy="1325563"/>
          </a:xfrm>
        </p:spPr>
        <p:txBody>
          <a:bodyPr/>
          <a:lstStyle/>
          <a:p>
            <a:r>
              <a:rPr lang="en-US" dirty="0"/>
              <a:t>Title – 5 words/</a:t>
            </a:r>
            <a:br>
              <a:rPr lang="en-US" dirty="0"/>
            </a:br>
            <a:r>
              <a:rPr lang="en-US" dirty="0"/>
              <a:t>1 line recommended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304550" y="0"/>
            <a:ext cx="3887449" cy="6858000"/>
          </a:xfrm>
        </p:spPr>
        <p:txBody>
          <a:bodyPr lIns="457200" tIns="914400" rIns="4572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image icon below to insert photo background. If needed, you can shop for stock photos at stock.adobe.com. Select photo and send file number to Kristen.Burnett@lcra.org or Kaitlyn.Gruener@lcra.org.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0DCC849-40C3-2F48-968E-BDA9BB25D8A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68941" y="1691155"/>
            <a:ext cx="7884459" cy="453053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 - Switchy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941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51838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 - 19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AD6FA48-EB0F-8A4F-AE80-A20D8DEF1AEF}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2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941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51838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30823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Slide - Bluebon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00029A5-B1AF-0B48-A501-B9B29BE347FE}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– 5 words max recommended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941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251838" y="1825625"/>
            <a:ext cx="567122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8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63" Type="http://schemas.openxmlformats.org/officeDocument/2006/relationships/slideLayout" Target="../slideLayouts/slideLayout63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226" Type="http://schemas.openxmlformats.org/officeDocument/2006/relationships/slideLayout" Target="../slideLayouts/slideLayout226.xml"/><Relationship Id="rId107" Type="http://schemas.openxmlformats.org/officeDocument/2006/relationships/slideLayout" Target="../slideLayouts/slideLayout107.xml"/><Relationship Id="rId268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16" Type="http://schemas.openxmlformats.org/officeDocument/2006/relationships/slideLayout" Target="../slideLayouts/slideLayout216.xml"/><Relationship Id="rId237" Type="http://schemas.openxmlformats.org/officeDocument/2006/relationships/slideLayout" Target="../slideLayouts/slideLayout237.xml"/><Relationship Id="rId258" Type="http://schemas.openxmlformats.org/officeDocument/2006/relationships/slideLayout" Target="../slideLayouts/slideLayout258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227" Type="http://schemas.openxmlformats.org/officeDocument/2006/relationships/slideLayout" Target="../slideLayouts/slideLayout227.xml"/><Relationship Id="rId248" Type="http://schemas.openxmlformats.org/officeDocument/2006/relationships/slideLayout" Target="../slideLayouts/slideLayout248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217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6.xml"/><Relationship Id="rId238" Type="http://schemas.openxmlformats.org/officeDocument/2006/relationships/slideLayout" Target="../slideLayouts/slideLayout238.xml"/><Relationship Id="rId259" Type="http://schemas.openxmlformats.org/officeDocument/2006/relationships/slideLayout" Target="../slideLayouts/slideLayout259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5" Type="http://schemas.openxmlformats.org/officeDocument/2006/relationships/slideLayout" Target="../slideLayouts/slideLayout65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51" Type="http://schemas.openxmlformats.org/officeDocument/2006/relationships/slideLayout" Target="../slideLayouts/slideLayout151.xml"/><Relationship Id="rId172" Type="http://schemas.openxmlformats.org/officeDocument/2006/relationships/slideLayout" Target="../slideLayouts/slideLayout172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228" Type="http://schemas.openxmlformats.org/officeDocument/2006/relationships/slideLayout" Target="../slideLayouts/slideLayout228.xml"/><Relationship Id="rId249" Type="http://schemas.openxmlformats.org/officeDocument/2006/relationships/slideLayout" Target="../slideLayouts/slideLayout249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260" Type="http://schemas.openxmlformats.org/officeDocument/2006/relationships/slideLayout" Target="../slideLayouts/slideLayout260.xml"/><Relationship Id="rId34" Type="http://schemas.openxmlformats.org/officeDocument/2006/relationships/slideLayout" Target="../slideLayouts/slideLayout34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14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7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18" Type="http://schemas.openxmlformats.org/officeDocument/2006/relationships/slideLayout" Target="../slideLayouts/slideLayout218.xml"/><Relationship Id="rId239" Type="http://schemas.openxmlformats.org/officeDocument/2006/relationships/slideLayout" Target="../slideLayouts/slideLayout239.xml"/><Relationship Id="rId250" Type="http://schemas.openxmlformats.org/officeDocument/2006/relationships/slideLayout" Target="../slideLayouts/slideLayout250.xml"/><Relationship Id="rId24" Type="http://schemas.openxmlformats.org/officeDocument/2006/relationships/slideLayout" Target="../slideLayouts/slideLayout24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31" Type="http://schemas.openxmlformats.org/officeDocument/2006/relationships/slideLayout" Target="../slideLayouts/slideLayout131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208" Type="http://schemas.openxmlformats.org/officeDocument/2006/relationships/slideLayout" Target="../slideLayouts/slideLayout208.xml"/><Relationship Id="rId229" Type="http://schemas.openxmlformats.org/officeDocument/2006/relationships/slideLayout" Target="../slideLayouts/slideLayout229.xml"/><Relationship Id="rId240" Type="http://schemas.openxmlformats.org/officeDocument/2006/relationships/slideLayout" Target="../slideLayouts/slideLayout240.xml"/><Relationship Id="rId261" Type="http://schemas.openxmlformats.org/officeDocument/2006/relationships/slideLayout" Target="../slideLayouts/slideLayout261.xml"/><Relationship Id="rId14" Type="http://schemas.openxmlformats.org/officeDocument/2006/relationships/slideLayout" Target="../slideLayouts/slideLayout14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8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219" Type="http://schemas.openxmlformats.org/officeDocument/2006/relationships/slideLayout" Target="../slideLayouts/slideLayout219.xml"/><Relationship Id="rId230" Type="http://schemas.openxmlformats.org/officeDocument/2006/relationships/slideLayout" Target="../slideLayouts/slideLayout230.xml"/><Relationship Id="rId251" Type="http://schemas.openxmlformats.org/officeDocument/2006/relationships/slideLayout" Target="../slideLayouts/slideLayout251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220" Type="http://schemas.openxmlformats.org/officeDocument/2006/relationships/slideLayout" Target="../slideLayouts/slideLayout220.xml"/><Relationship Id="rId241" Type="http://schemas.openxmlformats.org/officeDocument/2006/relationships/slideLayout" Target="../slideLayouts/slideLayout241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262" Type="http://schemas.openxmlformats.org/officeDocument/2006/relationships/slideLayout" Target="../slideLayouts/slideLayout262.xml"/><Relationship Id="rId78" Type="http://schemas.openxmlformats.org/officeDocument/2006/relationships/slideLayout" Target="../slideLayouts/slideLayout78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64" Type="http://schemas.openxmlformats.org/officeDocument/2006/relationships/slideLayout" Target="../slideLayouts/slideLayout164.xml"/><Relationship Id="rId185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9.xml"/><Relationship Id="rId210" Type="http://schemas.openxmlformats.org/officeDocument/2006/relationships/slideLayout" Target="../slideLayouts/slideLayout210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52" Type="http://schemas.openxmlformats.org/officeDocument/2006/relationships/slideLayout" Target="../slideLayouts/slideLayout252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96" Type="http://schemas.openxmlformats.org/officeDocument/2006/relationships/slideLayout" Target="../slideLayouts/slideLayout196.xml"/><Relationship Id="rId200" Type="http://schemas.openxmlformats.org/officeDocument/2006/relationships/slideLayout" Target="../slideLayouts/slideLayout200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242" Type="http://schemas.openxmlformats.org/officeDocument/2006/relationships/slideLayout" Target="../slideLayouts/slideLayout242.xml"/><Relationship Id="rId263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11" Type="http://schemas.openxmlformats.org/officeDocument/2006/relationships/slideLayout" Target="../slideLayouts/slideLayout211.xml"/><Relationship Id="rId232" Type="http://schemas.openxmlformats.org/officeDocument/2006/relationships/slideLayout" Target="../slideLayouts/slideLayout232.xml"/><Relationship Id="rId253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201" Type="http://schemas.openxmlformats.org/officeDocument/2006/relationships/slideLayout" Target="../slideLayouts/slideLayout201.xml"/><Relationship Id="rId222" Type="http://schemas.openxmlformats.org/officeDocument/2006/relationships/slideLayout" Target="../slideLayouts/slideLayout222.xml"/><Relationship Id="rId243" Type="http://schemas.openxmlformats.org/officeDocument/2006/relationships/slideLayout" Target="../slideLayouts/slideLayout243.xml"/><Relationship Id="rId264" Type="http://schemas.openxmlformats.org/officeDocument/2006/relationships/slideLayout" Target="../slideLayouts/slideLayout264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.xml"/><Relationship Id="rId212" Type="http://schemas.openxmlformats.org/officeDocument/2006/relationships/slideLayout" Target="../slideLayouts/slideLayout212.xml"/><Relationship Id="rId233" Type="http://schemas.openxmlformats.org/officeDocument/2006/relationships/slideLayout" Target="../slideLayouts/slideLayout233.xml"/><Relationship Id="rId254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202" Type="http://schemas.openxmlformats.org/officeDocument/2006/relationships/slideLayout" Target="../slideLayouts/slideLayout202.xml"/><Relationship Id="rId223" Type="http://schemas.openxmlformats.org/officeDocument/2006/relationships/slideLayout" Target="../slideLayouts/slideLayout223.xml"/><Relationship Id="rId244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265" Type="http://schemas.openxmlformats.org/officeDocument/2006/relationships/slideLayout" Target="../slideLayouts/slideLayout265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13" Type="http://schemas.openxmlformats.org/officeDocument/2006/relationships/slideLayout" Target="../slideLayouts/slideLayout213.xml"/><Relationship Id="rId234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55" Type="http://schemas.openxmlformats.org/officeDocument/2006/relationships/slideLayout" Target="../slideLayouts/slideLayout255.xml"/><Relationship Id="rId40" Type="http://schemas.openxmlformats.org/officeDocument/2006/relationships/slideLayout" Target="../slideLayouts/slideLayout40.xml"/><Relationship Id="rId115" Type="http://schemas.openxmlformats.org/officeDocument/2006/relationships/slideLayout" Target="../slideLayouts/slideLayout115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45" Type="http://schemas.openxmlformats.org/officeDocument/2006/relationships/slideLayout" Target="../slideLayouts/slideLayout245.xml"/><Relationship Id="rId266" Type="http://schemas.openxmlformats.org/officeDocument/2006/relationships/slideLayout" Target="../slideLayouts/slideLayout266.xml"/><Relationship Id="rId30" Type="http://schemas.openxmlformats.org/officeDocument/2006/relationships/slideLayout" Target="../slideLayouts/slideLayout3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189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3.xml"/><Relationship Id="rId214" Type="http://schemas.openxmlformats.org/officeDocument/2006/relationships/slideLayout" Target="../slideLayouts/slideLayout214.xml"/><Relationship Id="rId235" Type="http://schemas.openxmlformats.org/officeDocument/2006/relationships/slideLayout" Target="../slideLayouts/slideLayout235.xml"/><Relationship Id="rId256" Type="http://schemas.openxmlformats.org/officeDocument/2006/relationships/slideLayout" Target="../slideLayouts/slideLayout256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179" Type="http://schemas.openxmlformats.org/officeDocument/2006/relationships/slideLayout" Target="../slideLayouts/slideLayout179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25" Type="http://schemas.openxmlformats.org/officeDocument/2006/relationships/slideLayout" Target="../slideLayouts/slideLayout225.xml"/><Relationship Id="rId246" Type="http://schemas.openxmlformats.org/officeDocument/2006/relationships/slideLayout" Target="../slideLayouts/slideLayout246.xml"/><Relationship Id="rId267" Type="http://schemas.openxmlformats.org/officeDocument/2006/relationships/slideLayout" Target="../slideLayouts/slideLayout26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94" Type="http://schemas.openxmlformats.org/officeDocument/2006/relationships/slideLayout" Target="../slideLayouts/slideLayout94.xml"/><Relationship Id="rId148" Type="http://schemas.openxmlformats.org/officeDocument/2006/relationships/slideLayout" Target="../slideLayouts/slideLayout148.xml"/><Relationship Id="rId169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4.xml"/><Relationship Id="rId180" Type="http://schemas.openxmlformats.org/officeDocument/2006/relationships/slideLayout" Target="../slideLayouts/slideLayout180.xml"/><Relationship Id="rId215" Type="http://schemas.openxmlformats.org/officeDocument/2006/relationships/slideLayout" Target="../slideLayouts/slideLayout215.xml"/><Relationship Id="rId236" Type="http://schemas.openxmlformats.org/officeDocument/2006/relationships/slideLayout" Target="../slideLayouts/slideLayout236.xml"/><Relationship Id="rId257" Type="http://schemas.openxmlformats.org/officeDocument/2006/relationships/slideLayout" Target="../slideLayouts/slideLayout257.xml"/><Relationship Id="rId42" Type="http://schemas.openxmlformats.org/officeDocument/2006/relationships/slideLayout" Target="../slideLayouts/slideLayout42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47" Type="http://schemas.openxmlformats.org/officeDocument/2006/relationships/slideLayout" Target="../slideLayouts/slideLayout2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8941" y="542571"/>
            <a:ext cx="11654118" cy="701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spAutoFit/>
          </a:bodyPr>
          <a:lstStyle/>
          <a:p>
            <a:r>
              <a:rPr lang="en-US" dirty="0"/>
              <a:t>Title – 5 words/1 line recommended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941" y="1691155"/>
            <a:ext cx="11654118" cy="2010807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894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98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DC600F-AE70-F844-9A33-EAF1AF575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96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800" r:id="rId2"/>
    <p:sldLayoutId id="2147483752" r:id="rId3"/>
    <p:sldLayoutId id="2147483753" r:id="rId4"/>
    <p:sldLayoutId id="2147483801" r:id="rId5"/>
    <p:sldLayoutId id="2147483802" r:id="rId6"/>
    <p:sldLayoutId id="2147483803" r:id="rId7"/>
    <p:sldLayoutId id="2147483755" r:id="rId8"/>
    <p:sldLayoutId id="2147483754" r:id="rId9"/>
    <p:sldLayoutId id="2147483865" r:id="rId10"/>
    <p:sldLayoutId id="2147483663" r:id="rId11"/>
    <p:sldLayoutId id="2147483866" r:id="rId12"/>
    <p:sldLayoutId id="2147483868" r:id="rId13"/>
    <p:sldLayoutId id="2147483867" r:id="rId14"/>
    <p:sldLayoutId id="2147483881" r:id="rId15"/>
    <p:sldLayoutId id="2147483882" r:id="rId16"/>
    <p:sldLayoutId id="2147483869" r:id="rId17"/>
    <p:sldLayoutId id="2147483660" r:id="rId18"/>
    <p:sldLayoutId id="2147483804" r:id="rId19"/>
    <p:sldLayoutId id="2147483694" r:id="rId20"/>
    <p:sldLayoutId id="2147483806" r:id="rId21"/>
    <p:sldLayoutId id="2147483870" r:id="rId22"/>
    <p:sldLayoutId id="2147483805" r:id="rId23"/>
    <p:sldLayoutId id="2147483883" r:id="rId24"/>
    <p:sldLayoutId id="2147483884" r:id="rId25"/>
    <p:sldLayoutId id="2147483813" r:id="rId26"/>
    <p:sldLayoutId id="2147483651" r:id="rId27"/>
    <p:sldLayoutId id="2147483702" r:id="rId28"/>
    <p:sldLayoutId id="2147483703" r:id="rId29"/>
    <p:sldLayoutId id="2147483807" r:id="rId30"/>
    <p:sldLayoutId id="2147483808" r:id="rId31"/>
    <p:sldLayoutId id="2147483809" r:id="rId32"/>
    <p:sldLayoutId id="2147483811" r:id="rId33"/>
    <p:sldLayoutId id="2147483810" r:id="rId34"/>
    <p:sldLayoutId id="2147483812" r:id="rId35"/>
    <p:sldLayoutId id="2147483693" r:id="rId36"/>
    <p:sldLayoutId id="2147483664" r:id="rId37"/>
    <p:sldLayoutId id="2147483759" r:id="rId38"/>
    <p:sldLayoutId id="2147483756" r:id="rId39"/>
    <p:sldLayoutId id="2147483666" r:id="rId40"/>
    <p:sldLayoutId id="2147483785" r:id="rId41"/>
    <p:sldLayoutId id="2147483815" r:id="rId42"/>
    <p:sldLayoutId id="2147483665" r:id="rId43"/>
    <p:sldLayoutId id="2147483814" r:id="rId44"/>
    <p:sldLayoutId id="2147483667" r:id="rId45"/>
    <p:sldLayoutId id="2147483669" r:id="rId46"/>
    <p:sldLayoutId id="2147483816" r:id="rId47"/>
    <p:sldLayoutId id="2147483668" r:id="rId48"/>
    <p:sldLayoutId id="2147483758" r:id="rId49"/>
    <p:sldLayoutId id="2147483757" r:id="rId50"/>
    <p:sldLayoutId id="2147483676" r:id="rId51"/>
    <p:sldLayoutId id="2147483677" r:id="rId52"/>
    <p:sldLayoutId id="2147483784" r:id="rId53"/>
    <p:sldLayoutId id="2147483681" r:id="rId54"/>
    <p:sldLayoutId id="2147483678" r:id="rId55"/>
    <p:sldLayoutId id="2147483885" r:id="rId56"/>
    <p:sldLayoutId id="2147483679" r:id="rId57"/>
    <p:sldLayoutId id="2147483887" r:id="rId58"/>
    <p:sldLayoutId id="2147483783" r:id="rId59"/>
    <p:sldLayoutId id="2147483781" r:id="rId60"/>
    <p:sldLayoutId id="2147483886" r:id="rId61"/>
    <p:sldLayoutId id="2147483782" r:id="rId62"/>
    <p:sldLayoutId id="2147483698" r:id="rId63"/>
    <p:sldLayoutId id="2147483675" r:id="rId64"/>
    <p:sldLayoutId id="2147483836" r:id="rId65"/>
    <p:sldLayoutId id="2147483837" r:id="rId66"/>
    <p:sldLayoutId id="2147483838" r:id="rId67"/>
    <p:sldLayoutId id="2147483839" r:id="rId68"/>
    <p:sldLayoutId id="2147483888" r:id="rId69"/>
    <p:sldLayoutId id="2147483840" r:id="rId70"/>
    <p:sldLayoutId id="2147483841" r:id="rId71"/>
    <p:sldLayoutId id="2147483889" r:id="rId72"/>
    <p:sldLayoutId id="2147483842" r:id="rId73"/>
    <p:sldLayoutId id="2147483844" r:id="rId74"/>
    <p:sldLayoutId id="2147483890" r:id="rId75"/>
    <p:sldLayoutId id="2147483843" r:id="rId76"/>
    <p:sldLayoutId id="2147483845" r:id="rId77"/>
    <p:sldLayoutId id="2147483846" r:id="rId78"/>
    <p:sldLayoutId id="2147483769" r:id="rId79"/>
    <p:sldLayoutId id="2147483904" r:id="rId80"/>
    <p:sldLayoutId id="2147483905" r:id="rId81"/>
    <p:sldLayoutId id="2147483906" r:id="rId82"/>
    <p:sldLayoutId id="2147483907" r:id="rId83"/>
    <p:sldLayoutId id="2147483902" r:id="rId84"/>
    <p:sldLayoutId id="2147483903" r:id="rId85"/>
    <p:sldLayoutId id="2147483770" r:id="rId86"/>
    <p:sldLayoutId id="2147483650" r:id="rId87"/>
    <p:sldLayoutId id="2147483697" r:id="rId88"/>
    <p:sldLayoutId id="2147483908" r:id="rId89"/>
    <p:sldLayoutId id="2147483910" r:id="rId90"/>
    <p:sldLayoutId id="2147483911" r:id="rId91"/>
    <p:sldLayoutId id="2147483909" r:id="rId92"/>
    <p:sldLayoutId id="2147483912" r:id="rId93"/>
    <p:sldLayoutId id="2147483913" r:id="rId94"/>
    <p:sldLayoutId id="2147483696" r:id="rId95"/>
    <p:sldLayoutId id="2147483695" r:id="rId96"/>
    <p:sldLayoutId id="2147483773" r:id="rId97"/>
    <p:sldLayoutId id="2147483875" r:id="rId98"/>
    <p:sldLayoutId id="2147483876" r:id="rId99"/>
    <p:sldLayoutId id="2147483877" r:id="rId100"/>
    <p:sldLayoutId id="2147483878" r:id="rId101"/>
    <p:sldLayoutId id="2147483880" r:id="rId102"/>
    <p:sldLayoutId id="2147483879" r:id="rId103"/>
    <p:sldLayoutId id="2147483774" r:id="rId104"/>
    <p:sldLayoutId id="2147483652" r:id="rId105"/>
    <p:sldLayoutId id="2147483922" r:id="rId106"/>
    <p:sldLayoutId id="2147483872" r:id="rId107"/>
    <p:sldLayoutId id="2147483923" r:id="rId108"/>
    <p:sldLayoutId id="2147483924" r:id="rId109"/>
    <p:sldLayoutId id="2147483925" r:id="rId110"/>
    <p:sldLayoutId id="2147483926" r:id="rId111"/>
    <p:sldLayoutId id="2147483927" r:id="rId112"/>
    <p:sldLayoutId id="2147483873" r:id="rId113"/>
    <p:sldLayoutId id="2147483874" r:id="rId114"/>
    <p:sldLayoutId id="2147483966" r:id="rId115"/>
    <p:sldLayoutId id="2147483960" r:id="rId116"/>
    <p:sldLayoutId id="2147483959" r:id="rId117"/>
    <p:sldLayoutId id="2147483961" r:id="rId118"/>
    <p:sldLayoutId id="2147483962" r:id="rId119"/>
    <p:sldLayoutId id="2147483963" r:id="rId120"/>
    <p:sldLayoutId id="2147483958" r:id="rId121"/>
    <p:sldLayoutId id="2147483964" r:id="rId122"/>
    <p:sldLayoutId id="2147483965" r:id="rId123"/>
    <p:sldLayoutId id="2147483967" r:id="rId124"/>
    <p:sldLayoutId id="2147483968" r:id="rId125"/>
    <p:sldLayoutId id="2147483969" r:id="rId126"/>
    <p:sldLayoutId id="2147483970" r:id="rId127"/>
    <p:sldLayoutId id="2147483971" r:id="rId128"/>
    <p:sldLayoutId id="2147483972" r:id="rId129"/>
    <p:sldLayoutId id="2147483973" r:id="rId130"/>
    <p:sldLayoutId id="2147483974" r:id="rId131"/>
    <p:sldLayoutId id="2147483975" r:id="rId132"/>
    <p:sldLayoutId id="2147483701" r:id="rId133"/>
    <p:sldLayoutId id="2147483799" r:id="rId134"/>
    <p:sldLayoutId id="2147483793" r:id="rId135"/>
    <p:sldLayoutId id="2147483892" r:id="rId136"/>
    <p:sldLayoutId id="2147483891" r:id="rId137"/>
    <p:sldLayoutId id="2147483893" r:id="rId138"/>
    <p:sldLayoutId id="2147483894" r:id="rId139"/>
    <p:sldLayoutId id="2147483700" r:id="rId140"/>
    <p:sldLayoutId id="2147483699" r:id="rId141"/>
    <p:sldLayoutId id="2147483794" r:id="rId142"/>
    <p:sldLayoutId id="2147483798" r:id="rId143"/>
    <p:sldLayoutId id="2147483795" r:id="rId144"/>
    <p:sldLayoutId id="2147483914" r:id="rId145"/>
    <p:sldLayoutId id="2147483916" r:id="rId146"/>
    <p:sldLayoutId id="2147483915" r:id="rId147"/>
    <p:sldLayoutId id="2147483917" r:id="rId148"/>
    <p:sldLayoutId id="2147483796" r:id="rId149"/>
    <p:sldLayoutId id="2147483797" r:id="rId150"/>
    <p:sldLayoutId id="2147483760" r:id="rId151"/>
    <p:sldLayoutId id="2147483761" r:id="rId152"/>
    <p:sldLayoutId id="2147483817" r:id="rId153"/>
    <p:sldLayoutId id="2147483818" r:id="rId154"/>
    <p:sldLayoutId id="2147483823" r:id="rId155"/>
    <p:sldLayoutId id="2147483895" r:id="rId156"/>
    <p:sldLayoutId id="2147483819" r:id="rId157"/>
    <p:sldLayoutId id="2147483686" r:id="rId158"/>
    <p:sldLayoutId id="2147483670" r:id="rId159"/>
    <p:sldLayoutId id="2147483847" r:id="rId160"/>
    <p:sldLayoutId id="2147483848" r:id="rId161"/>
    <p:sldLayoutId id="2147483849" r:id="rId162"/>
    <p:sldLayoutId id="2147483850" r:id="rId163"/>
    <p:sldLayoutId id="2147483851" r:id="rId164"/>
    <p:sldLayoutId id="2147483896" r:id="rId165"/>
    <p:sldLayoutId id="2147483852" r:id="rId166"/>
    <p:sldLayoutId id="2147483853" r:id="rId167"/>
    <p:sldLayoutId id="2147483854" r:id="rId168"/>
    <p:sldLayoutId id="2147483762" r:id="rId169"/>
    <p:sldLayoutId id="2147483763" r:id="rId170"/>
    <p:sldLayoutId id="2147483820" r:id="rId171"/>
    <p:sldLayoutId id="2147483821" r:id="rId172"/>
    <p:sldLayoutId id="2147483822" r:id="rId173"/>
    <p:sldLayoutId id="2147483897" r:id="rId174"/>
    <p:sldLayoutId id="2147483824" r:id="rId175"/>
    <p:sldLayoutId id="2147483687" r:id="rId176"/>
    <p:sldLayoutId id="2147483671" r:id="rId177"/>
    <p:sldLayoutId id="2147483855" r:id="rId178"/>
    <p:sldLayoutId id="2147483856" r:id="rId179"/>
    <p:sldLayoutId id="2147483857" r:id="rId180"/>
    <p:sldLayoutId id="2147483858" r:id="rId181"/>
    <p:sldLayoutId id="2147483859" r:id="rId182"/>
    <p:sldLayoutId id="2147483898" r:id="rId183"/>
    <p:sldLayoutId id="2147483860" r:id="rId184"/>
    <p:sldLayoutId id="2147483861" r:id="rId185"/>
    <p:sldLayoutId id="2147483862" r:id="rId186"/>
    <p:sldLayoutId id="2147483764" r:id="rId187"/>
    <p:sldLayoutId id="2147483765" r:id="rId188"/>
    <p:sldLayoutId id="2147483825" r:id="rId189"/>
    <p:sldLayoutId id="2147483826" r:id="rId190"/>
    <p:sldLayoutId id="2147483828" r:id="rId191"/>
    <p:sldLayoutId id="2147483900" r:id="rId192"/>
    <p:sldLayoutId id="2147483827" r:id="rId193"/>
    <p:sldLayoutId id="2147483685" r:id="rId194"/>
    <p:sldLayoutId id="2147483766" r:id="rId195"/>
    <p:sldLayoutId id="2147483674" r:id="rId196"/>
    <p:sldLayoutId id="2147483673" r:id="rId197"/>
    <p:sldLayoutId id="2147483682" r:id="rId198"/>
    <p:sldLayoutId id="2147483829" r:id="rId199"/>
    <p:sldLayoutId id="2147483830" r:id="rId200"/>
    <p:sldLayoutId id="2147483831" r:id="rId201"/>
    <p:sldLayoutId id="2147483899" r:id="rId202"/>
    <p:sldLayoutId id="2147483832" r:id="rId203"/>
    <p:sldLayoutId id="2147483948" r:id="rId204"/>
    <p:sldLayoutId id="2147483949" r:id="rId205"/>
    <p:sldLayoutId id="2147483950" r:id="rId206"/>
    <p:sldLayoutId id="2147483690" r:id="rId207"/>
    <p:sldLayoutId id="2147483691" r:id="rId208"/>
    <p:sldLayoutId id="2147483833" r:id="rId209"/>
    <p:sldLayoutId id="2147483834" r:id="rId210"/>
    <p:sldLayoutId id="2147483692" r:id="rId211"/>
    <p:sldLayoutId id="2147483901" r:id="rId212"/>
    <p:sldLayoutId id="2147483835" r:id="rId213"/>
    <p:sldLayoutId id="2147483689" r:id="rId214"/>
    <p:sldLayoutId id="2147483768" r:id="rId215"/>
    <p:sldLayoutId id="2147483688" r:id="rId216"/>
    <p:sldLayoutId id="2147483704" r:id="rId217"/>
    <p:sldLayoutId id="2147483772" r:id="rId218"/>
    <p:sldLayoutId id="2147483771" r:id="rId219"/>
    <p:sldLayoutId id="2147483918" r:id="rId220"/>
    <p:sldLayoutId id="2147483919" r:id="rId221"/>
    <p:sldLayoutId id="2147483920" r:id="rId222"/>
    <p:sldLayoutId id="2147483921" r:id="rId223"/>
    <p:sldLayoutId id="2147483705" r:id="rId224"/>
    <p:sldLayoutId id="2147483706" r:id="rId225"/>
    <p:sldLayoutId id="2147483788" r:id="rId226"/>
    <p:sldLayoutId id="2147483792" r:id="rId227"/>
    <p:sldLayoutId id="2147483863" r:id="rId228"/>
    <p:sldLayoutId id="2147483951" r:id="rId229"/>
    <p:sldLayoutId id="2147483952" r:id="rId230"/>
    <p:sldLayoutId id="2147483953" r:id="rId231"/>
    <p:sldLayoutId id="2147483955" r:id="rId232"/>
    <p:sldLayoutId id="2147483864" r:id="rId233"/>
    <p:sldLayoutId id="2147483786" r:id="rId234"/>
    <p:sldLayoutId id="2147483956" r:id="rId235"/>
    <p:sldLayoutId id="2147483957" r:id="rId236"/>
    <p:sldLayoutId id="2147483954" r:id="rId237"/>
    <p:sldLayoutId id="2147483654" r:id="rId238"/>
    <p:sldLayoutId id="2147483930" r:id="rId239"/>
    <p:sldLayoutId id="2147483931" r:id="rId240"/>
    <p:sldLayoutId id="2147483932" r:id="rId241"/>
    <p:sldLayoutId id="2147483933" r:id="rId242"/>
    <p:sldLayoutId id="2147483929" r:id="rId243"/>
    <p:sldLayoutId id="2147483928" r:id="rId244"/>
    <p:sldLayoutId id="2147483778" r:id="rId245"/>
    <p:sldLayoutId id="2147483777" r:id="rId246"/>
    <p:sldLayoutId id="2147483779" r:id="rId247"/>
    <p:sldLayoutId id="2147483935" r:id="rId248"/>
    <p:sldLayoutId id="2147483936" r:id="rId249"/>
    <p:sldLayoutId id="2147483937" r:id="rId250"/>
    <p:sldLayoutId id="2147483934" r:id="rId251"/>
    <p:sldLayoutId id="2147483938" r:id="rId252"/>
    <p:sldLayoutId id="2147483939" r:id="rId253"/>
    <p:sldLayoutId id="2147483780" r:id="rId254"/>
    <p:sldLayoutId id="2147483655" r:id="rId255"/>
    <p:sldLayoutId id="2147483871" r:id="rId256"/>
    <p:sldLayoutId id="2147483942" r:id="rId257"/>
    <p:sldLayoutId id="2147483943" r:id="rId258"/>
    <p:sldLayoutId id="2147483944" r:id="rId259"/>
    <p:sldLayoutId id="2147483945" r:id="rId260"/>
    <p:sldLayoutId id="2147483946" r:id="rId261"/>
    <p:sldLayoutId id="2147483947" r:id="rId262"/>
    <p:sldLayoutId id="2147483940" r:id="rId263"/>
    <p:sldLayoutId id="2147483941" r:id="rId264"/>
    <p:sldLayoutId id="2147483976" r:id="rId265"/>
    <p:sldLayoutId id="2147483977" r:id="rId266"/>
    <p:sldLayoutId id="2147483978" r:id="rId26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7663" indent="-347663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813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033463" indent="-347663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81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16088" indent="-3444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outdoor, sky, snow, smoke&#10;&#10;Description automatically generated">
            <a:extLst>
              <a:ext uri="{FF2B5EF4-FFF2-40B4-BE49-F238E27FC236}">
                <a16:creationId xmlns:a16="http://schemas.microsoft.com/office/drawing/2014/main" id="{FB72429F-3E10-4796-B004-D3529A9D0EB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5398" r="15398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29D935-7D62-8E43-B180-5BF642363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0" y="1653824"/>
            <a:ext cx="6951992" cy="1754326"/>
          </a:xfrm>
        </p:spPr>
        <p:txBody>
          <a:bodyPr/>
          <a:lstStyle/>
          <a:p>
            <a:r>
              <a:rPr lang="en-US" sz="4000" dirty="0"/>
              <a:t>Cold Weather Critical Component Monitoring Strategy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B90163-09B5-E34F-AD08-B920BAB59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941" y="4029928"/>
            <a:ext cx="6593772" cy="1467068"/>
          </a:xfrm>
        </p:spPr>
        <p:txBody>
          <a:bodyPr/>
          <a:lstStyle/>
          <a:p>
            <a:r>
              <a:rPr lang="en-US" dirty="0"/>
              <a:t>Andrew Valencia, PE</a:t>
            </a:r>
          </a:p>
          <a:p>
            <a:r>
              <a:rPr lang="en-US" dirty="0"/>
              <a:t>Senior Vice President of Generation</a:t>
            </a:r>
          </a:p>
        </p:txBody>
      </p:sp>
      <p:pic>
        <p:nvPicPr>
          <p:cNvPr id="7" name="Picture 6" descr="LCRA_white.png">
            <a:extLst>
              <a:ext uri="{FF2B5EF4-FFF2-40B4-BE49-F238E27FC236}">
                <a16:creationId xmlns:a16="http://schemas.microsoft.com/office/drawing/2014/main" id="{2EB4942F-1F89-42E6-A1F0-A0243113E5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148" y="5709951"/>
            <a:ext cx="2171792" cy="80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E4E43-C503-01A2-55FC-5885B34C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C2E782-BCAF-3787-6B82-876BAC9B5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320972"/>
            <a:ext cx="11654118" cy="92333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LCRA Monitoring Strategy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207604-ECBE-C339-D1D7-4E9FF12B1135}"/>
              </a:ext>
            </a:extLst>
          </p:cNvPr>
          <p:cNvSpPr txBox="1"/>
          <p:nvPr/>
        </p:nvSpPr>
        <p:spPr>
          <a:xfrm>
            <a:off x="835377" y="1509501"/>
            <a:ext cx="11087681" cy="5106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Plant, QSE and meteorology staff hold daily calls to discuss:</a:t>
            </a:r>
          </a:p>
          <a:p>
            <a:pPr marL="914400" lvl="1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Plant status and known risk</a:t>
            </a:r>
          </a:p>
          <a:p>
            <a:pPr marL="914400" lvl="1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Market/ERCOT status</a:t>
            </a:r>
          </a:p>
          <a:p>
            <a:pPr marL="914400" lvl="1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Weather issues – severity, duration, timing</a:t>
            </a:r>
          </a:p>
          <a:p>
            <a:pPr marL="914400" lvl="1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Offline units</a:t>
            </a:r>
          </a:p>
          <a:p>
            <a:pPr marL="914400" lvl="1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Fuel supply needs</a:t>
            </a:r>
          </a:p>
          <a:p>
            <a:pPr marL="457200" indent="-45720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Depending on severity of event, hold additional calls with managers on duty, risk staff</a:t>
            </a:r>
          </a:p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For Level 4 event, may activate Generation Emergency Command Center</a:t>
            </a:r>
          </a:p>
        </p:txBody>
      </p:sp>
    </p:spTree>
    <p:extLst>
      <p:ext uri="{BB962C8B-B14F-4D97-AF65-F5344CB8AC3E}">
        <p14:creationId xmlns:p14="http://schemas.microsoft.com/office/powerpoint/2010/main" val="2180214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E4E43-C503-01A2-55FC-5885B34C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C2E782-BCAF-3787-6B82-876BAC9B5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320972"/>
            <a:ext cx="11654118" cy="92333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LCRA Monitoring Strategy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1B9DB42A-86D1-CA4D-6E01-2A74B8B02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262" y="1339836"/>
            <a:ext cx="9981155" cy="561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95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307FFB-C924-4DB5-807F-56596E9C2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47" y="2129766"/>
            <a:ext cx="11641418" cy="923330"/>
          </a:xfrm>
        </p:spPr>
        <p:txBody>
          <a:bodyPr>
            <a:spAutoFit/>
          </a:bodyPr>
          <a:lstStyle/>
          <a:p>
            <a:pPr algn="ctr"/>
            <a:r>
              <a:rPr lang="en-US" dirty="0"/>
              <a:t>LCRA Data Evolution</a:t>
            </a:r>
          </a:p>
        </p:txBody>
      </p:sp>
    </p:spTree>
    <p:extLst>
      <p:ext uri="{BB962C8B-B14F-4D97-AF65-F5344CB8AC3E}">
        <p14:creationId xmlns:p14="http://schemas.microsoft.com/office/powerpoint/2010/main" val="1814866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D679-185F-C64F-F416-6BFBDCCE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LCRA Data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5B156-84B3-B82F-28C9-146E5915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E8FB44-DE12-6E84-19EC-78C9CEB28E58}"/>
              </a:ext>
            </a:extLst>
          </p:cNvPr>
          <p:cNvSpPr txBox="1"/>
          <p:nvPr/>
        </p:nvSpPr>
        <p:spPr>
          <a:xfrm>
            <a:off x="338685" y="1390810"/>
            <a:ext cx="11584374" cy="357020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7663" indent="-347663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/>
              <a:buChar char="•"/>
              <a:tabLst/>
              <a:defRPr sz="2800" b="1">
                <a:solidFill>
                  <a:schemeClr val="bg1"/>
                </a:solidFill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800">
                <a:solidFill>
                  <a:schemeClr val="bg1"/>
                </a:solidFill>
              </a:defRPr>
            </a:lvl2pPr>
            <a:lvl3pPr marL="1033463" indent="-347663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>
                <a:solidFill>
                  <a:schemeClr val="bg1"/>
                </a:solidFill>
              </a:defRPr>
            </a:lvl3pPr>
            <a:lvl4pPr indent="-33813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4pPr>
            <a:lvl5pPr marL="1716088" indent="-34448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2000">
                <a:solidFill>
                  <a:schemeClr val="bg1"/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r>
              <a:rPr lang="en-US" dirty="0"/>
              <a:t>Prior to 2016 plant data resided at the site</a:t>
            </a:r>
          </a:p>
          <a:p>
            <a:r>
              <a:rPr lang="en-US" dirty="0"/>
              <a:t>In 2016, LCRA set up a Fleetwide Enterprise Historian (</a:t>
            </a:r>
            <a:r>
              <a:rPr lang="en-US" dirty="0" err="1"/>
              <a:t>EdNA</a:t>
            </a:r>
            <a:r>
              <a:rPr lang="en-US" dirty="0"/>
              <a:t>/PODS)</a:t>
            </a:r>
          </a:p>
          <a:p>
            <a:r>
              <a:rPr lang="en-US" dirty="0"/>
              <a:t>Data from each site was viewable from any network computer</a:t>
            </a:r>
          </a:p>
          <a:p>
            <a:r>
              <a:rPr lang="en-US" dirty="0"/>
              <a:t>LCRA was data-rich</a:t>
            </a:r>
          </a:p>
        </p:txBody>
      </p:sp>
    </p:spTree>
    <p:extLst>
      <p:ext uri="{BB962C8B-B14F-4D97-AF65-F5344CB8AC3E}">
        <p14:creationId xmlns:p14="http://schemas.microsoft.com/office/powerpoint/2010/main" val="3337924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D679-185F-C64F-F416-6BFBDCCE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LCRA Data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5B156-84B3-B82F-28C9-146E5915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E8FB44-DE12-6E84-19EC-78C9CEB28E58}"/>
              </a:ext>
            </a:extLst>
          </p:cNvPr>
          <p:cNvSpPr txBox="1"/>
          <p:nvPr/>
        </p:nvSpPr>
        <p:spPr>
          <a:xfrm>
            <a:off x="338685" y="1390810"/>
            <a:ext cx="11435626" cy="318241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7663" indent="-347663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/>
              <a:buChar char="•"/>
              <a:tabLst/>
              <a:defRPr sz="2800" b="1">
                <a:solidFill>
                  <a:schemeClr val="bg1"/>
                </a:solidFill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800">
                <a:solidFill>
                  <a:schemeClr val="bg1"/>
                </a:solidFill>
              </a:defRPr>
            </a:lvl2pPr>
            <a:lvl3pPr marL="1033463" indent="-347663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>
                <a:solidFill>
                  <a:schemeClr val="bg1"/>
                </a:solidFill>
              </a:defRPr>
            </a:lvl3pPr>
            <a:lvl4pPr indent="-33813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4pPr>
            <a:lvl5pPr marL="1716088" indent="-34448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2000">
                <a:solidFill>
                  <a:schemeClr val="bg1"/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r>
              <a:rPr lang="en-US" dirty="0"/>
              <a:t>We have over 55k points in our historian</a:t>
            </a:r>
          </a:p>
          <a:p>
            <a:r>
              <a:rPr lang="en-US" dirty="0"/>
              <a:t>In 2019, we began evaluating a Data Analytics solution</a:t>
            </a:r>
          </a:p>
          <a:p>
            <a:r>
              <a:rPr lang="en-US" dirty="0"/>
              <a:t>HanPHI for HanAra was selected and implemented in Dec 2019</a:t>
            </a:r>
          </a:p>
          <a:p>
            <a:r>
              <a:rPr lang="en-US" dirty="0"/>
              <a:t>Installed on 100+ PCs, including in our control rooms</a:t>
            </a:r>
          </a:p>
        </p:txBody>
      </p:sp>
    </p:spTree>
    <p:extLst>
      <p:ext uri="{BB962C8B-B14F-4D97-AF65-F5344CB8AC3E}">
        <p14:creationId xmlns:p14="http://schemas.microsoft.com/office/powerpoint/2010/main" val="3916412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D679-185F-C64F-F416-6BFBDCCE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LCRA Data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5B156-84B3-B82F-28C9-146E5915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E8FB44-DE12-6E84-19EC-78C9CEB28E58}"/>
              </a:ext>
            </a:extLst>
          </p:cNvPr>
          <p:cNvSpPr txBox="1"/>
          <p:nvPr/>
        </p:nvSpPr>
        <p:spPr>
          <a:xfrm>
            <a:off x="338685" y="1390810"/>
            <a:ext cx="11435626" cy="305724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7663" indent="-347663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/>
              <a:buChar char="•"/>
              <a:tabLst/>
              <a:defRPr sz="2800" b="1">
                <a:solidFill>
                  <a:schemeClr val="bg1"/>
                </a:solidFill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800">
                <a:solidFill>
                  <a:schemeClr val="bg1"/>
                </a:solidFill>
              </a:defRPr>
            </a:lvl2pPr>
            <a:lvl3pPr marL="1033463" indent="-347663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>
                <a:solidFill>
                  <a:schemeClr val="bg1"/>
                </a:solidFill>
              </a:defRPr>
            </a:lvl3pPr>
            <a:lvl4pPr indent="-33813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4pPr>
            <a:lvl5pPr marL="1716088" indent="-34448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2000">
                <a:solidFill>
                  <a:schemeClr val="bg1"/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r>
              <a:rPr lang="en-US" dirty="0"/>
              <a:t>Plant models were built and tuned using a year’s worth of data</a:t>
            </a:r>
          </a:p>
          <a:p>
            <a:r>
              <a:rPr lang="en-US" dirty="0"/>
              <a:t>Near real-time data flows from historian to HanPHI and is compared to predicted values</a:t>
            </a:r>
          </a:p>
          <a:p>
            <a:r>
              <a:rPr lang="en-US" dirty="0"/>
              <a:t>Deviations are graded and alarmed if they meet definable criteria </a:t>
            </a:r>
          </a:p>
        </p:txBody>
      </p:sp>
    </p:spTree>
    <p:extLst>
      <p:ext uri="{BB962C8B-B14F-4D97-AF65-F5344CB8AC3E}">
        <p14:creationId xmlns:p14="http://schemas.microsoft.com/office/powerpoint/2010/main" val="1630950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D679-185F-C64F-F416-6BFBDCCE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LCRA Data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5B156-84B3-B82F-28C9-146E5915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1BC14D-2330-6692-CD0D-71D4CEB24639}"/>
              </a:ext>
            </a:extLst>
          </p:cNvPr>
          <p:cNvSpPr txBox="1">
            <a:spLocks/>
          </p:cNvSpPr>
          <p:nvPr/>
        </p:nvSpPr>
        <p:spPr>
          <a:xfrm>
            <a:off x="965413" y="1213707"/>
            <a:ext cx="8727382" cy="48013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  <a:latin typeface="+mn-lt"/>
              </a:rPr>
              <a:t>PODS Overview Screen</a:t>
            </a:r>
          </a:p>
        </p:txBody>
      </p:sp>
      <p:pic>
        <p:nvPicPr>
          <p:cNvPr id="5" name="Picture 4" descr="Diagram, schematic&#10;&#10;Description automatically generated">
            <a:extLst>
              <a:ext uri="{FF2B5EF4-FFF2-40B4-BE49-F238E27FC236}">
                <a16:creationId xmlns:a16="http://schemas.microsoft.com/office/drawing/2014/main" id="{A1F49D15-EC5F-8415-075B-481A9144C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206" y="1697468"/>
            <a:ext cx="9661721" cy="483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D679-185F-C64F-F416-6BFBDCCE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LCRA Data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5B156-84B3-B82F-28C9-146E5915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1FA98C-ED60-219E-EED0-D0A844A5B64E}"/>
              </a:ext>
            </a:extLst>
          </p:cNvPr>
          <p:cNvSpPr txBox="1"/>
          <p:nvPr/>
        </p:nvSpPr>
        <p:spPr>
          <a:xfrm>
            <a:off x="835377" y="1509501"/>
            <a:ext cx="110876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HanPHI Fleet Dashboard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BCB0A4-780E-73F9-5975-07BDB3390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932" y="1996239"/>
            <a:ext cx="8729062" cy="472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92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D679-185F-C64F-F416-6BFBDCCE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LCRA Data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5B156-84B3-B82F-28C9-146E5915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DFC42F-4B23-DD40-824E-AA685B5EB59E}"/>
              </a:ext>
            </a:extLst>
          </p:cNvPr>
          <p:cNvSpPr txBox="1"/>
          <p:nvPr/>
        </p:nvSpPr>
        <p:spPr>
          <a:xfrm>
            <a:off x="835377" y="1509501"/>
            <a:ext cx="110876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HanPHI Plant Index Screen</a:t>
            </a:r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C45C7373-44A5-D610-ACD8-065C2794A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059" y="2098887"/>
            <a:ext cx="9042400" cy="425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642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D679-185F-C64F-F416-6BFBDCCE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LCRA Data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5B156-84B3-B82F-28C9-146E5915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E2DAEF-D42F-4E34-2847-529AD7290AE9}"/>
              </a:ext>
            </a:extLst>
          </p:cNvPr>
          <p:cNvSpPr txBox="1"/>
          <p:nvPr/>
        </p:nvSpPr>
        <p:spPr>
          <a:xfrm>
            <a:off x="835377" y="1509501"/>
            <a:ext cx="110876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HanPHI Success Tree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4794E066-325F-7A96-FD80-13C4281D3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958" y="2153683"/>
            <a:ext cx="9244084" cy="438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53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97AE5-8192-4BC0-ABE8-83E4BECAB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78F38A-A153-4758-8AB7-11499ACD7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F6EF4-29CD-4331-BFCC-D2E30CCF91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691155"/>
            <a:ext cx="11654118" cy="3954929"/>
          </a:xfrm>
        </p:spPr>
        <p:txBody>
          <a:bodyPr/>
          <a:lstStyle/>
          <a:p>
            <a:pPr>
              <a:spcAft>
                <a:spcPts val="4000"/>
              </a:spcAft>
            </a:pPr>
            <a:r>
              <a:rPr lang="en-US" dirty="0"/>
              <a:t>Review LCRA’s cold weather preparation and after-action process</a:t>
            </a:r>
          </a:p>
          <a:p>
            <a:pPr>
              <a:spcAft>
                <a:spcPts val="4000"/>
              </a:spcAft>
            </a:pPr>
            <a:r>
              <a:rPr lang="en-US"/>
              <a:t>Discuss </a:t>
            </a:r>
            <a:r>
              <a:rPr lang="en-US" dirty="0"/>
              <a:t>LCRA’s </a:t>
            </a:r>
            <a:r>
              <a:rPr lang="en-US"/>
              <a:t>Monitoring Strategy</a:t>
            </a:r>
          </a:p>
          <a:p>
            <a:pPr>
              <a:spcAft>
                <a:spcPts val="4000"/>
              </a:spcAft>
            </a:pPr>
            <a:r>
              <a:rPr lang="en-US"/>
              <a:t>Discuss LCRA Data Evolution</a:t>
            </a:r>
          </a:p>
          <a:p>
            <a:pPr>
              <a:spcAft>
                <a:spcPts val="40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850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D679-185F-C64F-F416-6BFBDCCE6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LCRA Data Evolution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45B156-84B3-B82F-28C9-146E5915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4E64AA-9DCA-4938-C8C2-D057F3766F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7" t="6737" r="2431" b="71436"/>
          <a:stretch/>
        </p:blipFill>
        <p:spPr>
          <a:xfrm>
            <a:off x="1138034" y="4220722"/>
            <a:ext cx="8410022" cy="120520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FE76BFE-CB23-D12E-1036-AAAF11DF2671}"/>
              </a:ext>
            </a:extLst>
          </p:cNvPr>
          <p:cNvSpPr txBox="1">
            <a:spLocks/>
          </p:cNvSpPr>
          <p:nvPr/>
        </p:nvSpPr>
        <p:spPr>
          <a:xfrm>
            <a:off x="965413" y="1470985"/>
            <a:ext cx="8727382" cy="86793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  <a:latin typeface="+mn-lt"/>
              </a:rPr>
              <a:t>LP1 Intermediate Pressure Drum Pressure Sensing Line Freeze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1B32B-28A7-7BAB-7361-60DFC25A18F7}"/>
              </a:ext>
            </a:extLst>
          </p:cNvPr>
          <p:cNvSpPr txBox="1"/>
          <p:nvPr/>
        </p:nvSpPr>
        <p:spPr>
          <a:xfrm>
            <a:off x="1458943" y="2683703"/>
            <a:ext cx="7625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Very good agreement between the black (model predicted value) and the green (actual tag value).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31336B-E58A-C077-EF1A-8B8FADF63C74}"/>
              </a:ext>
            </a:extLst>
          </p:cNvPr>
          <p:cNvSpPr txBox="1"/>
          <p:nvPr/>
        </p:nvSpPr>
        <p:spPr>
          <a:xfrm>
            <a:off x="4327977" y="5974153"/>
            <a:ext cx="5303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Deviation from the model predicted value </a:t>
            </a:r>
          </a:p>
          <a:p>
            <a:r>
              <a:rPr lang="en-US" dirty="0">
                <a:solidFill>
                  <a:schemeClr val="bg1"/>
                </a:solidFill>
              </a:rPr>
              <a:t>and the actual tag value when sensing line froze.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18F27E0-3B07-8254-7804-D32CBF8FD214}"/>
              </a:ext>
            </a:extLst>
          </p:cNvPr>
          <p:cNvCxnSpPr>
            <a:cxnSpLocks/>
          </p:cNvCxnSpPr>
          <p:nvPr/>
        </p:nvCxnSpPr>
        <p:spPr>
          <a:xfrm flipH="1">
            <a:off x="2668315" y="3330034"/>
            <a:ext cx="847288" cy="12483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3DDC5E1-5A35-2B2C-C921-4038429F7D2A}"/>
              </a:ext>
            </a:extLst>
          </p:cNvPr>
          <p:cNvCxnSpPr>
            <a:cxnSpLocks/>
          </p:cNvCxnSpPr>
          <p:nvPr/>
        </p:nvCxnSpPr>
        <p:spPr>
          <a:xfrm>
            <a:off x="6434972" y="3330033"/>
            <a:ext cx="891684" cy="13063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E2B9C41-EF55-7133-F80F-5FA8A0BD01FE}"/>
              </a:ext>
            </a:extLst>
          </p:cNvPr>
          <p:cNvCxnSpPr>
            <a:cxnSpLocks/>
          </p:cNvCxnSpPr>
          <p:nvPr/>
        </p:nvCxnSpPr>
        <p:spPr>
          <a:xfrm flipV="1">
            <a:off x="8094634" y="4628818"/>
            <a:ext cx="970075" cy="13453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04A420E-D8D3-2132-4920-D3F13A05CA1B}"/>
              </a:ext>
            </a:extLst>
          </p:cNvPr>
          <p:cNvCxnSpPr>
            <a:cxnSpLocks/>
          </p:cNvCxnSpPr>
          <p:nvPr/>
        </p:nvCxnSpPr>
        <p:spPr>
          <a:xfrm flipV="1">
            <a:off x="2604040" y="5126618"/>
            <a:ext cx="1998714" cy="6961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0ACA12B-1B23-0505-2F79-76DA7E333EC6}"/>
              </a:ext>
            </a:extLst>
          </p:cNvPr>
          <p:cNvSpPr txBox="1"/>
          <p:nvPr/>
        </p:nvSpPr>
        <p:spPr>
          <a:xfrm>
            <a:off x="1789502" y="5819442"/>
            <a:ext cx="1088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Offline</a:t>
            </a:r>
          </a:p>
        </p:txBody>
      </p:sp>
    </p:spTree>
    <p:extLst>
      <p:ext uri="{BB962C8B-B14F-4D97-AF65-F5344CB8AC3E}">
        <p14:creationId xmlns:p14="http://schemas.microsoft.com/office/powerpoint/2010/main" val="104605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sky, snow, smoke&#10;&#10;Description automatically generated">
            <a:extLst>
              <a:ext uri="{FF2B5EF4-FFF2-40B4-BE49-F238E27FC236}">
                <a16:creationId xmlns:a16="http://schemas.microsoft.com/office/drawing/2014/main" id="{50A82E3E-759A-4175-9BC6-54FA7F152C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3444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C8B4D1-D084-4EEF-9029-D05DD3436C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043" y="5434584"/>
            <a:ext cx="2988179" cy="1109126"/>
          </a:xfrm>
          <a:prstGeom prst="rect">
            <a:avLst/>
          </a:prstGeom>
          <a:effectLst>
            <a:outerShdw blurRad="787400" sx="95000" sy="95000" algn="ctr" rotWithShape="0">
              <a:prstClr val="black">
                <a:alpha val="7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1038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14450-E703-44EC-A0F3-6EC92716C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91" y="1422948"/>
            <a:ext cx="11641418" cy="1754326"/>
          </a:xfrm>
        </p:spPr>
        <p:txBody>
          <a:bodyPr/>
          <a:lstStyle/>
          <a:p>
            <a:pPr algn="ctr"/>
            <a:r>
              <a:rPr lang="en-US" dirty="0"/>
              <a:t>LCRA Cold Weather Preparation Process</a:t>
            </a:r>
          </a:p>
        </p:txBody>
      </p:sp>
    </p:spTree>
    <p:extLst>
      <p:ext uri="{BB962C8B-B14F-4D97-AF65-F5344CB8AC3E}">
        <p14:creationId xmlns:p14="http://schemas.microsoft.com/office/powerpoint/2010/main" val="45749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94CD7-4047-40C2-AE7C-380060C1B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280365"/>
            <a:ext cx="11654118" cy="701731"/>
          </a:xfrm>
        </p:spPr>
        <p:txBody>
          <a:bodyPr/>
          <a:lstStyle/>
          <a:p>
            <a:r>
              <a:rPr lang="en-US" dirty="0"/>
              <a:t>Site Procedures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3FE15C-4CAE-4196-B333-2F5BE392E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BD237-9E95-4492-875C-60CC25D379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078289"/>
            <a:ext cx="11654118" cy="4864922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US" dirty="0"/>
              <a:t>Written procedure and checklists for each site</a:t>
            </a:r>
          </a:p>
          <a:p>
            <a:pPr lvl="1">
              <a:spcAft>
                <a:spcPts val="500"/>
              </a:spcAft>
            </a:pPr>
            <a:r>
              <a:rPr lang="en-US" dirty="0"/>
              <a:t>Required supply inventories and equipment checks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Location, type of temporary measures</a:t>
            </a:r>
          </a:p>
          <a:p>
            <a:pPr>
              <a:spcAft>
                <a:spcPts val="500"/>
              </a:spcAft>
            </a:pPr>
            <a:r>
              <a:rPr lang="en-US" dirty="0"/>
              <a:t>Plant directors affirm execution of site procedures</a:t>
            </a:r>
          </a:p>
          <a:p>
            <a:pPr lvl="1">
              <a:spcAft>
                <a:spcPts val="500"/>
              </a:spcAft>
            </a:pPr>
            <a:r>
              <a:rPr lang="en-US" dirty="0"/>
              <a:t>By early November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Documentation for all checks performed</a:t>
            </a:r>
          </a:p>
          <a:p>
            <a:pPr>
              <a:spcAft>
                <a:spcPts val="1000"/>
              </a:spcAft>
            </a:pPr>
            <a:r>
              <a:rPr lang="en-US" dirty="0"/>
              <a:t>Senior manager tours each site to verify preparations</a:t>
            </a:r>
          </a:p>
          <a:p>
            <a:pPr>
              <a:spcAft>
                <a:spcPts val="1000"/>
              </a:spcAft>
            </a:pPr>
            <a:r>
              <a:rPr lang="en-US" dirty="0"/>
              <a:t>Also follow site procedures and checklists for actions while temperatures below freezing</a:t>
            </a:r>
          </a:p>
        </p:txBody>
      </p:sp>
    </p:spTree>
    <p:extLst>
      <p:ext uri="{BB962C8B-B14F-4D97-AF65-F5344CB8AC3E}">
        <p14:creationId xmlns:p14="http://schemas.microsoft.com/office/powerpoint/2010/main" val="4218726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F6A608F-C021-47B0-A441-7B33939D1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671360"/>
            <a:ext cx="11654118" cy="701731"/>
          </a:xfrm>
        </p:spPr>
        <p:txBody>
          <a:bodyPr/>
          <a:lstStyle/>
          <a:p>
            <a:r>
              <a:rPr lang="en-US" dirty="0"/>
              <a:t>Preparation Meeting – Early November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6F839-DAD3-4DA5-A712-0F20EA5EB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77A995-4499-49E3-97F1-887342DFF7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68941" y="1877740"/>
            <a:ext cx="11654118" cy="4477123"/>
          </a:xfrm>
        </p:spPr>
        <p:txBody>
          <a:bodyPr/>
          <a:lstStyle/>
          <a:p>
            <a:pPr>
              <a:spcAft>
                <a:spcPts val="2000"/>
              </a:spcAft>
            </a:pPr>
            <a:r>
              <a:rPr lang="en-US" dirty="0"/>
              <a:t>Includes staff from generation, plant management, qualified scheduling entity operations, meteorology</a:t>
            </a:r>
          </a:p>
          <a:p>
            <a:pPr>
              <a:spcAft>
                <a:spcPts val="500"/>
              </a:spcAft>
            </a:pPr>
            <a:r>
              <a:rPr lang="en-US" dirty="0"/>
              <a:t>Discuss:</a:t>
            </a:r>
          </a:p>
          <a:p>
            <a:pPr lvl="1">
              <a:spcAft>
                <a:spcPts val="500"/>
              </a:spcAft>
            </a:pPr>
            <a:r>
              <a:rPr lang="en-US" dirty="0"/>
              <a:t>Expected weather patterns</a:t>
            </a:r>
          </a:p>
          <a:p>
            <a:pPr lvl="1">
              <a:spcAft>
                <a:spcPts val="500"/>
              </a:spcAft>
            </a:pPr>
            <a:r>
              <a:rPr lang="en-US" dirty="0"/>
              <a:t>Expected real-time market conditions</a:t>
            </a:r>
          </a:p>
          <a:p>
            <a:pPr lvl="1">
              <a:spcAft>
                <a:spcPts val="500"/>
              </a:spcAft>
            </a:pPr>
            <a:r>
              <a:rPr lang="en-US" dirty="0"/>
              <a:t>Preparation status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Questions, concerns, needed resources</a:t>
            </a:r>
          </a:p>
          <a:p>
            <a:pPr>
              <a:spcAft>
                <a:spcPts val="500"/>
              </a:spcAft>
            </a:pPr>
            <a:r>
              <a:rPr lang="en-US" dirty="0"/>
              <a:t>Document action items</a:t>
            </a:r>
          </a:p>
        </p:txBody>
      </p:sp>
    </p:spTree>
    <p:extLst>
      <p:ext uri="{BB962C8B-B14F-4D97-AF65-F5344CB8AC3E}">
        <p14:creationId xmlns:p14="http://schemas.microsoft.com/office/powerpoint/2010/main" val="611326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B0B4A11-3AC9-47BA-B0F7-8AF243027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763" y="1337353"/>
            <a:ext cx="11641418" cy="923330"/>
          </a:xfrm>
        </p:spPr>
        <p:txBody>
          <a:bodyPr>
            <a:spAutoFit/>
          </a:bodyPr>
          <a:lstStyle/>
          <a:p>
            <a:r>
              <a:rPr lang="en-US" dirty="0"/>
              <a:t>LCRA Monitoring Strategy</a:t>
            </a:r>
          </a:p>
        </p:txBody>
      </p:sp>
    </p:spTree>
    <p:extLst>
      <p:ext uri="{BB962C8B-B14F-4D97-AF65-F5344CB8AC3E}">
        <p14:creationId xmlns:p14="http://schemas.microsoft.com/office/powerpoint/2010/main" val="330021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E4E43-C503-01A2-55FC-5885B34C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C2E782-BCAF-3787-6B82-876BAC9B5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320972"/>
            <a:ext cx="11654118" cy="92333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LCRA Monitoring Strategy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6635D-07EF-E525-0D1D-E8CE1FCC5CC5}"/>
              </a:ext>
            </a:extLst>
          </p:cNvPr>
          <p:cNvSpPr txBox="1"/>
          <p:nvPr/>
        </p:nvSpPr>
        <p:spPr>
          <a:xfrm>
            <a:off x="338685" y="1390810"/>
            <a:ext cx="11435626" cy="408316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7663" indent="-347663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/>
              <a:buChar char="•"/>
              <a:tabLst/>
              <a:defRPr sz="2800" b="1">
                <a:solidFill>
                  <a:schemeClr val="bg1"/>
                </a:solidFill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800">
                <a:solidFill>
                  <a:schemeClr val="bg1"/>
                </a:solidFill>
              </a:defRPr>
            </a:lvl2pPr>
            <a:lvl3pPr marL="1033463" indent="-347663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>
                <a:solidFill>
                  <a:schemeClr val="bg1"/>
                </a:solidFill>
              </a:defRPr>
            </a:lvl3pPr>
            <a:lvl4pPr indent="-33813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4pPr>
            <a:lvl5pPr marL="1716088" indent="-34448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2000">
                <a:solidFill>
                  <a:schemeClr val="bg1"/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r>
              <a:rPr lang="en-US" dirty="0">
                <a:solidFill>
                  <a:srgbClr val="002060"/>
                </a:solidFill>
              </a:rPr>
              <a:t>Strategy is dependent on severity of event, Levels 1 - 4</a:t>
            </a:r>
          </a:p>
          <a:p>
            <a:r>
              <a:rPr lang="en-US">
                <a:solidFill>
                  <a:srgbClr val="002060"/>
                </a:solidFill>
              </a:rPr>
              <a:t>Additional </a:t>
            </a:r>
            <a:r>
              <a:rPr lang="en-US" dirty="0">
                <a:solidFill>
                  <a:srgbClr val="002060"/>
                </a:solidFill>
              </a:rPr>
              <a:t>equipment surveillance by operations personnel</a:t>
            </a:r>
          </a:p>
          <a:p>
            <a:r>
              <a:rPr lang="en-US" dirty="0">
                <a:solidFill>
                  <a:srgbClr val="002060"/>
                </a:solidFill>
              </a:rPr>
              <a:t>Additional staffing brought in to help with further surveillance</a:t>
            </a:r>
          </a:p>
          <a:p>
            <a:r>
              <a:rPr lang="en-US" dirty="0">
                <a:solidFill>
                  <a:srgbClr val="002060"/>
                </a:solidFill>
              </a:rPr>
              <a:t>Battle stations staffing</a:t>
            </a:r>
          </a:p>
          <a:p>
            <a:r>
              <a:rPr lang="en-US" dirty="0">
                <a:solidFill>
                  <a:srgbClr val="002060"/>
                </a:solidFill>
              </a:rPr>
              <a:t>Generation Emergency Command Center</a:t>
            </a:r>
          </a:p>
        </p:txBody>
      </p:sp>
    </p:spTree>
    <p:extLst>
      <p:ext uri="{BB962C8B-B14F-4D97-AF65-F5344CB8AC3E}">
        <p14:creationId xmlns:p14="http://schemas.microsoft.com/office/powerpoint/2010/main" val="1524882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E4E43-C503-01A2-55FC-5885B34C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C2E782-BCAF-3787-6B82-876BAC9B5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320972"/>
            <a:ext cx="11654118" cy="92333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LCRA Monitoring Strategy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6635D-07EF-E525-0D1D-E8CE1FCC5CC5}"/>
              </a:ext>
            </a:extLst>
          </p:cNvPr>
          <p:cNvSpPr txBox="1"/>
          <p:nvPr/>
        </p:nvSpPr>
        <p:spPr>
          <a:xfrm>
            <a:off x="338685" y="1390810"/>
            <a:ext cx="11435626" cy="357020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7663" indent="-347663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/>
              <a:buChar char="•"/>
              <a:tabLst/>
              <a:defRPr sz="2800" b="1">
                <a:solidFill>
                  <a:schemeClr val="bg1"/>
                </a:solidFill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800">
                <a:solidFill>
                  <a:schemeClr val="bg1"/>
                </a:solidFill>
              </a:defRPr>
            </a:lvl2pPr>
            <a:lvl3pPr marL="1033463" indent="-347663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>
                <a:solidFill>
                  <a:schemeClr val="bg1"/>
                </a:solidFill>
              </a:defRPr>
            </a:lvl3pPr>
            <a:lvl4pPr indent="-338138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>
                <a:solidFill>
                  <a:schemeClr val="bg1"/>
                </a:solidFill>
              </a:defRPr>
            </a:lvl4pPr>
            <a:lvl5pPr marL="1716088" indent="-344488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2000">
                <a:solidFill>
                  <a:schemeClr val="bg1"/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</a:lvl9pPr>
          </a:lstStyle>
          <a:p>
            <a:r>
              <a:rPr lang="en-US" dirty="0">
                <a:solidFill>
                  <a:srgbClr val="002060"/>
                </a:solidFill>
              </a:rPr>
              <a:t>Battle Stations staffing involves every employee in Generation</a:t>
            </a:r>
          </a:p>
          <a:p>
            <a:r>
              <a:rPr lang="en-US" dirty="0">
                <a:solidFill>
                  <a:srgbClr val="002060"/>
                </a:solidFill>
              </a:rPr>
              <a:t>Every employee is assigned a task and a location</a:t>
            </a:r>
          </a:p>
          <a:p>
            <a:r>
              <a:rPr lang="en-US" dirty="0">
                <a:solidFill>
                  <a:srgbClr val="002060"/>
                </a:solidFill>
              </a:rPr>
              <a:t>Put in place for a Level 3 event or sooner depending on the situation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29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E4E43-C503-01A2-55FC-5885B34C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600F-AE70-F844-9A33-EAF1AF575163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C2E782-BCAF-3787-6B82-876BAC9B5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941" y="320972"/>
            <a:ext cx="11654118" cy="92333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LCRA Monitoring Strategy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4DB22B-B55E-5E89-FE7F-377E84C93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44302"/>
            <a:ext cx="10792178" cy="50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33369"/>
      </p:ext>
    </p:extLst>
  </p:cSld>
  <p:clrMapOvr>
    <a:masterClrMapping/>
  </p:clrMapOvr>
</p:sld>
</file>

<file path=ppt/theme/theme1.xml><?xml version="1.0" encoding="utf-8"?>
<a:theme xmlns:a="http://schemas.openxmlformats.org/drawingml/2006/main" name="LCRA 2020">
  <a:themeElements>
    <a:clrScheme name="LCRA 202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77C8"/>
      </a:accent1>
      <a:accent2>
        <a:srgbClr val="FFA300"/>
      </a:accent2>
      <a:accent3>
        <a:srgbClr val="830B55"/>
      </a:accent3>
      <a:accent4>
        <a:srgbClr val="FE5000"/>
      </a:accent4>
      <a:accent5>
        <a:srgbClr val="00AEC7"/>
      </a:accent5>
      <a:accent6>
        <a:srgbClr val="78BE20"/>
      </a:accent6>
      <a:hlink>
        <a:srgbClr val="002C71"/>
      </a:hlink>
      <a:folHlink>
        <a:srgbClr val="614B79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FDE96A8-5CD1-BA46-9CAF-91F64CFAB1C0}" vid="{68857F66-77AD-6C49-8799-9EA8C4550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e9868fe-cff6-457c-bf27-836305bfc053" xsi:nil="true"/>
    <lcf76f155ced4ddcb4097134ff3c332f xmlns="3b4a1cd7-af2f-446a-9a29-24e8cf27f02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F7823AA26CB74D8A70FB86BC877861" ma:contentTypeVersion="15" ma:contentTypeDescription="Create a new document." ma:contentTypeScope="" ma:versionID="314187e1541505a82bd6e03ffa8e121e">
  <xsd:schema xmlns:xsd="http://www.w3.org/2001/XMLSchema" xmlns:xs="http://www.w3.org/2001/XMLSchema" xmlns:p="http://schemas.microsoft.com/office/2006/metadata/properties" xmlns:ns2="3b4a1cd7-af2f-446a-9a29-24e8cf27f023" xmlns:ns3="ce9868fe-cff6-457c-bf27-836305bfc053" targetNamespace="http://schemas.microsoft.com/office/2006/metadata/properties" ma:root="true" ma:fieldsID="c0fc128f53115bf091cd5b6cc4e6621b" ns2:_="" ns3:_="">
    <xsd:import namespace="3b4a1cd7-af2f-446a-9a29-24e8cf27f023"/>
    <xsd:import namespace="ce9868fe-cff6-457c-bf27-836305bfc0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a1cd7-af2f-446a-9a29-24e8cf27f0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102f585-f336-4ab5-8023-668eed9f00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9868fe-cff6-457c-bf27-836305bfc05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1b4672c-97f6-4ae4-8370-17fad5f0a306}" ma:internalName="TaxCatchAll" ma:showField="CatchAllData" ma:web="ce9868fe-cff6-457c-bf27-836305bfc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81E6F1-7610-4CF7-95E9-17142761A69A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ce9868fe-cff6-457c-bf27-836305bfc053"/>
    <ds:schemaRef ds:uri="3b4a1cd7-af2f-446a-9a29-24e8cf27f023"/>
  </ds:schemaRefs>
</ds:datastoreItem>
</file>

<file path=customXml/itemProps2.xml><?xml version="1.0" encoding="utf-8"?>
<ds:datastoreItem xmlns:ds="http://schemas.openxmlformats.org/officeDocument/2006/customXml" ds:itemID="{381F252D-5CBA-4FB8-A2F2-1D83FEE9AF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DF7CC4-2BE7-47D7-B5A2-29ACD95C71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4a1cd7-af2f-446a-9a29-24e8cf27f023"/>
    <ds:schemaRef ds:uri="ce9868fe-cff6-457c-bf27-836305bfc0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763</TotalTime>
  <Words>497</Words>
  <Application>Microsoft Office PowerPoint</Application>
  <PresentationFormat>Widescreen</PresentationFormat>
  <Paragraphs>101</Paragraphs>
  <Slides>21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LCRA 2020</vt:lpstr>
      <vt:lpstr>Cold Weather Critical Component Monitoring Strategy</vt:lpstr>
      <vt:lpstr>Agenda</vt:lpstr>
      <vt:lpstr>LCRA Cold Weather Preparation Process</vt:lpstr>
      <vt:lpstr>Site Procedures</vt:lpstr>
      <vt:lpstr>Preparation Meeting – Early November</vt:lpstr>
      <vt:lpstr>LCRA Monitoring Strategy</vt:lpstr>
      <vt:lpstr>LCRA Monitoring Strategy</vt:lpstr>
      <vt:lpstr>LCRA Monitoring Strategy</vt:lpstr>
      <vt:lpstr>LCRA Monitoring Strategy</vt:lpstr>
      <vt:lpstr>LCRA Monitoring Strategy</vt:lpstr>
      <vt:lpstr>LCRA Monitoring Strategy</vt:lpstr>
      <vt:lpstr>LCRA Data Evolution</vt:lpstr>
      <vt:lpstr>LCRA Data Evolution</vt:lpstr>
      <vt:lpstr>LCRA Data Evolution</vt:lpstr>
      <vt:lpstr>LCRA Data Evolution</vt:lpstr>
      <vt:lpstr>LCRA Data Evolution</vt:lpstr>
      <vt:lpstr>LCRA Data Evolution</vt:lpstr>
      <vt:lpstr>LCRA Data Evolution</vt:lpstr>
      <vt:lpstr>LCRA Data Evolution</vt:lpstr>
      <vt:lpstr>LCRA Data Evolution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Valencia</dc:creator>
  <cp:lastModifiedBy>Andrew Valencia</cp:lastModifiedBy>
  <cp:revision>88</cp:revision>
  <cp:lastPrinted>2023-10-10T16:40:56Z</cp:lastPrinted>
  <dcterms:created xsi:type="dcterms:W3CDTF">2021-07-01T14:21:45Z</dcterms:created>
  <dcterms:modified xsi:type="dcterms:W3CDTF">2026-08-07T13:01:23Z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0x010100B0F7823AA26CB74D8A70FB86BC877861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2026-08-04T14:55:58Z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caad9d96-ca80-44fc-b954-f7bb791f04aa</vt:lpwstr>
  </property>
  <property fmtid="{D5CDD505-2E9C-101B-9397-08002B2CF9AE}" pid="9" name="MSIP_Label_7084cbda-52b8-46fb-a7b7-cb5bd465ed85_ContentBits">
    <vt:lpwstr>0</vt:lpwstr>
  </property>
  <property fmtid="{D5CDD505-2E9C-101B-9397-08002B2CF9AE}" pid="10" name="MSIP_Label_7084cbda-52b8-46fb-a7b7-cb5bd465ed85_Tag">
    <vt:lpwstr>10, 3, 0, 2</vt:lpwstr>
  </property>
  <property fmtid="{D5CDD505-2E9C-101B-9397-08002B2CF9AE}" pid="11" name="MediaServiceImageTags">
    <vt:lpwstr/>
  </property>
</Properties>
</file>