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DEBD-71DE-49D0-AC9B-97264D9C4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7A661-1E19-49D7-B5B6-85B550DC5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86D6F-CB8F-4694-A4D5-1763BF9BF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C3744-0896-43ED-AC25-5AD8F813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B8AE2-B8DD-4F62-BF34-F3BF75FC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9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12A80-0A4C-4200-A7AA-B98F6AE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6CC17-9563-4367-9437-EDC879FDA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EB7DF-D363-4D4E-B377-FC52BACE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419B4-7493-49F8-BC90-7423930B5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C2A7B-E57E-4B10-B223-81C782E8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9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1CD9E-4C49-4D72-A84D-07865E100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31F19-2BF9-41E6-A52C-02F8F79D2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64D16-3F06-4D43-9A83-B520D14C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F56AF-E3A8-42CE-A7DD-B76BD1B6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1E53F-2B22-41FD-8284-D7BA2B97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5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28E7-297F-4622-8CD1-E4F62446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A9D4-2D50-4BDA-99AC-A0BF0ACAC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51E21-079F-4201-8203-E059DBC7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1EDE-E6EF-4964-B46C-58D70A72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2C927-18DA-4207-99D1-A8B45BBD5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7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0C62-D495-479C-9EED-1597D3E17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189E7-A4A6-440B-B85A-48C24E8B3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F532-39F7-46CA-B820-1FE817B53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AE97A-2642-47A5-8841-B8B474D8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4CBC9-3EFB-4243-A011-C7939D0A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4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F40DD-6B46-4D87-B5E5-96DF844A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C5E9F-5FAF-4373-B3FF-7DA574B9C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033C0-520A-4742-9481-0BD23B800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C6D13-0034-4825-A597-788A9676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02C2A-53DF-4B26-8C70-A91B9635B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6BC72-F1E7-4A63-BA6D-C1A81A71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1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3EDF-8D4A-4040-A63D-45625DAD0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27278-DEAF-4243-933C-FDCF0CE48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FD477-0BE9-427F-8E39-31471F393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F81F5D-2FC1-49D0-9ECA-1CF9113BC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118952-8191-4A76-9B1B-29742B5E97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DBDBDC-02F7-42BB-BBA7-54D476035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C1408E-10D9-43A1-8009-E215C9735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7A1331-6E44-4D1A-80A1-670FA4F3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8173-F7D7-4955-BC61-B76C069B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3302A-F682-42CE-BCE3-7B1FDDE5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38406A-2117-4F02-8A2E-D7ECBE36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50824-282F-49AA-BE72-2C105F83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1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CEFEE3-CDA8-4084-B5A6-799ED8B8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73FC6-FD89-48DE-AE42-69860FA0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5CFAA-1CEE-4133-B929-B7A77F7CF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8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554B9-E45E-4313-BAEC-1E12998A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21596-37F0-428E-915D-E37695553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D4A66-5228-460C-981D-266ED148D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16122-C9AC-4B46-91D4-DE5A4E08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001A8-142E-4824-929A-2B539A77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D95C0-F094-4379-8CD4-DD4D3B53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5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54363-6E71-45B4-8776-723DDC20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5455A7-3506-4A38-B31E-D223C5600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0B556-816F-430D-B15B-4D6C06FF5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7C9A3-3F31-4B6F-95DD-6F8E13075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D70A2-A509-43E6-BBAD-48DA7284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C286F-97FD-466F-99E3-82D39A41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4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20DC2-1EE7-484A-9C1A-B03725171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1509A-72F1-4B51-A217-D6B0A260B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71B69-AD09-48D7-8F09-66F450C37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D90C8-8490-4782-B845-DEFA06C4B9B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BF888-2936-41AD-AE6D-6A1B66AAE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1D0B1-3EE4-43A9-8500-97112FE1F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4F93C-909F-4C15-BFC5-6978374B7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2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2B14218-7646-4069-8651-572CABD36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208" y="765198"/>
            <a:ext cx="3155058" cy="402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91CF63-DB0B-4A73-93D5-5133BB6129EE}"/>
              </a:ext>
            </a:extLst>
          </p:cNvPr>
          <p:cNvSpPr/>
          <p:nvPr/>
        </p:nvSpPr>
        <p:spPr>
          <a:xfrm>
            <a:off x="300720" y="3360741"/>
            <a:ext cx="11351478" cy="336612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46805B-4191-4E58-8474-1E53B75DECC6}"/>
              </a:ext>
            </a:extLst>
          </p:cNvPr>
          <p:cNvSpPr/>
          <p:nvPr/>
        </p:nvSpPr>
        <p:spPr>
          <a:xfrm>
            <a:off x="0" y="3671245"/>
            <a:ext cx="1506683" cy="1498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71D76B-F03F-40C4-BA21-E9C548108353}"/>
              </a:ext>
            </a:extLst>
          </p:cNvPr>
          <p:cNvSpPr/>
          <p:nvPr/>
        </p:nvSpPr>
        <p:spPr>
          <a:xfrm>
            <a:off x="-5391" y="144135"/>
            <a:ext cx="12192000" cy="6101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FC55AB-3B60-4341-98E3-772A7E0AC208}"/>
              </a:ext>
            </a:extLst>
          </p:cNvPr>
          <p:cNvSpPr/>
          <p:nvPr/>
        </p:nvSpPr>
        <p:spPr>
          <a:xfrm>
            <a:off x="6293948" y="116701"/>
            <a:ext cx="1258122" cy="127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684741-7B10-45F8-ADA2-2402EBB82375}"/>
              </a:ext>
            </a:extLst>
          </p:cNvPr>
          <p:cNvSpPr txBox="1"/>
          <p:nvPr/>
        </p:nvSpPr>
        <p:spPr>
          <a:xfrm>
            <a:off x="477715" y="179422"/>
            <a:ext cx="5333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cap="all">
                <a:solidFill>
                  <a:srgbClr val="00206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sz="3200" dirty="0"/>
              <a:t>Smart Meter Texas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91140C-3FE4-4E70-9D84-3A8B63F3D9E7}"/>
              </a:ext>
            </a:extLst>
          </p:cNvPr>
          <p:cNvSpPr txBox="1"/>
          <p:nvPr/>
        </p:nvSpPr>
        <p:spPr>
          <a:xfrm>
            <a:off x="0" y="794484"/>
            <a:ext cx="3548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1"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en-US" dirty="0"/>
              <a:t>Background on Smart Meter Texas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AA7F19-77C7-46D4-93CF-220D1BF2342A}"/>
              </a:ext>
            </a:extLst>
          </p:cNvPr>
          <p:cNvSpPr txBox="1"/>
          <p:nvPr/>
        </p:nvSpPr>
        <p:spPr>
          <a:xfrm>
            <a:off x="1388181" y="3523301"/>
            <a:ext cx="27305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Smart Meter Texas 3.0</a:t>
            </a:r>
            <a:endParaRPr lang="en-US" sz="2000" dirty="0">
              <a:latin typeface="Berlin Sans FB Demi" panose="020E0802020502020306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934E37-685C-465B-8197-560E249F0858}"/>
              </a:ext>
            </a:extLst>
          </p:cNvPr>
          <p:cNvSpPr txBox="1"/>
          <p:nvPr/>
        </p:nvSpPr>
        <p:spPr>
          <a:xfrm>
            <a:off x="1438980" y="4003270"/>
            <a:ext cx="1021321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</a:rPr>
              <a:t>While SMT has gone through a few iterations since 2010, the latest effort involves migrating it from an on-prem solution to the cloud, specifically the AWS platform via IBM support.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</a:rPr>
              <a:t>The migration of SMT to the cloud will provide reduced total cost of operations along with greater resilience and reliability.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</a:rPr>
              <a:t>There will also be a few enhancements to the platform including a chat bot “Help” feature, while still maintaining PUCT ruling 47472 requirements.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</a:rPr>
              <a:t>Go-live for SMT 3.0 is scheduled for February 2024 with User Acceptance Testing (UAT) now in-progress.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</a:rPr>
              <a:t>In addition to the platform enhancements and move to AWS, Lubbock Power and Light (LPL) has expressed interest in use of SMT; the JDOA is actively working to accommodate the request.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F848C89C-071A-435B-8384-E72AC5989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056" y="3760850"/>
            <a:ext cx="1228725" cy="1319212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8D68D04E-F6A2-4815-AC5B-DADA7B2BD9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41811" y="52219"/>
            <a:ext cx="1162397" cy="11623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7B0ECE8-1B08-4A21-8FFB-725012967BC5}"/>
              </a:ext>
            </a:extLst>
          </p:cNvPr>
          <p:cNvSpPr txBox="1"/>
          <p:nvPr/>
        </p:nvSpPr>
        <p:spPr>
          <a:xfrm>
            <a:off x="135102" y="1029337"/>
            <a:ext cx="1135147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initial deployment began in January of 2010 and, the platform now has over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8M advanced meters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installed and being served by SMT.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SMT provides over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hal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f a million on demand reads, over 3,300,000 report request interactions and over 250,000,000 interactions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delivering 15 min interval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data monthly.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Timely provision of the usage data is a critical priority of SMT.</a:t>
            </a:r>
          </a:p>
        </p:txBody>
      </p:sp>
    </p:spTree>
    <p:extLst>
      <p:ext uri="{BB962C8B-B14F-4D97-AF65-F5344CB8AC3E}">
        <p14:creationId xmlns:p14="http://schemas.microsoft.com/office/powerpoint/2010/main" val="358199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Berlin Sans FB Demi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Worrell, Hilary</dc:creator>
  <cp:lastModifiedBy>Worrell, Hilary</cp:lastModifiedBy>
  <cp:revision>11</cp:revision>
  <dcterms:created xsi:type="dcterms:W3CDTF">2023-10-25T14:27:21Z</dcterms:created>
  <dcterms:modified xsi:type="dcterms:W3CDTF">2023-10-27T16:59:07Z</dcterms:modified>
</cp:coreProperties>
</file>