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15"/>
  </p:notesMasterIdLst>
  <p:handoutMasterIdLst>
    <p:handoutMasterId r:id="rId16"/>
  </p:handoutMasterIdLst>
  <p:sldIdLst>
    <p:sldId id="260" r:id="rId7"/>
    <p:sldId id="404" r:id="rId8"/>
    <p:sldId id="405" r:id="rId9"/>
    <p:sldId id="406" r:id="rId10"/>
    <p:sldId id="407" r:id="rId11"/>
    <p:sldId id="408" r:id="rId12"/>
    <p:sldId id="409" r:id="rId13"/>
    <p:sldId id="410"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C4F7D2-4452-41C8-A9E4-9E729C80F93F}" v="6" dt="2023-10-31T18:05:17.5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reenivas Badri" userId="0b43dccd-042e-4be0-871d-afa1d90d6a2e" providerId="ADAL" clId="{44AE672F-1C5B-4794-8F15-86CB47DD522B}"/>
    <pc:docChg chg="custSel modSld">
      <pc:chgData name="Sreenivas Badri" userId="0b43dccd-042e-4be0-871d-afa1d90d6a2e" providerId="ADAL" clId="{44AE672F-1C5B-4794-8F15-86CB47DD522B}" dt="2023-10-25T18:45:45.774" v="67" actId="20577"/>
      <pc:docMkLst>
        <pc:docMk/>
      </pc:docMkLst>
      <pc:sldChg chg="modSp mod">
        <pc:chgData name="Sreenivas Badri" userId="0b43dccd-042e-4be0-871d-afa1d90d6a2e" providerId="ADAL" clId="{44AE672F-1C5B-4794-8F15-86CB47DD522B}" dt="2023-10-25T18:45:45.774" v="67" actId="20577"/>
        <pc:sldMkLst>
          <pc:docMk/>
          <pc:sldMk cId="4236757378" sldId="560"/>
        </pc:sldMkLst>
        <pc:spChg chg="mod">
          <ac:chgData name="Sreenivas Badri" userId="0b43dccd-042e-4be0-871d-afa1d90d6a2e" providerId="ADAL" clId="{44AE672F-1C5B-4794-8F15-86CB47DD522B}" dt="2023-10-25T18:45:45.774" v="67" actId="20577"/>
          <ac:spMkLst>
            <pc:docMk/>
            <pc:sldMk cId="4236757378" sldId="560"/>
            <ac:spMk id="3" creationId="{00000000-0000-0000-0000-000000000000}"/>
          </ac:spMkLst>
        </pc:spChg>
      </pc:sldChg>
    </pc:docChg>
  </pc:docChgLst>
  <pc:docChgLst>
    <pc:chgData name="Badri, Sreenivas" userId="0b43dccd-042e-4be0-871d-afa1d90d6a2e" providerId="ADAL" clId="{83C4F7D2-4452-41C8-A9E4-9E729C80F93F}"/>
    <pc:docChg chg="undo custSel addSld delSld modSld sldOrd">
      <pc:chgData name="Badri, Sreenivas" userId="0b43dccd-042e-4be0-871d-afa1d90d6a2e" providerId="ADAL" clId="{83C4F7D2-4452-41C8-A9E4-9E729C80F93F}" dt="2023-10-31T19:38:58.125" v="4574" actId="20577"/>
      <pc:docMkLst>
        <pc:docMk/>
      </pc:docMkLst>
      <pc:sldChg chg="modSp mod">
        <pc:chgData name="Badri, Sreenivas" userId="0b43dccd-042e-4be0-871d-afa1d90d6a2e" providerId="ADAL" clId="{83C4F7D2-4452-41C8-A9E4-9E729C80F93F}" dt="2023-10-30T12:25:34.545" v="38" actId="255"/>
        <pc:sldMkLst>
          <pc:docMk/>
          <pc:sldMk cId="730603795" sldId="260"/>
        </pc:sldMkLst>
        <pc:spChg chg="mod">
          <ac:chgData name="Badri, Sreenivas" userId="0b43dccd-042e-4be0-871d-afa1d90d6a2e" providerId="ADAL" clId="{83C4F7D2-4452-41C8-A9E4-9E729C80F93F}" dt="2023-10-30T12:25:34.545" v="38" actId="255"/>
          <ac:spMkLst>
            <pc:docMk/>
            <pc:sldMk cId="730603795" sldId="260"/>
            <ac:spMk id="7" creationId="{00000000-0000-0000-0000-000000000000}"/>
          </ac:spMkLst>
        </pc:spChg>
      </pc:sldChg>
      <pc:sldChg chg="del">
        <pc:chgData name="Badri, Sreenivas" userId="0b43dccd-042e-4be0-871d-afa1d90d6a2e" providerId="ADAL" clId="{83C4F7D2-4452-41C8-A9E4-9E729C80F93F}" dt="2023-10-30T12:26:59.705" v="48" actId="47"/>
        <pc:sldMkLst>
          <pc:docMk/>
          <pc:sldMk cId="3190927396" sldId="267"/>
        </pc:sldMkLst>
      </pc:sldChg>
      <pc:sldChg chg="addSp delSp del mod">
        <pc:chgData name="Badri, Sreenivas" userId="0b43dccd-042e-4be0-871d-afa1d90d6a2e" providerId="ADAL" clId="{83C4F7D2-4452-41C8-A9E4-9E729C80F93F}" dt="2023-10-31T15:49:01.461" v="2704" actId="47"/>
        <pc:sldMkLst>
          <pc:docMk/>
          <pc:sldMk cId="2381348061" sldId="277"/>
        </pc:sldMkLst>
        <pc:spChg chg="add del">
          <ac:chgData name="Badri, Sreenivas" userId="0b43dccd-042e-4be0-871d-afa1d90d6a2e" providerId="ADAL" clId="{83C4F7D2-4452-41C8-A9E4-9E729C80F93F}" dt="2023-10-31T11:43:54.484" v="449" actId="22"/>
          <ac:spMkLst>
            <pc:docMk/>
            <pc:sldMk cId="2381348061" sldId="277"/>
            <ac:spMk id="6" creationId="{D0706C89-16B5-13A9-183B-B04C448CEC78}"/>
          </ac:spMkLst>
        </pc:spChg>
      </pc:sldChg>
      <pc:sldChg chg="del">
        <pc:chgData name="Badri, Sreenivas" userId="0b43dccd-042e-4be0-871d-afa1d90d6a2e" providerId="ADAL" clId="{83C4F7D2-4452-41C8-A9E4-9E729C80F93F}" dt="2023-10-30T12:25:47.040" v="39" actId="47"/>
        <pc:sldMkLst>
          <pc:docMk/>
          <pc:sldMk cId="2387213403" sldId="300"/>
        </pc:sldMkLst>
      </pc:sldChg>
      <pc:sldChg chg="del">
        <pc:chgData name="Badri, Sreenivas" userId="0b43dccd-042e-4be0-871d-afa1d90d6a2e" providerId="ADAL" clId="{83C4F7D2-4452-41C8-A9E4-9E729C80F93F}" dt="2023-10-30T12:26:58.240" v="47" actId="47"/>
        <pc:sldMkLst>
          <pc:docMk/>
          <pc:sldMk cId="2547119431" sldId="391"/>
        </pc:sldMkLst>
      </pc:sldChg>
      <pc:sldChg chg="del">
        <pc:chgData name="Badri, Sreenivas" userId="0b43dccd-042e-4be0-871d-afa1d90d6a2e" providerId="ADAL" clId="{83C4F7D2-4452-41C8-A9E4-9E729C80F93F}" dt="2023-10-30T12:27:02.463" v="50" actId="47"/>
        <pc:sldMkLst>
          <pc:docMk/>
          <pc:sldMk cId="1460258908" sldId="395"/>
        </pc:sldMkLst>
      </pc:sldChg>
      <pc:sldChg chg="del">
        <pc:chgData name="Badri, Sreenivas" userId="0b43dccd-042e-4be0-871d-afa1d90d6a2e" providerId="ADAL" clId="{83C4F7D2-4452-41C8-A9E4-9E729C80F93F}" dt="2023-10-30T12:26:54.635" v="46" actId="47"/>
        <pc:sldMkLst>
          <pc:docMk/>
          <pc:sldMk cId="3280532978" sldId="399"/>
        </pc:sldMkLst>
      </pc:sldChg>
      <pc:sldChg chg="del">
        <pc:chgData name="Badri, Sreenivas" userId="0b43dccd-042e-4be0-871d-afa1d90d6a2e" providerId="ADAL" clId="{83C4F7D2-4452-41C8-A9E4-9E729C80F93F}" dt="2023-10-30T12:26:32.903" v="41" actId="47"/>
        <pc:sldMkLst>
          <pc:docMk/>
          <pc:sldMk cId="2963905944" sldId="401"/>
        </pc:sldMkLst>
      </pc:sldChg>
      <pc:sldChg chg="del">
        <pc:chgData name="Badri, Sreenivas" userId="0b43dccd-042e-4be0-871d-afa1d90d6a2e" providerId="ADAL" clId="{83C4F7D2-4452-41C8-A9E4-9E729C80F93F}" dt="2023-10-30T12:26:34.063" v="42" actId="47"/>
        <pc:sldMkLst>
          <pc:docMk/>
          <pc:sldMk cId="320127200" sldId="403"/>
        </pc:sldMkLst>
      </pc:sldChg>
      <pc:sldChg chg="modSp mod">
        <pc:chgData name="Badri, Sreenivas" userId="0b43dccd-042e-4be0-871d-afa1d90d6a2e" providerId="ADAL" clId="{83C4F7D2-4452-41C8-A9E4-9E729C80F93F}" dt="2023-10-31T19:23:01.957" v="4532" actId="255"/>
        <pc:sldMkLst>
          <pc:docMk/>
          <pc:sldMk cId="1423169544" sldId="404"/>
        </pc:sldMkLst>
        <pc:spChg chg="mod">
          <ac:chgData name="Badri, Sreenivas" userId="0b43dccd-042e-4be0-871d-afa1d90d6a2e" providerId="ADAL" clId="{83C4F7D2-4452-41C8-A9E4-9E729C80F93F}" dt="2023-10-31T12:00:17.371" v="940" actId="255"/>
          <ac:spMkLst>
            <pc:docMk/>
            <pc:sldMk cId="1423169544" sldId="404"/>
            <ac:spMk id="2" creationId="{00000000-0000-0000-0000-000000000000}"/>
          </ac:spMkLst>
        </pc:spChg>
        <pc:spChg chg="mod">
          <ac:chgData name="Badri, Sreenivas" userId="0b43dccd-042e-4be0-871d-afa1d90d6a2e" providerId="ADAL" clId="{83C4F7D2-4452-41C8-A9E4-9E729C80F93F}" dt="2023-10-31T19:23:01.957" v="4532" actId="255"/>
          <ac:spMkLst>
            <pc:docMk/>
            <pc:sldMk cId="1423169544" sldId="404"/>
            <ac:spMk id="3" creationId="{00000000-0000-0000-0000-000000000000}"/>
          </ac:spMkLst>
        </pc:spChg>
      </pc:sldChg>
      <pc:sldChg chg="modSp add mod ord">
        <pc:chgData name="Badri, Sreenivas" userId="0b43dccd-042e-4be0-871d-afa1d90d6a2e" providerId="ADAL" clId="{83C4F7D2-4452-41C8-A9E4-9E729C80F93F}" dt="2023-10-31T19:16:35.773" v="4446" actId="20577"/>
        <pc:sldMkLst>
          <pc:docMk/>
          <pc:sldMk cId="2212628538" sldId="405"/>
        </pc:sldMkLst>
        <pc:spChg chg="mod">
          <ac:chgData name="Badri, Sreenivas" userId="0b43dccd-042e-4be0-871d-afa1d90d6a2e" providerId="ADAL" clId="{83C4F7D2-4452-41C8-A9E4-9E729C80F93F}" dt="2023-10-31T12:00:11.441" v="939" actId="255"/>
          <ac:spMkLst>
            <pc:docMk/>
            <pc:sldMk cId="2212628538" sldId="405"/>
            <ac:spMk id="2" creationId="{00000000-0000-0000-0000-000000000000}"/>
          </ac:spMkLst>
        </pc:spChg>
        <pc:spChg chg="mod">
          <ac:chgData name="Badri, Sreenivas" userId="0b43dccd-042e-4be0-871d-afa1d90d6a2e" providerId="ADAL" clId="{83C4F7D2-4452-41C8-A9E4-9E729C80F93F}" dt="2023-10-31T19:16:35.773" v="4446" actId="20577"/>
          <ac:spMkLst>
            <pc:docMk/>
            <pc:sldMk cId="2212628538" sldId="405"/>
            <ac:spMk id="3" creationId="{00000000-0000-0000-0000-000000000000}"/>
          </ac:spMkLst>
        </pc:spChg>
      </pc:sldChg>
      <pc:sldChg chg="del">
        <pc:chgData name="Badri, Sreenivas" userId="0b43dccd-042e-4be0-871d-afa1d90d6a2e" providerId="ADAL" clId="{83C4F7D2-4452-41C8-A9E4-9E729C80F93F}" dt="2023-10-30T12:26:42.040" v="43" actId="47"/>
        <pc:sldMkLst>
          <pc:docMk/>
          <pc:sldMk cId="3748041047" sldId="405"/>
        </pc:sldMkLst>
      </pc:sldChg>
      <pc:sldChg chg="modSp add mod">
        <pc:chgData name="Badri, Sreenivas" userId="0b43dccd-042e-4be0-871d-afa1d90d6a2e" providerId="ADAL" clId="{83C4F7D2-4452-41C8-A9E4-9E729C80F93F}" dt="2023-10-31T19:22:49.135" v="4530" actId="255"/>
        <pc:sldMkLst>
          <pc:docMk/>
          <pc:sldMk cId="1815336163" sldId="406"/>
        </pc:sldMkLst>
        <pc:spChg chg="mod">
          <ac:chgData name="Badri, Sreenivas" userId="0b43dccd-042e-4be0-871d-afa1d90d6a2e" providerId="ADAL" clId="{83C4F7D2-4452-41C8-A9E4-9E729C80F93F}" dt="2023-10-31T19:22:49.135" v="4530" actId="255"/>
          <ac:spMkLst>
            <pc:docMk/>
            <pc:sldMk cId="1815336163" sldId="406"/>
            <ac:spMk id="3" creationId="{00000000-0000-0000-0000-000000000000}"/>
          </ac:spMkLst>
        </pc:spChg>
      </pc:sldChg>
      <pc:sldChg chg="del">
        <pc:chgData name="Badri, Sreenivas" userId="0b43dccd-042e-4be0-871d-afa1d90d6a2e" providerId="ADAL" clId="{83C4F7D2-4452-41C8-A9E4-9E729C80F93F}" dt="2023-10-30T12:26:53.049" v="45" actId="47"/>
        <pc:sldMkLst>
          <pc:docMk/>
          <pc:sldMk cId="2054375610" sldId="406"/>
        </pc:sldMkLst>
      </pc:sldChg>
      <pc:sldChg chg="modSp add mod">
        <pc:chgData name="Badri, Sreenivas" userId="0b43dccd-042e-4be0-871d-afa1d90d6a2e" providerId="ADAL" clId="{83C4F7D2-4452-41C8-A9E4-9E729C80F93F}" dt="2023-10-31T19:38:58.125" v="4574" actId="20577"/>
        <pc:sldMkLst>
          <pc:docMk/>
          <pc:sldMk cId="2343237802" sldId="407"/>
        </pc:sldMkLst>
        <pc:spChg chg="mod">
          <ac:chgData name="Badri, Sreenivas" userId="0b43dccd-042e-4be0-871d-afa1d90d6a2e" providerId="ADAL" clId="{83C4F7D2-4452-41C8-A9E4-9E729C80F93F}" dt="2023-10-31T19:38:58.125" v="4574" actId="20577"/>
          <ac:spMkLst>
            <pc:docMk/>
            <pc:sldMk cId="2343237802" sldId="407"/>
            <ac:spMk id="3" creationId="{00000000-0000-0000-0000-000000000000}"/>
          </ac:spMkLst>
        </pc:spChg>
      </pc:sldChg>
      <pc:sldChg chg="modSp add mod">
        <pc:chgData name="Badri, Sreenivas" userId="0b43dccd-042e-4be0-871d-afa1d90d6a2e" providerId="ADAL" clId="{83C4F7D2-4452-41C8-A9E4-9E729C80F93F}" dt="2023-10-31T19:22:36.689" v="4528" actId="255"/>
        <pc:sldMkLst>
          <pc:docMk/>
          <pc:sldMk cId="1563390487" sldId="408"/>
        </pc:sldMkLst>
        <pc:spChg chg="mod">
          <ac:chgData name="Badri, Sreenivas" userId="0b43dccd-042e-4be0-871d-afa1d90d6a2e" providerId="ADAL" clId="{83C4F7D2-4452-41C8-A9E4-9E729C80F93F}" dt="2023-10-31T19:22:36.689" v="4528" actId="255"/>
          <ac:spMkLst>
            <pc:docMk/>
            <pc:sldMk cId="1563390487" sldId="408"/>
            <ac:spMk id="3" creationId="{00000000-0000-0000-0000-000000000000}"/>
          </ac:spMkLst>
        </pc:spChg>
      </pc:sldChg>
      <pc:sldChg chg="modSp add mod">
        <pc:chgData name="Badri, Sreenivas" userId="0b43dccd-042e-4be0-871d-afa1d90d6a2e" providerId="ADAL" clId="{83C4F7D2-4452-41C8-A9E4-9E729C80F93F}" dt="2023-10-31T19:23:27.656" v="4533" actId="255"/>
        <pc:sldMkLst>
          <pc:docMk/>
          <pc:sldMk cId="2196302602" sldId="409"/>
        </pc:sldMkLst>
        <pc:spChg chg="mod">
          <ac:chgData name="Badri, Sreenivas" userId="0b43dccd-042e-4be0-871d-afa1d90d6a2e" providerId="ADAL" clId="{83C4F7D2-4452-41C8-A9E4-9E729C80F93F}" dt="2023-10-31T19:23:27.656" v="4533" actId="255"/>
          <ac:spMkLst>
            <pc:docMk/>
            <pc:sldMk cId="2196302602" sldId="409"/>
            <ac:spMk id="3" creationId="{00000000-0000-0000-0000-000000000000}"/>
          </ac:spMkLst>
        </pc:spChg>
      </pc:sldChg>
      <pc:sldChg chg="modSp add mod">
        <pc:chgData name="Badri, Sreenivas" userId="0b43dccd-042e-4be0-871d-afa1d90d6a2e" providerId="ADAL" clId="{83C4F7D2-4452-41C8-A9E4-9E729C80F93F}" dt="2023-10-31T19:23:33.451" v="4534" actId="255"/>
        <pc:sldMkLst>
          <pc:docMk/>
          <pc:sldMk cId="3024255714" sldId="410"/>
        </pc:sldMkLst>
        <pc:spChg chg="mod">
          <ac:chgData name="Badri, Sreenivas" userId="0b43dccd-042e-4be0-871d-afa1d90d6a2e" providerId="ADAL" clId="{83C4F7D2-4452-41C8-A9E4-9E729C80F93F}" dt="2023-10-31T19:23:33.451" v="4534" actId="255"/>
          <ac:spMkLst>
            <pc:docMk/>
            <pc:sldMk cId="3024255714" sldId="410"/>
            <ac:spMk id="3" creationId="{00000000-0000-0000-0000-000000000000}"/>
          </ac:spMkLst>
        </pc:spChg>
      </pc:sldChg>
      <pc:sldChg chg="del">
        <pc:chgData name="Badri, Sreenivas" userId="0b43dccd-042e-4be0-871d-afa1d90d6a2e" providerId="ADAL" clId="{83C4F7D2-4452-41C8-A9E4-9E729C80F93F}" dt="2023-10-30T12:27:00.159" v="49" actId="47"/>
        <pc:sldMkLst>
          <pc:docMk/>
          <pc:sldMk cId="3719565452" sldId="558"/>
        </pc:sldMkLst>
      </pc:sldChg>
      <pc:sldChg chg="del">
        <pc:chgData name="Badri, Sreenivas" userId="0b43dccd-042e-4be0-871d-afa1d90d6a2e" providerId="ADAL" clId="{83C4F7D2-4452-41C8-A9E4-9E729C80F93F}" dt="2023-10-30T12:26:31.458" v="40" actId="47"/>
        <pc:sldMkLst>
          <pc:docMk/>
          <pc:sldMk cId="228517384" sldId="559"/>
        </pc:sldMkLst>
      </pc:sldChg>
      <pc:sldChg chg="del">
        <pc:chgData name="Badri, Sreenivas" userId="0b43dccd-042e-4be0-871d-afa1d90d6a2e" providerId="ADAL" clId="{83C4F7D2-4452-41C8-A9E4-9E729C80F93F}" dt="2023-10-30T12:26:51.929" v="44" actId="47"/>
        <pc:sldMkLst>
          <pc:docMk/>
          <pc:sldMk cId="4236757378" sldId="560"/>
        </pc:sldMkLst>
      </pc:sldChg>
    </pc:docChg>
  </pc:docChgLst>
  <pc:docChgLst>
    <pc:chgData name="Badri, Sreenivas" userId="0b43dccd-042e-4be0-871d-afa1d90d6a2e" providerId="ADAL" clId="{44AE672F-1C5B-4794-8F15-86CB47DD522B}"/>
    <pc:docChg chg="undo custSel addSld modSld">
      <pc:chgData name="Badri, Sreenivas" userId="0b43dccd-042e-4be0-871d-afa1d90d6a2e" providerId="ADAL" clId="{44AE672F-1C5B-4794-8F15-86CB47DD522B}" dt="2023-10-24T14:49:31.883" v="231" actId="255"/>
      <pc:docMkLst>
        <pc:docMk/>
      </pc:docMkLst>
      <pc:sldChg chg="modSp mod">
        <pc:chgData name="Badri, Sreenivas" userId="0b43dccd-042e-4be0-871d-afa1d90d6a2e" providerId="ADAL" clId="{44AE672F-1C5B-4794-8F15-86CB47DD522B}" dt="2023-10-24T14:27:17.802" v="5" actId="20577"/>
        <pc:sldMkLst>
          <pc:docMk/>
          <pc:sldMk cId="1423169544" sldId="404"/>
        </pc:sldMkLst>
        <pc:spChg chg="mod">
          <ac:chgData name="Badri, Sreenivas" userId="0b43dccd-042e-4be0-871d-afa1d90d6a2e" providerId="ADAL" clId="{44AE672F-1C5B-4794-8F15-86CB47DD522B}" dt="2023-10-24T14:27:17.802" v="5" actId="20577"/>
          <ac:spMkLst>
            <pc:docMk/>
            <pc:sldMk cId="1423169544" sldId="404"/>
            <ac:spMk id="2" creationId="{00000000-0000-0000-0000-000000000000}"/>
          </ac:spMkLst>
        </pc:spChg>
      </pc:sldChg>
      <pc:sldChg chg="modSp mod">
        <pc:chgData name="Badri, Sreenivas" userId="0b43dccd-042e-4be0-871d-afa1d90d6a2e" providerId="ADAL" clId="{44AE672F-1C5B-4794-8F15-86CB47DD522B}" dt="2023-10-24T14:49:31.883" v="231" actId="255"/>
        <pc:sldMkLst>
          <pc:docMk/>
          <pc:sldMk cId="3748041047" sldId="405"/>
        </pc:sldMkLst>
        <pc:spChg chg="mod">
          <ac:chgData name="Badri, Sreenivas" userId="0b43dccd-042e-4be0-871d-afa1d90d6a2e" providerId="ADAL" clId="{44AE672F-1C5B-4794-8F15-86CB47DD522B}" dt="2023-10-24T14:41:47.139" v="22" actId="20577"/>
          <ac:spMkLst>
            <pc:docMk/>
            <pc:sldMk cId="3748041047" sldId="405"/>
            <ac:spMk id="2" creationId="{00000000-0000-0000-0000-000000000000}"/>
          </ac:spMkLst>
        </pc:spChg>
        <pc:spChg chg="mod">
          <ac:chgData name="Badri, Sreenivas" userId="0b43dccd-042e-4be0-871d-afa1d90d6a2e" providerId="ADAL" clId="{44AE672F-1C5B-4794-8F15-86CB47DD522B}" dt="2023-10-24T14:49:31.883" v="231" actId="255"/>
          <ac:spMkLst>
            <pc:docMk/>
            <pc:sldMk cId="3748041047" sldId="405"/>
            <ac:spMk id="3" creationId="{00000000-0000-0000-0000-000000000000}"/>
          </ac:spMkLst>
        </pc:spChg>
      </pc:sldChg>
      <pc:sldChg chg="add">
        <pc:chgData name="Badri, Sreenivas" userId="0b43dccd-042e-4be0-871d-afa1d90d6a2e" providerId="ADAL" clId="{44AE672F-1C5B-4794-8F15-86CB47DD522B}" dt="2023-10-24T14:41:30.973" v="6"/>
        <pc:sldMkLst>
          <pc:docMk/>
          <pc:sldMk cId="4236757378" sldId="56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10/31/2023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10/31/2023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461291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165008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259750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762353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732393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233652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979550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1708597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25845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4813962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0496500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4424744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5346813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9306879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6685226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4488197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7826267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0978138"/>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0" y="6553200"/>
            <a:ext cx="935925" cy="246221"/>
          </a:xfrm>
          <a:prstGeom prst="rect">
            <a:avLst/>
          </a:prstGeom>
          <a:noFill/>
        </p:spPr>
        <p:txBody>
          <a:bodyPr wrap="square" rtlCol="0">
            <a:spAutoFit/>
          </a:bodyPr>
          <a:lstStyle/>
          <a:p>
            <a:pPr algn="l"/>
            <a:r>
              <a:rPr lang="en-US" sz="1000" b="1" baseline="0" dirty="0">
                <a:solidFill>
                  <a:schemeClr val="tx2"/>
                </a:solidFill>
              </a:rPr>
              <a:t>INTERNAL</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10/31/2023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FFC8745-86EB-D1A4-DC88-0C71D7A7FA0B}"/>
              </a:ext>
            </a:extLst>
          </p:cNvPr>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20EB5B39-6BA5-4DB9-052A-70BA3009F386}"/>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170058047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63023"/>
            <a:ext cx="5867400" cy="1508105"/>
          </a:xfrm>
          <a:prstGeom prst="rect">
            <a:avLst/>
          </a:prstGeom>
          <a:noFill/>
        </p:spPr>
        <p:txBody>
          <a:bodyPr wrap="square" rtlCol="0">
            <a:spAutoFit/>
          </a:bodyPr>
          <a:lstStyle/>
          <a:p>
            <a:r>
              <a:rPr lang="en-US" b="1" dirty="0">
                <a:solidFill>
                  <a:schemeClr val="tx2"/>
                </a:solidFill>
              </a:rPr>
              <a:t>ERCOT Update on 10/22/23 Market Submissions Issue</a:t>
            </a:r>
          </a:p>
          <a:p>
            <a:endParaRPr lang="en-US" b="1" dirty="0">
              <a:solidFill>
                <a:schemeClr val="tx2"/>
              </a:solidFill>
            </a:endParaRPr>
          </a:p>
          <a:p>
            <a:r>
              <a:rPr lang="en-US" b="1" dirty="0">
                <a:solidFill>
                  <a:schemeClr val="tx2"/>
                </a:solidFill>
              </a:rPr>
              <a:t>Sreenivas Badri</a:t>
            </a:r>
            <a:endParaRPr lang="en-US" dirty="0">
              <a:solidFill>
                <a:schemeClr val="tx2"/>
              </a:solidFill>
            </a:endParaRPr>
          </a:p>
          <a:p>
            <a:endParaRPr lang="en-US" dirty="0">
              <a:solidFill>
                <a:schemeClr val="tx2"/>
              </a:solidFill>
            </a:endParaRPr>
          </a:p>
          <a:p>
            <a:r>
              <a:rPr lang="en-US" dirty="0">
                <a:solidFill>
                  <a:schemeClr val="tx2"/>
                </a:solidFill>
              </a:rPr>
              <a:t>Date – 11/01/2023</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a:solidFill>
                  <a:schemeClr val="accent4">
                    <a:lumMod val="50000"/>
                    <a:lumOff val="50000"/>
                  </a:schemeClr>
                </a:solidFill>
              </a:rPr>
              <a:t>10/22/23 Market Submissions Issue</a:t>
            </a:r>
            <a:br>
              <a:rPr lang="en-US" sz="2400" b="1" dirty="0">
                <a:solidFill>
                  <a:schemeClr val="accent4">
                    <a:lumMod val="50000"/>
                    <a:lumOff val="50000"/>
                  </a:schemeClr>
                </a:solidFill>
              </a:rPr>
            </a:br>
            <a:endParaRPr lang="en-US" sz="2400" b="1" dirty="0">
              <a:solidFill>
                <a:schemeClr val="accent4">
                  <a:lumMod val="50000"/>
                  <a:lumOff val="50000"/>
                </a:schemeClr>
              </a:solidFill>
            </a:endParaRPr>
          </a:p>
        </p:txBody>
      </p:sp>
      <p:sp>
        <p:nvSpPr>
          <p:cNvPr id="3" name="Content Placeholder 2"/>
          <p:cNvSpPr>
            <a:spLocks noGrp="1"/>
          </p:cNvSpPr>
          <p:nvPr>
            <p:ph idx="1"/>
          </p:nvPr>
        </p:nvSpPr>
        <p:spPr>
          <a:xfrm>
            <a:off x="264117" y="685800"/>
            <a:ext cx="8534400" cy="4800600"/>
          </a:xfrm>
        </p:spPr>
        <p:txBody>
          <a:bodyPr/>
          <a:lstStyle/>
          <a:p>
            <a:pPr marL="0" indent="0">
              <a:lnSpc>
                <a:spcPct val="150000"/>
              </a:lnSpc>
              <a:buNone/>
            </a:pPr>
            <a:endParaRPr lang="en-US" sz="1800" b="1" u="sng" dirty="0"/>
          </a:p>
          <a:p>
            <a:pPr marL="0" indent="0">
              <a:lnSpc>
                <a:spcPct val="150000"/>
              </a:lnSpc>
              <a:buNone/>
            </a:pPr>
            <a:r>
              <a:rPr lang="en-US" sz="2000" b="1" u="sng" dirty="0"/>
              <a:t>Issue</a:t>
            </a:r>
          </a:p>
          <a:p>
            <a:pPr marL="0" indent="0">
              <a:lnSpc>
                <a:spcPct val="150000"/>
              </a:lnSpc>
              <a:buNone/>
            </a:pPr>
            <a:r>
              <a:rPr lang="en-US" sz="1600" dirty="0">
                <a:effectLst/>
                <a:ea typeface="Calibri" panose="020F0502020204030204" pitchFamily="34" charset="0"/>
              </a:rPr>
              <a:t>On Sunday 10/22/2023 starting at 6:36 am, ERCOT experienced Market submission failures </a:t>
            </a:r>
            <a:r>
              <a:rPr lang="en-US" sz="1600" dirty="0">
                <a:ea typeface="Calibri" panose="020F0502020204030204" pitchFamily="34" charset="0"/>
              </a:rPr>
              <a:t>that impacted market submissions </a:t>
            </a:r>
            <a:r>
              <a:rPr lang="en-US" sz="1600" dirty="0">
                <a:effectLst/>
                <a:ea typeface="Calibri" panose="020F0502020204030204" pitchFamily="34" charset="0"/>
              </a:rPr>
              <a:t>from MMS UI and API. This issue affected submissions to both the Real Time Market (RTM) as well as the Day-Ahead Market (DAM). </a:t>
            </a:r>
          </a:p>
          <a:p>
            <a:pPr marL="0" indent="0">
              <a:lnSpc>
                <a:spcPct val="150000"/>
              </a:lnSpc>
              <a:buNone/>
            </a:pPr>
            <a:endParaRPr lang="en-US" sz="1600" dirty="0">
              <a:effectLst/>
              <a:ea typeface="Calibri" panose="020F0502020204030204" pitchFamily="34" charset="0"/>
            </a:endParaRPr>
          </a:p>
          <a:p>
            <a:pPr marL="0" indent="0">
              <a:lnSpc>
                <a:spcPct val="150000"/>
              </a:lnSpc>
              <a:buNone/>
            </a:pPr>
            <a:r>
              <a:rPr lang="en-US" sz="2000" b="1" u="sng" dirty="0"/>
              <a:t>Root Cause</a:t>
            </a:r>
          </a:p>
          <a:p>
            <a:pPr marL="0" indent="0">
              <a:lnSpc>
                <a:spcPct val="150000"/>
              </a:lnSpc>
              <a:buNone/>
            </a:pPr>
            <a:r>
              <a:rPr lang="en-US" sz="1600" dirty="0"/>
              <a:t>Every time a market submission enters our system, market submission application increments an integer counter by 1 and assign it as a unique identifier for that submission. On 10/22/2023 market submission application could no longer process this increment when this counter crossed a value of 2,147,483,647, resulted in integer overflow error which caused market submissions to fail. The default integer variable that we use in market applications have 32 bits to store the data, maximum value is 2,147,483,647 (MAX_INT). </a:t>
            </a:r>
          </a:p>
          <a:p>
            <a:pPr marL="0" indent="0">
              <a:lnSpc>
                <a:spcPct val="150000"/>
              </a:lnSpc>
              <a:buNone/>
            </a:pPr>
            <a:endParaRPr lang="en-US" sz="1800" b="1" u="sng"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423169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a:solidFill>
                  <a:schemeClr val="accent4">
                    <a:lumMod val="50000"/>
                    <a:lumOff val="50000"/>
                  </a:schemeClr>
                </a:solidFill>
              </a:rPr>
              <a:t>10/22/23 Market Submissions Issue</a:t>
            </a:r>
            <a:br>
              <a:rPr lang="en-US" sz="2400" b="1" dirty="0">
                <a:solidFill>
                  <a:schemeClr val="accent4">
                    <a:lumMod val="50000"/>
                    <a:lumOff val="50000"/>
                  </a:schemeClr>
                </a:solidFill>
              </a:rPr>
            </a:br>
            <a:endParaRPr lang="en-US" sz="2400" b="1" dirty="0">
              <a:solidFill>
                <a:schemeClr val="accent4">
                  <a:lumMod val="50000"/>
                  <a:lumOff val="50000"/>
                </a:schemeClr>
              </a:solidFill>
            </a:endParaRPr>
          </a:p>
        </p:txBody>
      </p:sp>
      <p:sp>
        <p:nvSpPr>
          <p:cNvPr id="3" name="Content Placeholder 2"/>
          <p:cNvSpPr>
            <a:spLocks noGrp="1"/>
          </p:cNvSpPr>
          <p:nvPr>
            <p:ph idx="1"/>
          </p:nvPr>
        </p:nvSpPr>
        <p:spPr>
          <a:xfrm>
            <a:off x="381000" y="762000"/>
            <a:ext cx="8534400" cy="4800600"/>
          </a:xfrm>
        </p:spPr>
        <p:txBody>
          <a:bodyPr/>
          <a:lstStyle/>
          <a:p>
            <a:pPr marL="0" indent="0">
              <a:lnSpc>
                <a:spcPct val="150000"/>
              </a:lnSpc>
              <a:buNone/>
            </a:pPr>
            <a:r>
              <a:rPr lang="en-US" sz="1800" b="1" u="sng" dirty="0"/>
              <a:t>Resolution</a:t>
            </a:r>
          </a:p>
          <a:p>
            <a:pPr>
              <a:lnSpc>
                <a:spcPct val="150000"/>
              </a:lnSpc>
              <a:buFont typeface="Wingdings" panose="05000000000000000000" pitchFamily="2" charset="2"/>
              <a:buChar char="§"/>
            </a:pPr>
            <a:r>
              <a:rPr lang="en-US" sz="1500" dirty="0">
                <a:solidFill>
                  <a:schemeClr val="tx2"/>
                </a:solidFill>
              </a:rPr>
              <a:t>First attempt was to </a:t>
            </a:r>
            <a:r>
              <a:rPr lang="en-US" sz="1500" dirty="0">
                <a:effectLst/>
                <a:ea typeface="Calibri" panose="020F0502020204030204" pitchFamily="34" charset="0"/>
              </a:rPr>
              <a:t>resize the market submission application to use a 64-bit integer to allow reading integer values much greater than the limit MAX_INT.</a:t>
            </a:r>
          </a:p>
          <a:p>
            <a:pPr>
              <a:lnSpc>
                <a:spcPct val="150000"/>
              </a:lnSpc>
              <a:buFont typeface="Wingdings" panose="05000000000000000000" pitchFamily="2" charset="2"/>
              <a:buChar char="§"/>
            </a:pPr>
            <a:r>
              <a:rPr lang="en-US" sz="1500" dirty="0">
                <a:ea typeface="Calibri" panose="020F0502020204030204" pitchFamily="34" charset="0"/>
              </a:rPr>
              <a:t>In parallel, we started the investigation of the </a:t>
            </a:r>
            <a:r>
              <a:rPr lang="en-US" sz="1500" dirty="0">
                <a:effectLst/>
                <a:ea typeface="Calibri" panose="020F0502020204030204" pitchFamily="34" charset="0"/>
              </a:rPr>
              <a:t>potential for resetting the counter and understanding the </a:t>
            </a:r>
            <a:r>
              <a:rPr lang="en-US" sz="1500" dirty="0">
                <a:ea typeface="Calibri" panose="020F0502020204030204" pitchFamily="34" charset="0"/>
              </a:rPr>
              <a:t>impacts on down stream systems like settlements, market reports and archival systems.</a:t>
            </a:r>
          </a:p>
          <a:p>
            <a:pPr>
              <a:lnSpc>
                <a:spcPct val="150000"/>
              </a:lnSpc>
              <a:buFont typeface="Wingdings" panose="05000000000000000000" pitchFamily="2" charset="2"/>
              <a:buChar char="§"/>
            </a:pPr>
            <a:r>
              <a:rPr lang="en-US" sz="1500" dirty="0">
                <a:ea typeface="Calibri" panose="020F0502020204030204" pitchFamily="34" charset="0"/>
              </a:rPr>
              <a:t>Market Submission Application fix was deployed into Production around 12:12 pm which allowed market submissions come into market system successfully with identifier greater than MAX_INT.</a:t>
            </a:r>
          </a:p>
          <a:p>
            <a:pPr>
              <a:lnSpc>
                <a:spcPct val="150000"/>
              </a:lnSpc>
              <a:buFont typeface="Wingdings" panose="05000000000000000000" pitchFamily="2" charset="2"/>
              <a:buChar char="§"/>
            </a:pPr>
            <a:r>
              <a:rPr lang="en-US" sz="1500" dirty="0">
                <a:effectLst/>
                <a:ea typeface="Calibri" panose="020F0502020204030204" pitchFamily="34" charset="0"/>
              </a:rPr>
              <a:t>However, this fix affected the RTM at 12:15 pm as RTM submissions were also reentered by the MPs. SCED could not read Three Part Offers as some of these offers </a:t>
            </a:r>
            <a:r>
              <a:rPr lang="en-US" sz="1500" dirty="0">
                <a:ea typeface="Calibri" panose="020F0502020204030204" pitchFamily="34" charset="0"/>
              </a:rPr>
              <a:t>came in with identifier </a:t>
            </a:r>
            <a:r>
              <a:rPr lang="en-US" sz="1500" dirty="0">
                <a:effectLst/>
                <a:ea typeface="Calibri" panose="020F0502020204030204" pitchFamily="34" charset="0"/>
              </a:rPr>
              <a:t>greater than MAX_INT. As results of this issue, SCED started producing invalid prices from 12:15 pm.</a:t>
            </a:r>
          </a:p>
          <a:p>
            <a:pPr>
              <a:lnSpc>
                <a:spcPct val="150000"/>
              </a:lnSpc>
              <a:buFont typeface="Wingdings" panose="05000000000000000000" pitchFamily="2" charset="2"/>
              <a:buChar char="§"/>
            </a:pPr>
            <a:r>
              <a:rPr lang="en-US" sz="1500" dirty="0">
                <a:effectLst/>
                <a:ea typeface="Calibri" panose="020F0502020204030204" pitchFamily="34" charset="0"/>
              </a:rPr>
              <a:t>This prompted us to deploy the riskier option that we had been evaluating in the meantime where we would </a:t>
            </a:r>
            <a:r>
              <a:rPr lang="en-US" sz="1500" dirty="0">
                <a:ea typeface="Calibri" panose="020F0502020204030204" pitchFamily="34" charset="0"/>
              </a:rPr>
              <a:t>reset the counter </a:t>
            </a:r>
            <a:r>
              <a:rPr lang="en-US" sz="1500" dirty="0">
                <a:effectLst/>
                <a:ea typeface="Calibri" panose="020F0502020204030204" pitchFamily="34" charset="0"/>
              </a:rPr>
              <a:t>to restart at a lower value.</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21262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a:solidFill>
                  <a:schemeClr val="accent4">
                    <a:lumMod val="50000"/>
                    <a:lumOff val="50000"/>
                  </a:schemeClr>
                </a:solidFill>
              </a:rPr>
              <a:t>10/22/23 Market Submissions Issue</a:t>
            </a:r>
            <a:br>
              <a:rPr lang="en-US" sz="2400" b="1" dirty="0">
                <a:solidFill>
                  <a:schemeClr val="accent4">
                    <a:lumMod val="50000"/>
                    <a:lumOff val="50000"/>
                  </a:schemeClr>
                </a:solidFill>
              </a:rPr>
            </a:br>
            <a:endParaRPr lang="en-US" sz="2400" b="1" dirty="0">
              <a:solidFill>
                <a:schemeClr val="accent4">
                  <a:lumMod val="50000"/>
                  <a:lumOff val="50000"/>
                </a:schemeClr>
              </a:solidFill>
            </a:endParaRPr>
          </a:p>
        </p:txBody>
      </p:sp>
      <p:sp>
        <p:nvSpPr>
          <p:cNvPr id="3" name="Content Placeholder 2"/>
          <p:cNvSpPr>
            <a:spLocks noGrp="1"/>
          </p:cNvSpPr>
          <p:nvPr>
            <p:ph idx="1"/>
          </p:nvPr>
        </p:nvSpPr>
        <p:spPr>
          <a:xfrm>
            <a:off x="264117" y="685800"/>
            <a:ext cx="8534400" cy="4800600"/>
          </a:xfrm>
        </p:spPr>
        <p:txBody>
          <a:bodyPr/>
          <a:lstStyle/>
          <a:p>
            <a:pPr marL="0" indent="0">
              <a:lnSpc>
                <a:spcPct val="150000"/>
              </a:lnSpc>
              <a:buNone/>
            </a:pPr>
            <a:r>
              <a:rPr lang="en-US" sz="2000" b="1" u="sng" dirty="0"/>
              <a:t>Resolution</a:t>
            </a:r>
          </a:p>
          <a:p>
            <a:pPr>
              <a:lnSpc>
                <a:spcPct val="150000"/>
              </a:lnSpc>
              <a:buFont typeface="Wingdings" panose="05000000000000000000" pitchFamily="2" charset="2"/>
              <a:buChar char="§"/>
            </a:pPr>
            <a:r>
              <a:rPr lang="en-US" sz="1600" dirty="0">
                <a:ea typeface="Calibri" panose="020F0502020204030204" pitchFamily="34" charset="0"/>
              </a:rPr>
              <a:t>We deployed another system change to reset the counter to 1 around 12:44 pm. But </a:t>
            </a:r>
            <a:r>
              <a:rPr lang="en-US" sz="1600" dirty="0">
                <a:effectLst/>
                <a:ea typeface="Calibri" panose="020F0502020204030204" pitchFamily="34" charset="0"/>
              </a:rPr>
              <a:t>we now had submissions in our system with identifier greater than MAX_INT. We had to delete RTM Three Part Offers from 77 resources as well as 51 resources COP submissions and requested MPs to resubmit. </a:t>
            </a:r>
          </a:p>
          <a:p>
            <a:pPr>
              <a:lnSpc>
                <a:spcPct val="150000"/>
              </a:lnSpc>
              <a:buFont typeface="Wingdings" panose="05000000000000000000" pitchFamily="2" charset="2"/>
              <a:buChar char="§"/>
            </a:pPr>
            <a:r>
              <a:rPr lang="en-US" sz="1600" dirty="0">
                <a:effectLst/>
                <a:ea typeface="Calibri" panose="020F0502020204030204" pitchFamily="34" charset="0"/>
              </a:rPr>
              <a:t>With these changes, RTM/SCED was running again from 1:09 pm and HRUC started running fine from 02:00 pm.</a:t>
            </a:r>
          </a:p>
          <a:p>
            <a:pPr>
              <a:lnSpc>
                <a:spcPct val="150000"/>
              </a:lnSpc>
              <a:buFont typeface="Wingdings" panose="05000000000000000000" pitchFamily="2" charset="2"/>
              <a:buChar char="§"/>
            </a:pPr>
            <a:r>
              <a:rPr lang="en-US" sz="1600" dirty="0">
                <a:effectLst/>
                <a:ea typeface="Calibri" panose="020F0502020204030204" pitchFamily="34" charset="0"/>
                <a:cs typeface="Times New Roman" panose="02020603050405020304" pitchFamily="18" charset="0"/>
              </a:rPr>
              <a:t>The DAM closing was extended until 3:30 pm to allow time for MPs to resubmit any submissions came into market systems for DAM with the identifier greater than MAX_INT. However, we did not receive resubmissions from all MPs by the 3:30 pm deadline. At this point, we suspended the DAM submissions until 4:20 pm to manually renumber these identifiers so that they had identifier values less than MAX_INT.</a:t>
            </a:r>
            <a:endParaRPr lang="en-US" sz="1600" dirty="0">
              <a:ea typeface="Calibri" panose="020F0502020204030204" pitchFamily="34" charset="0"/>
              <a:cs typeface="Times New Roman" panose="02020603050405020304" pitchFamily="18" charset="0"/>
            </a:endParaRPr>
          </a:p>
          <a:p>
            <a:pPr>
              <a:lnSpc>
                <a:spcPct val="150000"/>
              </a:lnSpc>
              <a:buFont typeface="Wingdings" panose="05000000000000000000" pitchFamily="2" charset="2"/>
              <a:buChar char="§"/>
            </a:pPr>
            <a:r>
              <a:rPr lang="en-US" sz="1600" dirty="0">
                <a:effectLst/>
                <a:ea typeface="Calibri" panose="020F0502020204030204" pitchFamily="34" charset="0"/>
                <a:cs typeface="Times New Roman" panose="02020603050405020304" pitchFamily="18" charset="0"/>
              </a:rPr>
              <a:t>With this fix we were able to run the DAM at 4:25 pm and publish the results by 5:35 pm. No Ancillary Insufficiency was observed.</a:t>
            </a:r>
          </a:p>
          <a:p>
            <a:pPr marL="0" indent="0">
              <a:lnSpc>
                <a:spcPct val="150000"/>
              </a:lnSpc>
              <a:buNone/>
            </a:pPr>
            <a:r>
              <a:rPr lang="en-US" sz="1600" dirty="0">
                <a:effectLst/>
                <a:ea typeface="Calibri" panose="020F0502020204030204" pitchFamily="34" charset="0"/>
              </a:rPr>
              <a:t> </a:t>
            </a:r>
          </a:p>
          <a:p>
            <a:pPr>
              <a:lnSpc>
                <a:spcPct val="150000"/>
              </a:lnSpc>
              <a:buAutoNum type="arabicPeriod"/>
            </a:pPr>
            <a:endParaRPr lang="en-US" sz="1600" dirty="0">
              <a:effectLst/>
              <a:ea typeface="Calibri" panose="020F0502020204030204" pitchFamily="34" charset="0"/>
            </a:endParaRPr>
          </a:p>
          <a:p>
            <a:pPr>
              <a:lnSpc>
                <a:spcPct val="150000"/>
              </a:lnSpc>
              <a:buAutoNum type="arabicPeriod"/>
            </a:pPr>
            <a:endParaRPr lang="en-US" sz="1600" dirty="0">
              <a:ea typeface="Calibri" panose="020F0502020204030204" pitchFamily="34" charset="0"/>
            </a:endParaRPr>
          </a:p>
          <a:p>
            <a:pPr>
              <a:lnSpc>
                <a:spcPct val="150000"/>
              </a:lnSpc>
              <a:buAutoNum type="arabicPeriod"/>
            </a:pPr>
            <a:endParaRPr lang="en-US" sz="1800" b="1" u="sng"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815336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a:solidFill>
                  <a:schemeClr val="accent4">
                    <a:lumMod val="50000"/>
                    <a:lumOff val="50000"/>
                  </a:schemeClr>
                </a:solidFill>
              </a:rPr>
              <a:t>10/22/23 Market Submissions Issue</a:t>
            </a:r>
            <a:br>
              <a:rPr lang="en-US" sz="2400" b="1" dirty="0">
                <a:solidFill>
                  <a:schemeClr val="accent4">
                    <a:lumMod val="50000"/>
                    <a:lumOff val="50000"/>
                  </a:schemeClr>
                </a:solidFill>
              </a:rPr>
            </a:br>
            <a:endParaRPr lang="en-US" sz="2400" b="1" dirty="0">
              <a:solidFill>
                <a:schemeClr val="accent4">
                  <a:lumMod val="50000"/>
                  <a:lumOff val="50000"/>
                </a:schemeClr>
              </a:solidFill>
            </a:endParaRPr>
          </a:p>
        </p:txBody>
      </p:sp>
      <p:sp>
        <p:nvSpPr>
          <p:cNvPr id="3" name="Content Placeholder 2"/>
          <p:cNvSpPr>
            <a:spLocks noGrp="1"/>
          </p:cNvSpPr>
          <p:nvPr>
            <p:ph idx="1"/>
          </p:nvPr>
        </p:nvSpPr>
        <p:spPr>
          <a:xfrm>
            <a:off x="264117" y="685800"/>
            <a:ext cx="8534400" cy="4800600"/>
          </a:xfrm>
        </p:spPr>
        <p:txBody>
          <a:bodyPr/>
          <a:lstStyle/>
          <a:p>
            <a:pPr marL="0" indent="0">
              <a:lnSpc>
                <a:spcPct val="150000"/>
              </a:lnSpc>
              <a:buNone/>
            </a:pPr>
            <a:endParaRPr lang="en-US" sz="1600" b="1" u="sng" dirty="0">
              <a:effectLst/>
              <a:ea typeface="Calibri" panose="020F0502020204030204" pitchFamily="34" charset="0"/>
            </a:endParaRPr>
          </a:p>
          <a:p>
            <a:pPr marL="0" indent="0">
              <a:lnSpc>
                <a:spcPct val="150000"/>
              </a:lnSpc>
              <a:buNone/>
            </a:pPr>
            <a:r>
              <a:rPr lang="en-US" sz="2000" b="1" u="sng" dirty="0">
                <a:effectLst/>
                <a:ea typeface="Calibri" panose="020F0502020204030204" pitchFamily="34" charset="0"/>
              </a:rPr>
              <a:t>RTM/SCED Impacts</a:t>
            </a:r>
          </a:p>
          <a:p>
            <a:pPr lvl="1">
              <a:lnSpc>
                <a:spcPct val="150000"/>
              </a:lnSpc>
            </a:pPr>
            <a:r>
              <a:rPr lang="en-US" sz="1600" dirty="0">
                <a:effectLst/>
                <a:ea typeface="Calibri" panose="020F0502020204030204" pitchFamily="34" charset="0"/>
              </a:rPr>
              <a:t>SCED was not able to read Three Part Offers between 12:15 pm - 12:54 pm, COPs between 1:00 pm – 1:09 pm due to </a:t>
            </a:r>
            <a:r>
              <a:rPr lang="en-US" sz="1600" dirty="0">
                <a:ea typeface="Calibri" panose="020F0502020204030204" pitchFamily="34" charset="0"/>
              </a:rPr>
              <a:t>some of these </a:t>
            </a:r>
            <a:r>
              <a:rPr lang="en-US" sz="1600" dirty="0">
                <a:effectLst/>
                <a:ea typeface="Calibri" panose="020F0502020204030204" pitchFamily="34" charset="0"/>
              </a:rPr>
              <a:t>submissions were updated by market participants that came in with identifier &gt; MAX_INT when initial fix was deployed around 12:12 pm. </a:t>
            </a:r>
            <a:r>
              <a:rPr lang="en-US" sz="1600" b="0" i="0" dirty="0">
                <a:solidFill>
                  <a:srgbClr val="000000"/>
                </a:solidFill>
                <a:effectLst/>
              </a:rPr>
              <a:t> </a:t>
            </a:r>
          </a:p>
          <a:p>
            <a:pPr lvl="1">
              <a:lnSpc>
                <a:spcPct val="150000"/>
              </a:lnSpc>
            </a:pPr>
            <a:r>
              <a:rPr lang="en-US" sz="1600" dirty="0"/>
              <a:t>This resulted in SCED failing to produce valid prices for the SCED intervals 12:15 pm - 12:54 pm. </a:t>
            </a:r>
          </a:p>
          <a:p>
            <a:pPr lvl="1">
              <a:lnSpc>
                <a:spcPct val="150000"/>
              </a:lnSpc>
            </a:pPr>
            <a:r>
              <a:rPr lang="en-US" sz="1600" dirty="0"/>
              <a:t>Similar COP related issue caused SCED to fail to run from 12:56 pm – 1:09 pm.</a:t>
            </a:r>
          </a:p>
          <a:p>
            <a:pPr lvl="1">
              <a:lnSpc>
                <a:spcPct val="150000"/>
              </a:lnSpc>
            </a:pPr>
            <a:r>
              <a:rPr lang="en-US" sz="1600" dirty="0"/>
              <a:t>ERCOT issued market notice M-B102423-01 on 10/24/2023 indicating that Real-Time Prices will be reviewed by the Board  in December.  T</a:t>
            </a:r>
            <a:r>
              <a:rPr lang="en-US" sz="1600"/>
              <a:t>otal </a:t>
            </a:r>
            <a:r>
              <a:rPr lang="en-US" sz="1600" dirty="0"/>
              <a:t>window of SCED intervals for the price correction review will include intervals 12:15 pm through 1:20 pm. </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343237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a:solidFill>
                  <a:schemeClr val="accent4">
                    <a:lumMod val="50000"/>
                    <a:lumOff val="50000"/>
                  </a:schemeClr>
                </a:solidFill>
              </a:rPr>
              <a:t>10/22/23 Market Submissions Issue</a:t>
            </a:r>
            <a:br>
              <a:rPr lang="en-US" sz="2400" b="1" dirty="0">
                <a:solidFill>
                  <a:schemeClr val="accent4">
                    <a:lumMod val="50000"/>
                    <a:lumOff val="50000"/>
                  </a:schemeClr>
                </a:solidFill>
              </a:rPr>
            </a:br>
            <a:endParaRPr lang="en-US" sz="2400" b="1" dirty="0">
              <a:solidFill>
                <a:schemeClr val="accent4">
                  <a:lumMod val="50000"/>
                  <a:lumOff val="50000"/>
                </a:schemeClr>
              </a:solidFill>
            </a:endParaRPr>
          </a:p>
        </p:txBody>
      </p:sp>
      <p:sp>
        <p:nvSpPr>
          <p:cNvPr id="3" name="Content Placeholder 2"/>
          <p:cNvSpPr>
            <a:spLocks noGrp="1"/>
          </p:cNvSpPr>
          <p:nvPr>
            <p:ph idx="1"/>
          </p:nvPr>
        </p:nvSpPr>
        <p:spPr>
          <a:xfrm>
            <a:off x="264117" y="685800"/>
            <a:ext cx="8534400" cy="4800600"/>
          </a:xfrm>
        </p:spPr>
        <p:txBody>
          <a:bodyPr/>
          <a:lstStyle/>
          <a:p>
            <a:pPr marL="0" indent="0">
              <a:lnSpc>
                <a:spcPct val="150000"/>
              </a:lnSpc>
              <a:buNone/>
            </a:pPr>
            <a:endParaRPr lang="en-US" sz="1600" b="1" u="sng" dirty="0">
              <a:effectLst/>
              <a:ea typeface="Calibri" panose="020F0502020204030204" pitchFamily="34" charset="0"/>
            </a:endParaRPr>
          </a:p>
          <a:p>
            <a:pPr marL="0" indent="0">
              <a:lnSpc>
                <a:spcPct val="150000"/>
              </a:lnSpc>
              <a:buNone/>
            </a:pPr>
            <a:r>
              <a:rPr lang="en-US" sz="2000" b="1" u="sng" dirty="0">
                <a:effectLst/>
                <a:ea typeface="Calibri" panose="020F0502020204030204" pitchFamily="34" charset="0"/>
              </a:rPr>
              <a:t>DAM Impacts</a:t>
            </a:r>
          </a:p>
          <a:p>
            <a:pPr lvl="1">
              <a:lnSpc>
                <a:spcPct val="150000"/>
              </a:lnSpc>
              <a:buFont typeface="Wingdings" panose="05000000000000000000" pitchFamily="2" charset="2"/>
              <a:buChar char="§"/>
            </a:pPr>
            <a:r>
              <a:rPr lang="en-US" sz="1600" dirty="0">
                <a:effectLst/>
                <a:ea typeface="Calibri" panose="020F0502020204030204" pitchFamily="34" charset="0"/>
                <a:cs typeface="Times New Roman" panose="02020603050405020304" pitchFamily="18" charset="0"/>
              </a:rPr>
              <a:t>Resubmission of some PTPs consumed credit because of the submission's identifier integer overflow issue. </a:t>
            </a:r>
            <a:r>
              <a:rPr lang="en-US" sz="1600" dirty="0">
                <a:ea typeface="Calibri" panose="020F0502020204030204" pitchFamily="34" charset="0"/>
                <a:cs typeface="Times New Roman" panose="02020603050405020304" pitchFamily="18" charset="0"/>
              </a:rPr>
              <a:t>This affected counterparty credit limit that may have resulted in rejecting some of the PTPs and Energy Only Offers/Bids Submissions.</a:t>
            </a:r>
          </a:p>
          <a:p>
            <a:pPr lvl="1">
              <a:lnSpc>
                <a:spcPct val="150000"/>
              </a:lnSpc>
              <a:buFont typeface="Wingdings" panose="05000000000000000000" pitchFamily="2" charset="2"/>
              <a:buChar char="§"/>
            </a:pPr>
            <a:r>
              <a:rPr lang="en-US" sz="1600" dirty="0">
                <a:effectLst/>
                <a:ea typeface="Calibri" panose="020F0502020204030204" pitchFamily="34" charset="0"/>
                <a:cs typeface="Times New Roman" panose="02020603050405020304" pitchFamily="18" charset="0"/>
              </a:rPr>
              <a:t>This credit issue is a result of submissions identifier integer overflow issue. Although this scenario should not occur again, software change will be imp</a:t>
            </a:r>
            <a:r>
              <a:rPr lang="en-US" sz="1600" dirty="0">
                <a:ea typeface="Calibri" panose="020F0502020204030204" pitchFamily="34" charset="0"/>
                <a:cs typeface="Times New Roman" panose="02020603050405020304" pitchFamily="18" charset="0"/>
              </a:rPr>
              <a:t>lemented early November to prevent reoccurrence.</a:t>
            </a:r>
            <a:endParaRPr lang="en-US" sz="1600" dirty="0">
              <a:effectLst/>
              <a:ea typeface="Calibri" panose="020F0502020204030204" pitchFamily="34" charset="0"/>
              <a:cs typeface="Times New Roman" panose="02020603050405020304" pitchFamily="18" charset="0"/>
            </a:endParaRPr>
          </a:p>
          <a:p>
            <a:pPr marL="914400" lvl="2" indent="0">
              <a:lnSpc>
                <a:spcPct val="150000"/>
              </a:lnSpc>
              <a:buNone/>
            </a:pPr>
            <a:endParaRPr lang="en-US" sz="1400" dirty="0">
              <a:effectLst/>
              <a:ea typeface="Calibri" panose="020F0502020204030204" pitchFamily="34" charset="0"/>
              <a:cs typeface="Times New Roman" panose="02020603050405020304" pitchFamily="18" charset="0"/>
            </a:endParaRPr>
          </a:p>
          <a:p>
            <a:pPr marL="0" indent="0">
              <a:lnSpc>
                <a:spcPct val="150000"/>
              </a:lnSpc>
              <a:buNone/>
            </a:pPr>
            <a:endParaRPr lang="en-US" sz="1600" b="1" u="sng" dirty="0">
              <a:effectLst/>
              <a:ea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563390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a:solidFill>
                  <a:schemeClr val="accent4">
                    <a:lumMod val="50000"/>
                    <a:lumOff val="50000"/>
                  </a:schemeClr>
                </a:solidFill>
              </a:rPr>
              <a:t>10/22/23 Market Submissions Issue</a:t>
            </a:r>
            <a:br>
              <a:rPr lang="en-US" sz="2400" b="1" dirty="0">
                <a:solidFill>
                  <a:schemeClr val="accent4">
                    <a:lumMod val="50000"/>
                    <a:lumOff val="50000"/>
                  </a:schemeClr>
                </a:solidFill>
              </a:rPr>
            </a:br>
            <a:endParaRPr lang="en-US" sz="2400" b="1" dirty="0">
              <a:solidFill>
                <a:schemeClr val="accent4">
                  <a:lumMod val="50000"/>
                  <a:lumOff val="50000"/>
                </a:schemeClr>
              </a:solidFill>
            </a:endParaRPr>
          </a:p>
        </p:txBody>
      </p:sp>
      <p:sp>
        <p:nvSpPr>
          <p:cNvPr id="3" name="Content Placeholder 2"/>
          <p:cNvSpPr>
            <a:spLocks noGrp="1"/>
          </p:cNvSpPr>
          <p:nvPr>
            <p:ph idx="1"/>
          </p:nvPr>
        </p:nvSpPr>
        <p:spPr>
          <a:xfrm>
            <a:off x="264117" y="685800"/>
            <a:ext cx="8534400" cy="4800600"/>
          </a:xfrm>
        </p:spPr>
        <p:txBody>
          <a:bodyPr/>
          <a:lstStyle/>
          <a:p>
            <a:pPr marL="0" indent="0">
              <a:lnSpc>
                <a:spcPct val="150000"/>
              </a:lnSpc>
              <a:buNone/>
            </a:pPr>
            <a:r>
              <a:rPr lang="en-US" sz="2000" b="1" u="sng" dirty="0">
                <a:effectLst/>
                <a:ea typeface="Calibri" panose="020F0502020204030204" pitchFamily="34" charset="0"/>
              </a:rPr>
              <a:t>Improvements</a:t>
            </a:r>
          </a:p>
          <a:p>
            <a:pPr lvl="1">
              <a:lnSpc>
                <a:spcPct val="150000"/>
              </a:lnSpc>
            </a:pPr>
            <a:r>
              <a:rPr lang="en-US" sz="1600" dirty="0">
                <a:effectLst/>
                <a:ea typeface="Calibri" panose="020F0502020204030204" pitchFamily="34" charset="0"/>
              </a:rPr>
              <a:t>Planned to deploy following market </a:t>
            </a:r>
            <a:r>
              <a:rPr lang="en-US" sz="1600" dirty="0">
                <a:ea typeface="Calibri" panose="020F0502020204030204" pitchFamily="34" charset="0"/>
              </a:rPr>
              <a:t>system changes into production early November </a:t>
            </a:r>
            <a:r>
              <a:rPr lang="en-US" sz="1600" dirty="0">
                <a:effectLst/>
                <a:ea typeface="Calibri" panose="020F0502020204030204" pitchFamily="34" charset="0"/>
                <a:cs typeface="Times New Roman" panose="02020603050405020304" pitchFamily="18" charset="0"/>
              </a:rPr>
              <a:t>to ensure this issue does not happen again.</a:t>
            </a:r>
          </a:p>
          <a:p>
            <a:pPr lvl="2">
              <a:lnSpc>
                <a:spcPct val="150000"/>
              </a:lnSpc>
            </a:pPr>
            <a:r>
              <a:rPr lang="en-US" sz="1600" dirty="0">
                <a:effectLst/>
                <a:ea typeface="Calibri" panose="020F0502020204030204" pitchFamily="34" charset="0"/>
                <a:cs typeface="Times New Roman" panose="02020603050405020304" pitchFamily="18" charset="0"/>
              </a:rPr>
              <a:t>fix the logic of the counter increment where we observed that the counter was incremented unnecessarily for logic other than market submissions.</a:t>
            </a:r>
          </a:p>
          <a:p>
            <a:pPr lvl="2">
              <a:lnSpc>
                <a:spcPct val="150000"/>
              </a:lnSpc>
            </a:pPr>
            <a:r>
              <a:rPr lang="en-US" sz="1600" dirty="0">
                <a:ea typeface="Calibri" panose="020F0502020204030204" pitchFamily="34" charset="0"/>
                <a:cs typeface="Times New Roman" panose="02020603050405020304" pitchFamily="18" charset="0"/>
              </a:rPr>
              <a:t>Recycle the counter before</a:t>
            </a:r>
            <a:r>
              <a:rPr lang="en-US" sz="1600" dirty="0">
                <a:effectLst/>
                <a:ea typeface="Calibri" panose="020F0502020204030204" pitchFamily="34" charset="0"/>
              </a:rPr>
              <a:t> it hits MAX_INT limit</a:t>
            </a:r>
            <a:endParaRPr lang="en-US" sz="1600" dirty="0">
              <a:ea typeface="Calibri" panose="020F0502020204030204" pitchFamily="34" charset="0"/>
              <a:cs typeface="Times New Roman" panose="02020603050405020304" pitchFamily="18" charset="0"/>
            </a:endParaRPr>
          </a:p>
          <a:p>
            <a:pPr lvl="2">
              <a:lnSpc>
                <a:spcPct val="150000"/>
              </a:lnSpc>
            </a:pPr>
            <a:r>
              <a:rPr lang="en-US" sz="1600" dirty="0">
                <a:effectLst/>
                <a:ea typeface="Calibri" panose="020F0502020204030204" pitchFamily="34" charset="0"/>
                <a:cs typeface="Times New Roman" panose="02020603050405020304" pitchFamily="18" charset="0"/>
              </a:rPr>
              <a:t>M</a:t>
            </a:r>
            <a:r>
              <a:rPr lang="en-US" sz="1600" dirty="0">
                <a:effectLst/>
                <a:ea typeface="Calibri" panose="020F0502020204030204" pitchFamily="34" charset="0"/>
              </a:rPr>
              <a:t>onitor the submission ID increase so that it gives us sufficient time to analyze and ensure recycling the counter happens without any impacts.</a:t>
            </a:r>
          </a:p>
          <a:p>
            <a:pPr marL="457200" lvl="1" indent="0">
              <a:lnSpc>
                <a:spcPct val="150000"/>
              </a:lnSpc>
              <a:buNone/>
            </a:pPr>
            <a:endParaRPr lang="en-US" sz="1600" dirty="0">
              <a:effectLst/>
              <a:ea typeface="Calibri" panose="020F0502020204030204" pitchFamily="34" charset="0"/>
            </a:endParaRPr>
          </a:p>
          <a:p>
            <a:pPr lvl="1">
              <a:lnSpc>
                <a:spcPct val="150000"/>
              </a:lnSpc>
            </a:pPr>
            <a:r>
              <a:rPr lang="en-US" sz="1600" dirty="0">
                <a:effectLst/>
                <a:ea typeface="Calibri" panose="020F0502020204030204" pitchFamily="34" charset="0"/>
              </a:rPr>
              <a:t>Checking current values of all counters in market system so that we don’t run into this problem again.</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196302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a:solidFill>
                  <a:schemeClr val="accent4">
                    <a:lumMod val="50000"/>
                    <a:lumOff val="50000"/>
                  </a:schemeClr>
                </a:solidFill>
              </a:rPr>
              <a:t>10/22/23 Market Submissions Issue</a:t>
            </a:r>
            <a:br>
              <a:rPr lang="en-US" sz="2400" b="1" dirty="0">
                <a:solidFill>
                  <a:schemeClr val="accent4">
                    <a:lumMod val="50000"/>
                    <a:lumOff val="50000"/>
                  </a:schemeClr>
                </a:solidFill>
              </a:rPr>
            </a:br>
            <a:endParaRPr lang="en-US" sz="2400" b="1" dirty="0">
              <a:solidFill>
                <a:schemeClr val="accent4">
                  <a:lumMod val="50000"/>
                  <a:lumOff val="50000"/>
                </a:schemeClr>
              </a:solidFill>
            </a:endParaRPr>
          </a:p>
        </p:txBody>
      </p:sp>
      <p:sp>
        <p:nvSpPr>
          <p:cNvPr id="3" name="Content Placeholder 2"/>
          <p:cNvSpPr>
            <a:spLocks noGrp="1"/>
          </p:cNvSpPr>
          <p:nvPr>
            <p:ph idx="1"/>
          </p:nvPr>
        </p:nvSpPr>
        <p:spPr>
          <a:xfrm>
            <a:off x="264117" y="685800"/>
            <a:ext cx="8534400" cy="4800600"/>
          </a:xfrm>
        </p:spPr>
        <p:txBody>
          <a:bodyPr/>
          <a:lstStyle/>
          <a:p>
            <a:pPr marL="0" indent="0">
              <a:lnSpc>
                <a:spcPct val="150000"/>
              </a:lnSpc>
              <a:buNone/>
            </a:pPr>
            <a:endParaRPr lang="en-US" sz="1600" b="1" u="sng" dirty="0">
              <a:effectLst/>
              <a:ea typeface="Calibri" panose="020F0502020204030204" pitchFamily="34" charset="0"/>
            </a:endParaRPr>
          </a:p>
          <a:p>
            <a:pPr marL="0" indent="0">
              <a:lnSpc>
                <a:spcPct val="150000"/>
              </a:lnSpc>
              <a:buNone/>
            </a:pPr>
            <a:r>
              <a:rPr lang="en-US" sz="2000" b="1" u="sng" dirty="0">
                <a:ea typeface="Calibri" panose="020F0502020204030204" pitchFamily="34" charset="0"/>
              </a:rPr>
              <a:t>Communication </a:t>
            </a:r>
            <a:endParaRPr lang="en-US" sz="2000" b="1" u="sng" dirty="0">
              <a:effectLst/>
              <a:ea typeface="Calibri" panose="020F0502020204030204" pitchFamily="34" charset="0"/>
            </a:endParaRPr>
          </a:p>
          <a:p>
            <a:pPr lvl="1">
              <a:lnSpc>
                <a:spcPct val="150000"/>
              </a:lnSpc>
              <a:buFont typeface="Wingdings" panose="05000000000000000000" pitchFamily="2" charset="2"/>
              <a:buChar char="§"/>
            </a:pPr>
            <a:r>
              <a:rPr lang="en-US" sz="1600" dirty="0">
                <a:ea typeface="Calibri" panose="020F0502020204030204" pitchFamily="34" charset="0"/>
              </a:rPr>
              <a:t>S</a:t>
            </a:r>
            <a:r>
              <a:rPr lang="en-US" sz="1600" dirty="0">
                <a:effectLst/>
                <a:ea typeface="Calibri" panose="020F0502020204030204" pitchFamily="34" charset="0"/>
              </a:rPr>
              <a:t>ent two market notices on this issue, one at 10:45 AM acknowledging that there are ongoing market submission issues and one at 9:27 PM that all issues were resolved. </a:t>
            </a:r>
          </a:p>
          <a:p>
            <a:pPr lvl="1">
              <a:lnSpc>
                <a:spcPct val="150000"/>
              </a:lnSpc>
              <a:buFont typeface="Wingdings" panose="05000000000000000000" pitchFamily="2" charset="2"/>
              <a:buChar char="§"/>
            </a:pPr>
            <a:r>
              <a:rPr lang="en-US" sz="1600" dirty="0">
                <a:effectLst/>
                <a:ea typeface="Calibri" panose="020F0502020204030204" pitchFamily="34" charset="0"/>
              </a:rPr>
              <a:t>DAM Control Room sent multiple market notifications on extending DAM submission deadline and requesting market participants to resubmit</a:t>
            </a:r>
            <a:r>
              <a:rPr lang="en-US" sz="1600" dirty="0">
                <a:ea typeface="Calibri" panose="020F0502020204030204" pitchFamily="34" charset="0"/>
              </a:rPr>
              <a:t>.</a:t>
            </a:r>
          </a:p>
          <a:p>
            <a:pPr lvl="1">
              <a:lnSpc>
                <a:spcPct val="150000"/>
              </a:lnSpc>
              <a:buFont typeface="Wingdings" panose="05000000000000000000" pitchFamily="2" charset="2"/>
              <a:buChar char="§"/>
            </a:pPr>
            <a:r>
              <a:rPr lang="en-US" sz="1600" dirty="0">
                <a:ea typeface="Calibri" panose="020F0502020204030204" pitchFamily="34" charset="0"/>
              </a:rPr>
              <a:t>Also used control room hot line calls to communicate to QSEs.</a:t>
            </a:r>
          </a:p>
          <a:p>
            <a:pPr marL="457200" lvl="1" indent="0">
              <a:lnSpc>
                <a:spcPct val="150000"/>
              </a:lnSpc>
              <a:buNone/>
            </a:pPr>
            <a:endParaRPr lang="en-US" sz="1800" dirty="0">
              <a:latin typeface="Segoe UI" panose="020B0502040204020203" pitchFamily="34" charset="0"/>
              <a:ea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02425571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AE6F2518-B084-4896-AF52-66CC2144AA2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schemas.microsoft.com/office/2006/documentManagement/types"/>
    <ds:schemaRef ds:uri="http://purl.org/dc/terms/"/>
    <ds:schemaRef ds:uri="http://purl.org/dc/elements/1.1/"/>
    <ds:schemaRef ds:uri="http://www.w3.org/XML/1998/namespace"/>
    <ds:schemaRef ds:uri="http://schemas.openxmlformats.org/package/2006/metadata/core-properties"/>
    <ds:schemaRef ds:uri="http://purl.org/dc/dcmityp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4200</TotalTime>
  <Words>917</Words>
  <Application>Microsoft Office PowerPoint</Application>
  <PresentationFormat>On-screen Show (4:3)</PresentationFormat>
  <Paragraphs>67</Paragraphs>
  <Slides>8</Slides>
  <Notes>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8</vt:i4>
      </vt:variant>
    </vt:vector>
  </HeadingPairs>
  <TitlesOfParts>
    <vt:vector size="16" baseType="lpstr">
      <vt:lpstr>Arial</vt:lpstr>
      <vt:lpstr>Calibri</vt:lpstr>
      <vt:lpstr>Calibri Light</vt:lpstr>
      <vt:lpstr>Segoe UI</vt:lpstr>
      <vt:lpstr>Wingdings</vt:lpstr>
      <vt:lpstr>1_Custom Design</vt:lpstr>
      <vt:lpstr>Office Theme</vt:lpstr>
      <vt:lpstr>1_Office Theme</vt:lpstr>
      <vt:lpstr>PowerPoint Presentation</vt:lpstr>
      <vt:lpstr>10/22/23 Market Submissions Issue </vt:lpstr>
      <vt:lpstr>10/22/23 Market Submissions Issue </vt:lpstr>
      <vt:lpstr>10/22/23 Market Submissions Issue </vt:lpstr>
      <vt:lpstr>10/22/23 Market Submissions Issue </vt:lpstr>
      <vt:lpstr>10/22/23 Market Submissions Issue </vt:lpstr>
      <vt:lpstr>10/22/23 Market Submissions Issue </vt:lpstr>
      <vt:lpstr>10/22/23 Market Submissions Issue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90</cp:revision>
  <cp:lastPrinted>2016-01-21T20:53:15Z</cp:lastPrinted>
  <dcterms:created xsi:type="dcterms:W3CDTF">2016-01-21T15:20:31Z</dcterms:created>
  <dcterms:modified xsi:type="dcterms:W3CDTF">2023-10-31T19:39:03Z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2023-08-25T11:13:15Z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d5789c23-964e-47d2-badc-1ae07537fb1f</vt:lpwstr>
  </property>
  <property fmtid="{D5CDD505-2E9C-101B-9397-08002B2CF9AE}" pid="9" name="MSIP_Label_7084cbda-52b8-46fb-a7b7-cb5bd465ed85_ContentBits">
    <vt:lpwstr>0</vt:lpwstr>
  </property>
</Properties>
</file>