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53" r:id="rId4"/>
  </p:sldMasterIdLst>
  <p:notesMasterIdLst>
    <p:notesMasterId r:id="rId15"/>
  </p:notesMasterIdLst>
  <p:handoutMasterIdLst>
    <p:handoutMasterId r:id="rId16"/>
  </p:handoutMasterIdLst>
  <p:sldIdLst>
    <p:sldId id="1852" r:id="rId5"/>
    <p:sldId id="1913" r:id="rId6"/>
    <p:sldId id="1907" r:id="rId7"/>
    <p:sldId id="1900" r:id="rId8"/>
    <p:sldId id="1902" r:id="rId9"/>
    <p:sldId id="1904" r:id="rId10"/>
    <p:sldId id="1910" r:id="rId11"/>
    <p:sldId id="1909" r:id="rId12"/>
    <p:sldId id="1914" r:id="rId13"/>
    <p:sldId id="1908" r:id="rId14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6153D6-A000-BE1C-0CF3-E3522E0E880C}" name="Wen Zhang" initials="WZ" userId="S::wzhang@potomaceconomics.com::5c068e9e-3683-4180-b8a4-1301c3c22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952"/>
    <a:srgbClr val="FF99AC"/>
    <a:srgbClr val="FFFFFF"/>
    <a:srgbClr val="001E96"/>
    <a:srgbClr val="0028A0"/>
    <a:srgbClr val="0000A8"/>
    <a:srgbClr val="0000CC"/>
    <a:srgbClr val="F8F8F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0134" autoAdjust="0"/>
  </p:normalViewPr>
  <p:slideViewPr>
    <p:cSldViewPr snapToGrid="0">
      <p:cViewPr>
        <p:scale>
          <a:sx n="100" d="100"/>
          <a:sy n="100" d="100"/>
        </p:scale>
        <p:origin x="6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2023%20a-s%20methodology%20analysis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2023%20a-s%20methodology%20analysis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2023%20a-s%20methodology%20analysis\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2023%20a-s%20methodology%20analysis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2023%20a-s%20methodology%20analysis\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2023%20a-s%20methodology%20analysis\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2023%20a-s%20methodology%20analysis\cha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CBARATI\PUC%202023\ERCOT%20forecast%20analysis\outputs\net_load_error_as_meth_analysis_pct_ha_nspin%20dayperiod%201021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903813493901496E-2"/>
          <c:y val="3.0555555555555555E-2"/>
          <c:w val="0.87567134990479145"/>
          <c:h val="0.910907261592300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'More Self-Commit'!$B$28</c:f>
              <c:strCache>
                <c:ptCount val="1"/>
                <c:pt idx="0">
                  <c:v>1HA 50th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Self-Commit'!$B$29:$B$52</c:f>
              <c:numCache>
                <c:formatCode>General</c:formatCode>
                <c:ptCount val="24"/>
                <c:pt idx="0">
                  <c:v>46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39.5</c:v>
                </c:pt>
                <c:pt idx="12">
                  <c:v>76.5</c:v>
                </c:pt>
                <c:pt idx="13">
                  <c:v>158.9</c:v>
                </c:pt>
                <c:pt idx="14">
                  <c:v>164.5</c:v>
                </c:pt>
                <c:pt idx="15">
                  <c:v>187.2</c:v>
                </c:pt>
                <c:pt idx="16">
                  <c:v>233.5</c:v>
                </c:pt>
                <c:pt idx="17">
                  <c:v>246.5</c:v>
                </c:pt>
                <c:pt idx="18">
                  <c:v>241</c:v>
                </c:pt>
                <c:pt idx="19">
                  <c:v>177.5</c:v>
                </c:pt>
                <c:pt idx="20">
                  <c:v>73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CA-4DAE-84E3-EB2A6BA47074}"/>
            </c:ext>
          </c:extLst>
        </c:ser>
        <c:ser>
          <c:idx val="1"/>
          <c:order val="1"/>
          <c:tx>
            <c:strRef>
              <c:f>'More Self-Commit'!$C$28</c:f>
              <c:strCache>
                <c:ptCount val="1"/>
                <c:pt idx="0">
                  <c:v>1HA 75th</c:v>
                </c:pt>
              </c:strCache>
            </c:strRef>
          </c:tx>
          <c:spPr>
            <a:ln w="317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Self-Commit'!$C$29:$C$52</c:f>
              <c:numCache>
                <c:formatCode>General</c:formatCode>
                <c:ptCount val="24"/>
                <c:pt idx="0">
                  <c:v>251</c:v>
                </c:pt>
                <c:pt idx="1">
                  <c:v>223.5</c:v>
                </c:pt>
                <c:pt idx="2">
                  <c:v>169.4</c:v>
                </c:pt>
                <c:pt idx="3">
                  <c:v>92</c:v>
                </c:pt>
                <c:pt idx="4">
                  <c:v>47.2</c:v>
                </c:pt>
                <c:pt idx="5">
                  <c:v>17</c:v>
                </c:pt>
                <c:pt idx="6">
                  <c:v>17</c:v>
                </c:pt>
                <c:pt idx="7">
                  <c:v>48</c:v>
                </c:pt>
                <c:pt idx="8">
                  <c:v>120</c:v>
                </c:pt>
                <c:pt idx="9">
                  <c:v>208</c:v>
                </c:pt>
                <c:pt idx="10">
                  <c:v>245</c:v>
                </c:pt>
                <c:pt idx="11">
                  <c:v>305.3</c:v>
                </c:pt>
                <c:pt idx="12">
                  <c:v>404.7</c:v>
                </c:pt>
                <c:pt idx="13">
                  <c:v>454</c:v>
                </c:pt>
                <c:pt idx="14">
                  <c:v>476.6</c:v>
                </c:pt>
                <c:pt idx="15">
                  <c:v>558</c:v>
                </c:pt>
                <c:pt idx="16">
                  <c:v>578</c:v>
                </c:pt>
                <c:pt idx="17">
                  <c:v>599.5</c:v>
                </c:pt>
                <c:pt idx="18">
                  <c:v>535</c:v>
                </c:pt>
                <c:pt idx="19">
                  <c:v>455.5</c:v>
                </c:pt>
                <c:pt idx="20">
                  <c:v>325.39999999999998</c:v>
                </c:pt>
                <c:pt idx="21">
                  <c:v>249</c:v>
                </c:pt>
                <c:pt idx="22">
                  <c:v>247</c:v>
                </c:pt>
                <c:pt idx="23">
                  <c:v>258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CA-4DAE-84E3-EB2A6BA47074}"/>
            </c:ext>
          </c:extLst>
        </c:ser>
        <c:ser>
          <c:idx val="2"/>
          <c:order val="2"/>
          <c:tx>
            <c:strRef>
              <c:f>'More Self-Commit'!$D$28</c:f>
              <c:strCache>
                <c:ptCount val="1"/>
                <c:pt idx="0">
                  <c:v>2HA 50th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Self-Commit'!$D$29:$D$52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45</c:v>
                </c:pt>
                <c:pt idx="13">
                  <c:v>56.95</c:v>
                </c:pt>
                <c:pt idx="14">
                  <c:v>75</c:v>
                </c:pt>
                <c:pt idx="15">
                  <c:v>73</c:v>
                </c:pt>
                <c:pt idx="16">
                  <c:v>144</c:v>
                </c:pt>
                <c:pt idx="17">
                  <c:v>171</c:v>
                </c:pt>
                <c:pt idx="18">
                  <c:v>182.5</c:v>
                </c:pt>
                <c:pt idx="19">
                  <c:v>140.30000000000001</c:v>
                </c:pt>
                <c:pt idx="20">
                  <c:v>48.4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CA-4DAE-84E3-EB2A6BA47074}"/>
            </c:ext>
          </c:extLst>
        </c:ser>
        <c:ser>
          <c:idx val="3"/>
          <c:order val="3"/>
          <c:tx>
            <c:strRef>
              <c:f>'More Self-Commit'!$E$28</c:f>
              <c:strCache>
                <c:ptCount val="1"/>
                <c:pt idx="0">
                  <c:v>2HA 75th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Self-Commit'!$E$29:$E$52</c:f>
              <c:numCache>
                <c:formatCode>General</c:formatCode>
                <c:ptCount val="24"/>
                <c:pt idx="0">
                  <c:v>236</c:v>
                </c:pt>
                <c:pt idx="1">
                  <c:v>177.25</c:v>
                </c:pt>
                <c:pt idx="2">
                  <c:v>106</c:v>
                </c:pt>
                <c:pt idx="3">
                  <c:v>53</c:v>
                </c:pt>
                <c:pt idx="4">
                  <c:v>17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  <c:pt idx="9">
                  <c:v>65</c:v>
                </c:pt>
                <c:pt idx="10">
                  <c:v>200</c:v>
                </c:pt>
                <c:pt idx="11">
                  <c:v>243</c:v>
                </c:pt>
                <c:pt idx="12">
                  <c:v>308</c:v>
                </c:pt>
                <c:pt idx="13">
                  <c:v>350</c:v>
                </c:pt>
                <c:pt idx="14">
                  <c:v>350</c:v>
                </c:pt>
                <c:pt idx="15">
                  <c:v>413</c:v>
                </c:pt>
                <c:pt idx="16">
                  <c:v>460</c:v>
                </c:pt>
                <c:pt idx="17">
                  <c:v>498</c:v>
                </c:pt>
                <c:pt idx="18">
                  <c:v>496.55</c:v>
                </c:pt>
                <c:pt idx="19">
                  <c:v>392</c:v>
                </c:pt>
                <c:pt idx="20">
                  <c:v>281</c:v>
                </c:pt>
                <c:pt idx="21">
                  <c:v>195</c:v>
                </c:pt>
                <c:pt idx="22">
                  <c:v>218.35</c:v>
                </c:pt>
                <c:pt idx="23">
                  <c:v>231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1CA-4DAE-84E3-EB2A6BA47074}"/>
            </c:ext>
          </c:extLst>
        </c:ser>
        <c:ser>
          <c:idx val="4"/>
          <c:order val="4"/>
          <c:tx>
            <c:strRef>
              <c:f>'More Self-Commit'!$F$28</c:f>
              <c:strCache>
                <c:ptCount val="1"/>
                <c:pt idx="0">
                  <c:v>3HA 50th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Self-Commit'!$F$29:$F$52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26</c:v>
                </c:pt>
                <c:pt idx="17">
                  <c:v>90</c:v>
                </c:pt>
                <c:pt idx="18">
                  <c:v>96.5</c:v>
                </c:pt>
                <c:pt idx="19">
                  <c:v>93.75</c:v>
                </c:pt>
                <c:pt idx="20">
                  <c:v>17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1CA-4DAE-84E3-EB2A6BA47074}"/>
            </c:ext>
          </c:extLst>
        </c:ser>
        <c:ser>
          <c:idx val="5"/>
          <c:order val="5"/>
          <c:tx>
            <c:strRef>
              <c:f>'More Self-Commit'!$G$28</c:f>
              <c:strCache>
                <c:ptCount val="1"/>
                <c:pt idx="0">
                  <c:v>3HA 75th</c:v>
                </c:pt>
              </c:strCache>
            </c:strRef>
          </c:tx>
          <c:spPr>
            <a:ln w="317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Self-Commit'!$G$29:$G$52</c:f>
              <c:numCache>
                <c:formatCode>General</c:formatCode>
                <c:ptCount val="24"/>
                <c:pt idx="0">
                  <c:v>191</c:v>
                </c:pt>
                <c:pt idx="1">
                  <c:v>119</c:v>
                </c:pt>
                <c:pt idx="2">
                  <c:v>56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25</c:v>
                </c:pt>
                <c:pt idx="11">
                  <c:v>180</c:v>
                </c:pt>
                <c:pt idx="12">
                  <c:v>250</c:v>
                </c:pt>
                <c:pt idx="13">
                  <c:v>260</c:v>
                </c:pt>
                <c:pt idx="14">
                  <c:v>270</c:v>
                </c:pt>
                <c:pt idx="15">
                  <c:v>270</c:v>
                </c:pt>
                <c:pt idx="16">
                  <c:v>287</c:v>
                </c:pt>
                <c:pt idx="17">
                  <c:v>347.5</c:v>
                </c:pt>
                <c:pt idx="18">
                  <c:v>361</c:v>
                </c:pt>
                <c:pt idx="19">
                  <c:v>314.5</c:v>
                </c:pt>
                <c:pt idx="20">
                  <c:v>255</c:v>
                </c:pt>
                <c:pt idx="21">
                  <c:v>120</c:v>
                </c:pt>
                <c:pt idx="22">
                  <c:v>107.5</c:v>
                </c:pt>
                <c:pt idx="23">
                  <c:v>165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1CA-4DAE-84E3-EB2A6BA47074}"/>
            </c:ext>
          </c:extLst>
        </c:ser>
        <c:ser>
          <c:idx val="6"/>
          <c:order val="6"/>
          <c:tx>
            <c:strRef>
              <c:f>'More Self-Commit'!$H$28</c:f>
              <c:strCache>
                <c:ptCount val="1"/>
                <c:pt idx="0">
                  <c:v>4HA 50th</c:v>
                </c:pt>
              </c:strCache>
            </c:strRef>
          </c:tx>
          <c:spPr>
            <a:ln w="31750" cap="rnd">
              <a:solidFill>
                <a:srgbClr val="FF295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Self-Commit'!$H$29:$H$52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1CA-4DAE-84E3-EB2A6BA47074}"/>
            </c:ext>
          </c:extLst>
        </c:ser>
        <c:ser>
          <c:idx val="7"/>
          <c:order val="7"/>
          <c:tx>
            <c:strRef>
              <c:f>'More Self-Commit'!$I$28</c:f>
              <c:strCache>
                <c:ptCount val="1"/>
                <c:pt idx="0">
                  <c:v>4HA 75th</c:v>
                </c:pt>
              </c:strCache>
            </c:strRef>
          </c:tx>
          <c:spPr>
            <a:ln w="31750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xVal>
            <c:numRef>
              <c:f>'More Self-Commit'!$A$29:$A$52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'More Self-Commit'!$I$29:$I$52</c:f>
              <c:numCache>
                <c:formatCode>General</c:formatCode>
                <c:ptCount val="24"/>
                <c:pt idx="0">
                  <c:v>123.5</c:v>
                </c:pt>
                <c:pt idx="1">
                  <c:v>58.5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180</c:v>
                </c:pt>
                <c:pt idx="13">
                  <c:v>195</c:v>
                </c:pt>
                <c:pt idx="14">
                  <c:v>171</c:v>
                </c:pt>
                <c:pt idx="15">
                  <c:v>135</c:v>
                </c:pt>
                <c:pt idx="16">
                  <c:v>181.7</c:v>
                </c:pt>
                <c:pt idx="17">
                  <c:v>195</c:v>
                </c:pt>
                <c:pt idx="18">
                  <c:v>259</c:v>
                </c:pt>
                <c:pt idx="19">
                  <c:v>227</c:v>
                </c:pt>
                <c:pt idx="20">
                  <c:v>150</c:v>
                </c:pt>
                <c:pt idx="21">
                  <c:v>48.4</c:v>
                </c:pt>
                <c:pt idx="22">
                  <c:v>46</c:v>
                </c:pt>
                <c:pt idx="23">
                  <c:v>47.2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1CA-4DAE-84E3-EB2A6BA47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716560"/>
        <c:axId val="1067719600"/>
      </c:scatterChart>
      <c:valAx>
        <c:axId val="456716560"/>
        <c:scaling>
          <c:orientation val="minMax"/>
          <c:max val="24"/>
          <c:min val="1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719600"/>
        <c:crosses val="autoZero"/>
        <c:crossBetween val="midCat"/>
        <c:majorUnit val="1"/>
      </c:valAx>
      <c:valAx>
        <c:axId val="106771960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Self-Commitment Capacity Increase</a:t>
                </a:r>
              </a:p>
              <a:p>
                <a:pPr>
                  <a:defRPr/>
                </a:pPr>
                <a:r>
                  <a:rPr lang="en-US"/>
                  <a:t>From 6 Hour-Ahead COP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16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11111111111112"/>
          <c:y val="0.12534689413823272"/>
          <c:w val="0.28725490196078429"/>
          <c:h val="0.15798643919510064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Spring</a:t>
            </a:r>
            <a:r>
              <a:rPr lang="en-US" baseline="0" dirty="0"/>
              <a:t> (Mar-May)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p95_6ha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0.16930000000000001</c:v>
                </c:pt>
                <c:pt idx="1">
                  <c:v>0.1986</c:v>
                </c:pt>
                <c:pt idx="2">
                  <c:v>0.21479999999999999</c:v>
                </c:pt>
                <c:pt idx="3">
                  <c:v>0.2402</c:v>
                </c:pt>
                <c:pt idx="4">
                  <c:v>0.2336</c:v>
                </c:pt>
                <c:pt idx="5">
                  <c:v>0.21179999999999999</c:v>
                </c:pt>
                <c:pt idx="6">
                  <c:v>0.18909999999999999</c:v>
                </c:pt>
                <c:pt idx="7">
                  <c:v>0.17150000000000001</c:v>
                </c:pt>
                <c:pt idx="8">
                  <c:v>0.14169999999999999</c:v>
                </c:pt>
                <c:pt idx="9">
                  <c:v>0.17810000000000001</c:v>
                </c:pt>
                <c:pt idx="10">
                  <c:v>0.15939999999999999</c:v>
                </c:pt>
                <c:pt idx="11">
                  <c:v>0.1019</c:v>
                </c:pt>
                <c:pt idx="12">
                  <c:v>0.10730000000000001</c:v>
                </c:pt>
                <c:pt idx="13">
                  <c:v>0.1348</c:v>
                </c:pt>
                <c:pt idx="14">
                  <c:v>0.13159999999999999</c:v>
                </c:pt>
                <c:pt idx="15">
                  <c:v>0.11269999999999999</c:v>
                </c:pt>
                <c:pt idx="16">
                  <c:v>0.10920000000000001</c:v>
                </c:pt>
                <c:pt idx="17">
                  <c:v>0.10829999999999999</c:v>
                </c:pt>
                <c:pt idx="18">
                  <c:v>7.3899999999999993E-2</c:v>
                </c:pt>
                <c:pt idx="19">
                  <c:v>4.53E-2</c:v>
                </c:pt>
                <c:pt idx="20">
                  <c:v>6.6699999999999995E-2</c:v>
                </c:pt>
                <c:pt idx="21">
                  <c:v>7.7600000000000002E-2</c:v>
                </c:pt>
                <c:pt idx="22">
                  <c:v>9.4E-2</c:v>
                </c:pt>
                <c:pt idx="23">
                  <c:v>0.11260000000000001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04-4075-AC80-AE44C8E64786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p75_6ha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0">
                  <c:v>7.5999999999999998E-2</c:v>
                </c:pt>
                <c:pt idx="1">
                  <c:v>8.7300000000000003E-2</c:v>
                </c:pt>
                <c:pt idx="2">
                  <c:v>0.11650000000000001</c:v>
                </c:pt>
                <c:pt idx="3">
                  <c:v>0.12839999999999999</c:v>
                </c:pt>
                <c:pt idx="4">
                  <c:v>9.8500000000000004E-2</c:v>
                </c:pt>
                <c:pt idx="5">
                  <c:v>9.6500000000000002E-2</c:v>
                </c:pt>
                <c:pt idx="6">
                  <c:v>8.1500000000000003E-2</c:v>
                </c:pt>
                <c:pt idx="7">
                  <c:v>7.3499999999999996E-2</c:v>
                </c:pt>
                <c:pt idx="8">
                  <c:v>5.8400000000000001E-2</c:v>
                </c:pt>
                <c:pt idx="9">
                  <c:v>5.1400000000000001E-2</c:v>
                </c:pt>
                <c:pt idx="10">
                  <c:v>4.5999999999999999E-2</c:v>
                </c:pt>
                <c:pt idx="11">
                  <c:v>2.5499999999999998E-2</c:v>
                </c:pt>
                <c:pt idx="12">
                  <c:v>1.77E-2</c:v>
                </c:pt>
                <c:pt idx="13">
                  <c:v>1.84E-2</c:v>
                </c:pt>
                <c:pt idx="14">
                  <c:v>3.39E-2</c:v>
                </c:pt>
                <c:pt idx="15">
                  <c:v>3.4099999999999998E-2</c:v>
                </c:pt>
                <c:pt idx="16">
                  <c:v>3.04E-2</c:v>
                </c:pt>
                <c:pt idx="17">
                  <c:v>3.49E-2</c:v>
                </c:pt>
                <c:pt idx="18">
                  <c:v>2.2200000000000001E-2</c:v>
                </c:pt>
                <c:pt idx="19">
                  <c:v>1.2500000000000001E-2</c:v>
                </c:pt>
                <c:pt idx="20">
                  <c:v>2.1700000000000001E-2</c:v>
                </c:pt>
                <c:pt idx="21">
                  <c:v>2.7300000000000001E-2</c:v>
                </c:pt>
                <c:pt idx="22">
                  <c:v>4.5600000000000002E-2</c:v>
                </c:pt>
                <c:pt idx="23">
                  <c:v>5.74E-2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3004-4075-AC80-AE44C8E64786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p68_6ha</c:v>
                </c:pt>
              </c:strCache>
            </c:strRef>
          </c:tx>
          <c:spPr>
            <a:ln w="31750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6.0100000000000001E-2</c:v>
                </c:pt>
                <c:pt idx="1">
                  <c:v>6.7000000000000004E-2</c:v>
                </c:pt>
                <c:pt idx="2">
                  <c:v>9.69E-2</c:v>
                </c:pt>
                <c:pt idx="3">
                  <c:v>0.1077</c:v>
                </c:pt>
                <c:pt idx="4">
                  <c:v>8.3799999999999999E-2</c:v>
                </c:pt>
                <c:pt idx="5">
                  <c:v>7.17E-2</c:v>
                </c:pt>
                <c:pt idx="22">
                  <c:v>2.23E-2</c:v>
                </c:pt>
                <c:pt idx="23">
                  <c:v>3.9399999999999998E-2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04-4075-AC80-AE44C8E64786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p95_4ha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0">
                  <c:v>0.1326</c:v>
                </c:pt>
                <c:pt idx="1">
                  <c:v>0.16850000000000001</c:v>
                </c:pt>
                <c:pt idx="2">
                  <c:v>0.1767</c:v>
                </c:pt>
                <c:pt idx="3">
                  <c:v>0.1714</c:v>
                </c:pt>
                <c:pt idx="4">
                  <c:v>0.16370000000000001</c:v>
                </c:pt>
                <c:pt idx="5">
                  <c:v>0.1552</c:v>
                </c:pt>
                <c:pt idx="6">
                  <c:v>0.13639999999999999</c:v>
                </c:pt>
                <c:pt idx="7">
                  <c:v>0.13109999999999999</c:v>
                </c:pt>
                <c:pt idx="8">
                  <c:v>0.1246</c:v>
                </c:pt>
                <c:pt idx="9">
                  <c:v>0.16059999999999999</c:v>
                </c:pt>
                <c:pt idx="10">
                  <c:v>0.1366</c:v>
                </c:pt>
                <c:pt idx="11">
                  <c:v>0.1075</c:v>
                </c:pt>
                <c:pt idx="12">
                  <c:v>0.12429999999999999</c:v>
                </c:pt>
                <c:pt idx="13">
                  <c:v>0.15559999999999999</c:v>
                </c:pt>
                <c:pt idx="14">
                  <c:v>0.1226</c:v>
                </c:pt>
                <c:pt idx="15">
                  <c:v>8.48E-2</c:v>
                </c:pt>
                <c:pt idx="16">
                  <c:v>8.1199999999999994E-2</c:v>
                </c:pt>
                <c:pt idx="17">
                  <c:v>0.1038</c:v>
                </c:pt>
                <c:pt idx="18">
                  <c:v>7.1999999999999995E-2</c:v>
                </c:pt>
                <c:pt idx="19">
                  <c:v>5.9499999999999997E-2</c:v>
                </c:pt>
                <c:pt idx="20">
                  <c:v>7.2400000000000006E-2</c:v>
                </c:pt>
                <c:pt idx="21">
                  <c:v>8.4699999999999998E-2</c:v>
                </c:pt>
                <c:pt idx="22">
                  <c:v>8.1600000000000006E-2</c:v>
                </c:pt>
                <c:pt idx="23">
                  <c:v>9.2399999999999996E-2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04-4075-AC80-AE44C8E64786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p75_4ha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5.8200000000000002E-2</c:v>
                </c:pt>
                <c:pt idx="1">
                  <c:v>8.0100000000000005E-2</c:v>
                </c:pt>
                <c:pt idx="2">
                  <c:v>7.8799999999999995E-2</c:v>
                </c:pt>
                <c:pt idx="3">
                  <c:v>8.0399999999999999E-2</c:v>
                </c:pt>
                <c:pt idx="4">
                  <c:v>7.2300000000000003E-2</c:v>
                </c:pt>
                <c:pt idx="5">
                  <c:v>7.5899999999999995E-2</c:v>
                </c:pt>
                <c:pt idx="6">
                  <c:v>6.2100000000000002E-2</c:v>
                </c:pt>
                <c:pt idx="7">
                  <c:v>5.67E-2</c:v>
                </c:pt>
                <c:pt idx="8">
                  <c:v>5.5100000000000003E-2</c:v>
                </c:pt>
                <c:pt idx="9">
                  <c:v>4.5999999999999999E-2</c:v>
                </c:pt>
                <c:pt idx="10">
                  <c:v>4.4999999999999998E-2</c:v>
                </c:pt>
                <c:pt idx="11">
                  <c:v>2.76E-2</c:v>
                </c:pt>
                <c:pt idx="12">
                  <c:v>3.49E-2</c:v>
                </c:pt>
                <c:pt idx="13">
                  <c:v>3.6799999999999999E-2</c:v>
                </c:pt>
                <c:pt idx="14">
                  <c:v>3.2099999999999997E-2</c:v>
                </c:pt>
                <c:pt idx="15">
                  <c:v>2.4500000000000001E-2</c:v>
                </c:pt>
                <c:pt idx="16">
                  <c:v>2.5000000000000001E-2</c:v>
                </c:pt>
                <c:pt idx="17">
                  <c:v>3.4099999999999998E-2</c:v>
                </c:pt>
                <c:pt idx="18">
                  <c:v>2.07E-2</c:v>
                </c:pt>
                <c:pt idx="19">
                  <c:v>5.4999999999999997E-3</c:v>
                </c:pt>
                <c:pt idx="20">
                  <c:v>3.0099999999999998E-2</c:v>
                </c:pt>
                <c:pt idx="21">
                  <c:v>2.9700000000000001E-2</c:v>
                </c:pt>
                <c:pt idx="22">
                  <c:v>3.8399999999999997E-2</c:v>
                </c:pt>
                <c:pt idx="23">
                  <c:v>3.78E-2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3004-4075-AC80-AE44C8E64786}"/>
            </c:ext>
          </c:extLst>
        </c:ser>
        <c:ser>
          <c:idx val="8"/>
          <c:order val="8"/>
          <c:tx>
            <c:strRef>
              <c:f>figure_master!$N$2</c:f>
              <c:strCache>
                <c:ptCount val="1"/>
                <c:pt idx="0">
                  <c:v>p68_4ha</c:v>
                </c:pt>
              </c:strCache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figure_master!$N$3:$N$26</c:f>
              <c:numCache>
                <c:formatCode>General</c:formatCode>
                <c:ptCount val="24"/>
                <c:pt idx="0">
                  <c:v>4.82E-2</c:v>
                </c:pt>
                <c:pt idx="1">
                  <c:v>6.8000000000000005E-2</c:v>
                </c:pt>
                <c:pt idx="2">
                  <c:v>6.8400000000000002E-2</c:v>
                </c:pt>
                <c:pt idx="3">
                  <c:v>6.3799999999999996E-2</c:v>
                </c:pt>
                <c:pt idx="4">
                  <c:v>5.7200000000000001E-2</c:v>
                </c:pt>
                <c:pt idx="5">
                  <c:v>5.5599999999999997E-2</c:v>
                </c:pt>
                <c:pt idx="22">
                  <c:v>2.8199999999999999E-2</c:v>
                </c:pt>
                <c:pt idx="23">
                  <c:v>2.0400000000000001E-2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04-4075-AC80-AE44C8E6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p99_6ha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0.2208</c:v>
                      </c:pt>
                      <c:pt idx="1">
                        <c:v>0.27100000000000002</c:v>
                      </c:pt>
                      <c:pt idx="2">
                        <c:v>0.35410000000000003</c:v>
                      </c:pt>
                      <c:pt idx="3">
                        <c:v>0.35820000000000002</c:v>
                      </c:pt>
                      <c:pt idx="4">
                        <c:v>0.30270000000000002</c:v>
                      </c:pt>
                      <c:pt idx="5">
                        <c:v>0.27250000000000002</c:v>
                      </c:pt>
                      <c:pt idx="6">
                        <c:v>0.25629999999999997</c:v>
                      </c:pt>
                      <c:pt idx="7">
                        <c:v>0.2467</c:v>
                      </c:pt>
                      <c:pt idx="8">
                        <c:v>0.26519999999999999</c:v>
                      </c:pt>
                      <c:pt idx="9">
                        <c:v>0.27139999999999997</c:v>
                      </c:pt>
                      <c:pt idx="10">
                        <c:v>0.23330000000000001</c:v>
                      </c:pt>
                      <c:pt idx="11">
                        <c:v>0.21479999999999999</c:v>
                      </c:pt>
                      <c:pt idx="12">
                        <c:v>0.2316</c:v>
                      </c:pt>
                      <c:pt idx="13">
                        <c:v>0.2026</c:v>
                      </c:pt>
                      <c:pt idx="14">
                        <c:v>0.2233</c:v>
                      </c:pt>
                      <c:pt idx="15">
                        <c:v>0.2374</c:v>
                      </c:pt>
                      <c:pt idx="16">
                        <c:v>0.22270000000000001</c:v>
                      </c:pt>
                      <c:pt idx="17">
                        <c:v>0.16189999999999999</c:v>
                      </c:pt>
                      <c:pt idx="18">
                        <c:v>0.1341</c:v>
                      </c:pt>
                      <c:pt idx="19">
                        <c:v>9.3399999999999997E-2</c:v>
                      </c:pt>
                      <c:pt idx="20">
                        <c:v>0.1709</c:v>
                      </c:pt>
                      <c:pt idx="21">
                        <c:v>0.1409</c:v>
                      </c:pt>
                      <c:pt idx="22">
                        <c:v>0.17319999999999999</c:v>
                      </c:pt>
                      <c:pt idx="23">
                        <c:v>0.18149999999999999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3004-4075-AC80-AE44C8E6478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p50_6ha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2.5000000000000001E-2</c:v>
                      </c:pt>
                      <c:pt idx="1">
                        <c:v>3.3500000000000002E-2</c:v>
                      </c:pt>
                      <c:pt idx="2">
                        <c:v>6.1100000000000002E-2</c:v>
                      </c:pt>
                      <c:pt idx="3">
                        <c:v>6.3799999999999996E-2</c:v>
                      </c:pt>
                      <c:pt idx="4">
                        <c:v>3.9399999999999998E-2</c:v>
                      </c:pt>
                      <c:pt idx="5">
                        <c:v>2.7E-2</c:v>
                      </c:pt>
                      <c:pt idx="6">
                        <c:v>2.8199999999999999E-2</c:v>
                      </c:pt>
                      <c:pt idx="7">
                        <c:v>2.12E-2</c:v>
                      </c:pt>
                      <c:pt idx="8">
                        <c:v>8.6E-3</c:v>
                      </c:pt>
                      <c:pt idx="9">
                        <c:v>-3.5999999999999999E-3</c:v>
                      </c:pt>
                      <c:pt idx="10">
                        <c:v>-2.3E-2</c:v>
                      </c:pt>
                      <c:pt idx="11">
                        <c:v>-2.2100000000000002E-2</c:v>
                      </c:pt>
                      <c:pt idx="12">
                        <c:v>-2.29E-2</c:v>
                      </c:pt>
                      <c:pt idx="13">
                        <c:v>-2.52E-2</c:v>
                      </c:pt>
                      <c:pt idx="14">
                        <c:v>-1.9900000000000001E-2</c:v>
                      </c:pt>
                      <c:pt idx="15">
                        <c:v>-1.46E-2</c:v>
                      </c:pt>
                      <c:pt idx="16">
                        <c:v>-1.14E-2</c:v>
                      </c:pt>
                      <c:pt idx="17">
                        <c:v>-2.0999999999999999E-3</c:v>
                      </c:pt>
                      <c:pt idx="18">
                        <c:v>-1.7899999999999999E-2</c:v>
                      </c:pt>
                      <c:pt idx="19">
                        <c:v>-2.5100000000000001E-2</c:v>
                      </c:pt>
                      <c:pt idx="20">
                        <c:v>-2.3E-3</c:v>
                      </c:pt>
                      <c:pt idx="21">
                        <c:v>-5.1000000000000004E-3</c:v>
                      </c:pt>
                      <c:pt idx="22">
                        <c:v>-5.4999999999999997E-3</c:v>
                      </c:pt>
                      <c:pt idx="23">
                        <c:v>7.6E-3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004-4075-AC80-AE44C8E6478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figure_master!$K$2</c15:sqref>
                        </c15:formulaRef>
                      </c:ext>
                    </c:extLst>
                    <c:strCache>
                      <c:ptCount val="1"/>
                      <c:pt idx="0">
                        <c:v>p99_4ha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figure_master!$K$3:$K$26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0.2029</c:v>
                      </c:pt>
                      <c:pt idx="1">
                        <c:v>0.22720000000000001</c:v>
                      </c:pt>
                      <c:pt idx="2">
                        <c:v>0.2064</c:v>
                      </c:pt>
                      <c:pt idx="3">
                        <c:v>0.21590000000000001</c:v>
                      </c:pt>
                      <c:pt idx="4">
                        <c:v>0.21779999999999999</c:v>
                      </c:pt>
                      <c:pt idx="5">
                        <c:v>0.20130000000000001</c:v>
                      </c:pt>
                      <c:pt idx="6">
                        <c:v>0.21840000000000001</c:v>
                      </c:pt>
                      <c:pt idx="7">
                        <c:v>0.21920000000000001</c:v>
                      </c:pt>
                      <c:pt idx="8">
                        <c:v>0.2288</c:v>
                      </c:pt>
                      <c:pt idx="9">
                        <c:v>0.24740000000000001</c:v>
                      </c:pt>
                      <c:pt idx="10">
                        <c:v>0.21229999999999999</c:v>
                      </c:pt>
                      <c:pt idx="11">
                        <c:v>0.2019</c:v>
                      </c:pt>
                      <c:pt idx="12">
                        <c:v>0.23380000000000001</c:v>
                      </c:pt>
                      <c:pt idx="13">
                        <c:v>0.43459999999999999</c:v>
                      </c:pt>
                      <c:pt idx="14">
                        <c:v>0.25740000000000002</c:v>
                      </c:pt>
                      <c:pt idx="15">
                        <c:v>0.2031</c:v>
                      </c:pt>
                      <c:pt idx="16">
                        <c:v>0.1946</c:v>
                      </c:pt>
                      <c:pt idx="17">
                        <c:v>0.19159999999999999</c:v>
                      </c:pt>
                      <c:pt idx="18">
                        <c:v>0.13930000000000001</c:v>
                      </c:pt>
                      <c:pt idx="19">
                        <c:v>8.0100000000000005E-2</c:v>
                      </c:pt>
                      <c:pt idx="20">
                        <c:v>0.13900000000000001</c:v>
                      </c:pt>
                      <c:pt idx="21">
                        <c:v>0.13469999999999999</c:v>
                      </c:pt>
                      <c:pt idx="22">
                        <c:v>0.12130000000000001</c:v>
                      </c:pt>
                      <c:pt idx="23">
                        <c:v>0.1371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004-4075-AC80-AE44C8E6478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figure_master!$O$2</c15:sqref>
                        </c15:formulaRef>
                      </c:ext>
                    </c:extLst>
                    <c:strCache>
                      <c:ptCount val="1"/>
                      <c:pt idx="0">
                        <c:v>p50_4ha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figure_master!$O$3:$O$26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1.9300000000000001E-2</c:v>
                      </c:pt>
                      <c:pt idx="1">
                        <c:v>3.49E-2</c:v>
                      </c:pt>
                      <c:pt idx="2">
                        <c:v>3.2500000000000001E-2</c:v>
                      </c:pt>
                      <c:pt idx="3">
                        <c:v>2.8400000000000002E-2</c:v>
                      </c:pt>
                      <c:pt idx="4">
                        <c:v>2.8500000000000001E-2</c:v>
                      </c:pt>
                      <c:pt idx="5">
                        <c:v>2.2100000000000002E-2</c:v>
                      </c:pt>
                      <c:pt idx="6">
                        <c:v>2.0299999999999999E-2</c:v>
                      </c:pt>
                      <c:pt idx="7">
                        <c:v>1.03E-2</c:v>
                      </c:pt>
                      <c:pt idx="8">
                        <c:v>0.01</c:v>
                      </c:pt>
                      <c:pt idx="9">
                        <c:v>-6.4000000000000003E-3</c:v>
                      </c:pt>
                      <c:pt idx="10">
                        <c:v>-2.8000000000000001E-2</c:v>
                      </c:pt>
                      <c:pt idx="11">
                        <c:v>-2.41E-2</c:v>
                      </c:pt>
                      <c:pt idx="12">
                        <c:v>-1.1900000000000001E-2</c:v>
                      </c:pt>
                      <c:pt idx="13">
                        <c:v>-1.9E-3</c:v>
                      </c:pt>
                      <c:pt idx="14">
                        <c:v>-7.0000000000000001E-3</c:v>
                      </c:pt>
                      <c:pt idx="15">
                        <c:v>-1.26E-2</c:v>
                      </c:pt>
                      <c:pt idx="16">
                        <c:v>-1.52E-2</c:v>
                      </c:pt>
                      <c:pt idx="17">
                        <c:v>-3.7000000000000002E-3</c:v>
                      </c:pt>
                      <c:pt idx="18">
                        <c:v>-1.09E-2</c:v>
                      </c:pt>
                      <c:pt idx="19">
                        <c:v>-1.66E-2</c:v>
                      </c:pt>
                      <c:pt idx="20">
                        <c:v>1.2999999999999999E-3</c:v>
                      </c:pt>
                      <c:pt idx="21">
                        <c:v>-3.2000000000000002E-3</c:v>
                      </c:pt>
                      <c:pt idx="22">
                        <c:v>-4.0000000000000001E-3</c:v>
                      </c:pt>
                      <c:pt idx="23">
                        <c:v>-4.1999999999999997E-3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004-4075-AC80-AE44C8E64786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ax val="0.25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Summer</a:t>
            </a:r>
            <a:r>
              <a:rPr lang="en-US" baseline="0" dirty="0"/>
              <a:t> (Jun-Aug)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p95_6ha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6.2E-2</c:v>
                </c:pt>
                <c:pt idx="1">
                  <c:v>7.6899999999999996E-2</c:v>
                </c:pt>
                <c:pt idx="2">
                  <c:v>9.9299999999999999E-2</c:v>
                </c:pt>
                <c:pt idx="3">
                  <c:v>0.1106</c:v>
                </c:pt>
                <c:pt idx="4">
                  <c:v>0.10589999999999999</c:v>
                </c:pt>
                <c:pt idx="5">
                  <c:v>9.7699999999999995E-2</c:v>
                </c:pt>
                <c:pt idx="6">
                  <c:v>8.8700000000000001E-2</c:v>
                </c:pt>
                <c:pt idx="7">
                  <c:v>9.1899999999999996E-2</c:v>
                </c:pt>
                <c:pt idx="8">
                  <c:v>9.9299999999999999E-2</c:v>
                </c:pt>
                <c:pt idx="9">
                  <c:v>5.5300000000000002E-2</c:v>
                </c:pt>
                <c:pt idx="10">
                  <c:v>3.2300000000000002E-2</c:v>
                </c:pt>
                <c:pt idx="11">
                  <c:v>1.4999999999999999E-2</c:v>
                </c:pt>
                <c:pt idx="12">
                  <c:v>1.2800000000000001E-2</c:v>
                </c:pt>
                <c:pt idx="13">
                  <c:v>9.2999999999999992E-3</c:v>
                </c:pt>
                <c:pt idx="14">
                  <c:v>1.32E-2</c:v>
                </c:pt>
                <c:pt idx="15">
                  <c:v>1.3899999999999999E-2</c:v>
                </c:pt>
                <c:pt idx="16">
                  <c:v>2.2200000000000001E-2</c:v>
                </c:pt>
                <c:pt idx="17">
                  <c:v>3.3500000000000002E-2</c:v>
                </c:pt>
                <c:pt idx="18">
                  <c:v>3.78E-2</c:v>
                </c:pt>
                <c:pt idx="19">
                  <c:v>2.7E-2</c:v>
                </c:pt>
                <c:pt idx="20">
                  <c:v>3.6700000000000003E-2</c:v>
                </c:pt>
                <c:pt idx="21">
                  <c:v>4.5999999999999999E-2</c:v>
                </c:pt>
                <c:pt idx="22">
                  <c:v>4.4400000000000002E-2</c:v>
                </c:pt>
                <c:pt idx="23">
                  <c:v>5.16E-2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C0-48C6-8936-E4402994E169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p75_6ha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0">
                  <c:v>3.3599999999999998E-2</c:v>
                </c:pt>
                <c:pt idx="1">
                  <c:v>3.04E-2</c:v>
                </c:pt>
                <c:pt idx="2">
                  <c:v>4.6300000000000001E-2</c:v>
                </c:pt>
                <c:pt idx="3">
                  <c:v>5.0099999999999999E-2</c:v>
                </c:pt>
                <c:pt idx="4">
                  <c:v>4.5600000000000002E-2</c:v>
                </c:pt>
                <c:pt idx="5">
                  <c:v>4.58E-2</c:v>
                </c:pt>
                <c:pt idx="6">
                  <c:v>3.9800000000000002E-2</c:v>
                </c:pt>
                <c:pt idx="7">
                  <c:v>4.3900000000000002E-2</c:v>
                </c:pt>
                <c:pt idx="8">
                  <c:v>4.4999999999999998E-2</c:v>
                </c:pt>
                <c:pt idx="9">
                  <c:v>1.61E-2</c:v>
                </c:pt>
                <c:pt idx="10">
                  <c:v>-6.0000000000000001E-3</c:v>
                </c:pt>
                <c:pt idx="11">
                  <c:v>-1.2200000000000001E-2</c:v>
                </c:pt>
                <c:pt idx="12">
                  <c:v>-1.6500000000000001E-2</c:v>
                </c:pt>
                <c:pt idx="13">
                  <c:v>-2.0199999999999999E-2</c:v>
                </c:pt>
                <c:pt idx="14">
                  <c:v>-1.0800000000000001E-2</c:v>
                </c:pt>
                <c:pt idx="15">
                  <c:v>-6.7999999999999996E-3</c:v>
                </c:pt>
                <c:pt idx="16">
                  <c:v>-5.4000000000000003E-3</c:v>
                </c:pt>
                <c:pt idx="17">
                  <c:v>5.4999999999999997E-3</c:v>
                </c:pt>
                <c:pt idx="18">
                  <c:v>0.01</c:v>
                </c:pt>
                <c:pt idx="19">
                  <c:v>-1.6000000000000001E-3</c:v>
                </c:pt>
                <c:pt idx="20">
                  <c:v>1.04E-2</c:v>
                </c:pt>
                <c:pt idx="21">
                  <c:v>1.72E-2</c:v>
                </c:pt>
                <c:pt idx="22">
                  <c:v>0.02</c:v>
                </c:pt>
                <c:pt idx="23">
                  <c:v>1.84E-2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53C0-48C6-8936-E4402994E169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p68_6ha</c:v>
                </c:pt>
              </c:strCache>
            </c:strRef>
          </c:tx>
          <c:spPr>
            <a:ln w="31750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2.29E-2</c:v>
                </c:pt>
                <c:pt idx="1">
                  <c:v>2.1499999999999998E-2</c:v>
                </c:pt>
                <c:pt idx="2">
                  <c:v>3.8600000000000002E-2</c:v>
                </c:pt>
                <c:pt idx="3">
                  <c:v>4.2000000000000003E-2</c:v>
                </c:pt>
                <c:pt idx="4">
                  <c:v>4.0099999999999997E-2</c:v>
                </c:pt>
                <c:pt idx="5">
                  <c:v>3.5900000000000001E-2</c:v>
                </c:pt>
                <c:pt idx="22">
                  <c:v>1.3299999999999999E-2</c:v>
                </c:pt>
                <c:pt idx="23">
                  <c:v>1.26E-2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C0-48C6-8936-E4402994E169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p95_4ha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0">
                  <c:v>6.1800000000000001E-2</c:v>
                </c:pt>
                <c:pt idx="1">
                  <c:v>7.3700000000000002E-2</c:v>
                </c:pt>
                <c:pt idx="2">
                  <c:v>8.5300000000000001E-2</c:v>
                </c:pt>
                <c:pt idx="3">
                  <c:v>8.8300000000000003E-2</c:v>
                </c:pt>
                <c:pt idx="4">
                  <c:v>7.7700000000000005E-2</c:v>
                </c:pt>
                <c:pt idx="5">
                  <c:v>8.0600000000000005E-2</c:v>
                </c:pt>
                <c:pt idx="6">
                  <c:v>7.5600000000000001E-2</c:v>
                </c:pt>
                <c:pt idx="7">
                  <c:v>7.9699999999999993E-2</c:v>
                </c:pt>
                <c:pt idx="8">
                  <c:v>9.9400000000000002E-2</c:v>
                </c:pt>
                <c:pt idx="9">
                  <c:v>4.6600000000000003E-2</c:v>
                </c:pt>
                <c:pt idx="10">
                  <c:v>2.5899999999999999E-2</c:v>
                </c:pt>
                <c:pt idx="11">
                  <c:v>1.9699999999999999E-2</c:v>
                </c:pt>
                <c:pt idx="12">
                  <c:v>2.7099999999999999E-2</c:v>
                </c:pt>
                <c:pt idx="13">
                  <c:v>1.8200000000000001E-2</c:v>
                </c:pt>
                <c:pt idx="14">
                  <c:v>8.5000000000000006E-3</c:v>
                </c:pt>
                <c:pt idx="15">
                  <c:v>1.23E-2</c:v>
                </c:pt>
                <c:pt idx="16">
                  <c:v>2.18E-2</c:v>
                </c:pt>
                <c:pt idx="17">
                  <c:v>3.4000000000000002E-2</c:v>
                </c:pt>
                <c:pt idx="18">
                  <c:v>3.5000000000000003E-2</c:v>
                </c:pt>
                <c:pt idx="19">
                  <c:v>2.6599999999999999E-2</c:v>
                </c:pt>
                <c:pt idx="20">
                  <c:v>3.5299999999999998E-2</c:v>
                </c:pt>
                <c:pt idx="21">
                  <c:v>3.9600000000000003E-2</c:v>
                </c:pt>
                <c:pt idx="22">
                  <c:v>5.2600000000000001E-2</c:v>
                </c:pt>
                <c:pt idx="23">
                  <c:v>5.11E-2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C0-48C6-8936-E4402994E169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p75_4ha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2.8400000000000002E-2</c:v>
                </c:pt>
                <c:pt idx="1">
                  <c:v>3.2099999999999997E-2</c:v>
                </c:pt>
                <c:pt idx="2">
                  <c:v>3.6400000000000002E-2</c:v>
                </c:pt>
                <c:pt idx="3">
                  <c:v>3.7400000000000003E-2</c:v>
                </c:pt>
                <c:pt idx="4">
                  <c:v>3.4099999999999998E-2</c:v>
                </c:pt>
                <c:pt idx="5">
                  <c:v>3.4500000000000003E-2</c:v>
                </c:pt>
                <c:pt idx="6">
                  <c:v>3.3700000000000001E-2</c:v>
                </c:pt>
                <c:pt idx="7">
                  <c:v>4.2099999999999999E-2</c:v>
                </c:pt>
                <c:pt idx="8">
                  <c:v>4.3200000000000002E-2</c:v>
                </c:pt>
                <c:pt idx="9">
                  <c:v>8.0999999999999996E-3</c:v>
                </c:pt>
                <c:pt idx="10">
                  <c:v>-4.4000000000000003E-3</c:v>
                </c:pt>
                <c:pt idx="11">
                  <c:v>-8.6999999999999994E-3</c:v>
                </c:pt>
                <c:pt idx="12">
                  <c:v>-2.9999999999999997E-4</c:v>
                </c:pt>
                <c:pt idx="13">
                  <c:v>-3.3999999999999998E-3</c:v>
                </c:pt>
                <c:pt idx="14">
                  <c:v>-8.0999999999999996E-3</c:v>
                </c:pt>
                <c:pt idx="15">
                  <c:v>-1.0999999999999999E-2</c:v>
                </c:pt>
                <c:pt idx="16">
                  <c:v>-2.7000000000000001E-3</c:v>
                </c:pt>
                <c:pt idx="17">
                  <c:v>7.1000000000000004E-3</c:v>
                </c:pt>
                <c:pt idx="18">
                  <c:v>9.5999999999999992E-3</c:v>
                </c:pt>
                <c:pt idx="19">
                  <c:v>2.7000000000000001E-3</c:v>
                </c:pt>
                <c:pt idx="20">
                  <c:v>1.46E-2</c:v>
                </c:pt>
                <c:pt idx="21">
                  <c:v>1.7000000000000001E-2</c:v>
                </c:pt>
                <c:pt idx="22">
                  <c:v>2.41E-2</c:v>
                </c:pt>
                <c:pt idx="23">
                  <c:v>1.9199999999999998E-2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53C0-48C6-8936-E4402994E169}"/>
            </c:ext>
          </c:extLst>
        </c:ser>
        <c:ser>
          <c:idx val="8"/>
          <c:order val="8"/>
          <c:tx>
            <c:strRef>
              <c:f>figure_master!$N$2</c:f>
              <c:strCache>
                <c:ptCount val="1"/>
                <c:pt idx="0">
                  <c:v>p68_4ha</c:v>
                </c:pt>
              </c:strCache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figure_master!$N$3:$N$26</c:f>
              <c:numCache>
                <c:formatCode>General</c:formatCode>
                <c:ptCount val="24"/>
                <c:pt idx="0">
                  <c:v>2.12E-2</c:v>
                </c:pt>
                <c:pt idx="1">
                  <c:v>2.2800000000000001E-2</c:v>
                </c:pt>
                <c:pt idx="2">
                  <c:v>2.9100000000000001E-2</c:v>
                </c:pt>
                <c:pt idx="3">
                  <c:v>2.93E-2</c:v>
                </c:pt>
                <c:pt idx="4">
                  <c:v>2.6200000000000001E-2</c:v>
                </c:pt>
                <c:pt idx="5">
                  <c:v>2.63E-2</c:v>
                </c:pt>
                <c:pt idx="22">
                  <c:v>1.8800000000000001E-2</c:v>
                </c:pt>
                <c:pt idx="23">
                  <c:v>1.03E-2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C0-48C6-8936-E4402994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p99_6ha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9.3600000000000003E-2</c:v>
                      </c:pt>
                      <c:pt idx="1">
                        <c:v>0.108</c:v>
                      </c:pt>
                      <c:pt idx="2">
                        <c:v>0.15160000000000001</c:v>
                      </c:pt>
                      <c:pt idx="3">
                        <c:v>0.17810000000000001</c:v>
                      </c:pt>
                      <c:pt idx="4">
                        <c:v>0.16300000000000001</c:v>
                      </c:pt>
                      <c:pt idx="5">
                        <c:v>0.1241</c:v>
                      </c:pt>
                      <c:pt idx="6">
                        <c:v>0.128</c:v>
                      </c:pt>
                      <c:pt idx="7">
                        <c:v>0.1434</c:v>
                      </c:pt>
                      <c:pt idx="8">
                        <c:v>0.1295</c:v>
                      </c:pt>
                      <c:pt idx="9">
                        <c:v>9.9099999999999994E-2</c:v>
                      </c:pt>
                      <c:pt idx="10">
                        <c:v>6.83E-2</c:v>
                      </c:pt>
                      <c:pt idx="11">
                        <c:v>2.6700000000000002E-2</c:v>
                      </c:pt>
                      <c:pt idx="12">
                        <c:v>2.93E-2</c:v>
                      </c:pt>
                      <c:pt idx="13">
                        <c:v>2.5999999999999999E-2</c:v>
                      </c:pt>
                      <c:pt idx="14">
                        <c:v>3.5099999999999999E-2</c:v>
                      </c:pt>
                      <c:pt idx="15">
                        <c:v>4.1200000000000001E-2</c:v>
                      </c:pt>
                      <c:pt idx="16">
                        <c:v>4.3799999999999999E-2</c:v>
                      </c:pt>
                      <c:pt idx="17">
                        <c:v>5.8999999999999997E-2</c:v>
                      </c:pt>
                      <c:pt idx="18">
                        <c:v>6.7699999999999996E-2</c:v>
                      </c:pt>
                      <c:pt idx="19">
                        <c:v>6.4399999999999999E-2</c:v>
                      </c:pt>
                      <c:pt idx="20">
                        <c:v>5.7599999999999998E-2</c:v>
                      </c:pt>
                      <c:pt idx="21">
                        <c:v>6.3899999999999998E-2</c:v>
                      </c:pt>
                      <c:pt idx="22">
                        <c:v>8.5199999999999998E-2</c:v>
                      </c:pt>
                      <c:pt idx="23">
                        <c:v>0.10100000000000001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53C0-48C6-8936-E4402994E16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p50_6ha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-4.0000000000000001E-3</c:v>
                      </c:pt>
                      <c:pt idx="1">
                        <c:v>-3.8E-3</c:v>
                      </c:pt>
                      <c:pt idx="2">
                        <c:v>9.9000000000000008E-3</c:v>
                      </c:pt>
                      <c:pt idx="3">
                        <c:v>1.6299999999999999E-2</c:v>
                      </c:pt>
                      <c:pt idx="4">
                        <c:v>1.7000000000000001E-2</c:v>
                      </c:pt>
                      <c:pt idx="5">
                        <c:v>1.54E-2</c:v>
                      </c:pt>
                      <c:pt idx="6">
                        <c:v>1.2200000000000001E-2</c:v>
                      </c:pt>
                      <c:pt idx="7">
                        <c:v>1.41E-2</c:v>
                      </c:pt>
                      <c:pt idx="8">
                        <c:v>1.9E-2</c:v>
                      </c:pt>
                      <c:pt idx="9">
                        <c:v>-1.0200000000000001E-2</c:v>
                      </c:pt>
                      <c:pt idx="10">
                        <c:v>-2.9499999999999998E-2</c:v>
                      </c:pt>
                      <c:pt idx="11">
                        <c:v>-3.6200000000000003E-2</c:v>
                      </c:pt>
                      <c:pt idx="12">
                        <c:v>-3.7699999999999997E-2</c:v>
                      </c:pt>
                      <c:pt idx="13">
                        <c:v>-3.6200000000000003E-2</c:v>
                      </c:pt>
                      <c:pt idx="14">
                        <c:v>-2.7199999999999998E-2</c:v>
                      </c:pt>
                      <c:pt idx="15">
                        <c:v>-2.6599999999999999E-2</c:v>
                      </c:pt>
                      <c:pt idx="16">
                        <c:v>-2.3199999999999998E-2</c:v>
                      </c:pt>
                      <c:pt idx="17">
                        <c:v>-1.1299999999999999E-2</c:v>
                      </c:pt>
                      <c:pt idx="18">
                        <c:v>-9.7999999999999997E-3</c:v>
                      </c:pt>
                      <c:pt idx="19">
                        <c:v>-1.4200000000000001E-2</c:v>
                      </c:pt>
                      <c:pt idx="20">
                        <c:v>-6.8999999999999999E-3</c:v>
                      </c:pt>
                      <c:pt idx="21">
                        <c:v>1.1000000000000001E-3</c:v>
                      </c:pt>
                      <c:pt idx="22">
                        <c:v>-5.1999999999999998E-3</c:v>
                      </c:pt>
                      <c:pt idx="23">
                        <c:v>-4.1000000000000003E-3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3C0-48C6-8936-E4402994E16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figure_master!$K$2</c15:sqref>
                        </c15:formulaRef>
                      </c:ext>
                    </c:extLst>
                    <c:strCache>
                      <c:ptCount val="1"/>
                      <c:pt idx="0">
                        <c:v>p99_4ha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figure_master!$K$3:$K$26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8.72E-2</c:v>
                      </c:pt>
                      <c:pt idx="1">
                        <c:v>0.11849999999999999</c:v>
                      </c:pt>
                      <c:pt idx="2">
                        <c:v>0.12470000000000001</c:v>
                      </c:pt>
                      <c:pt idx="3">
                        <c:v>0.1583</c:v>
                      </c:pt>
                      <c:pt idx="4">
                        <c:v>0.12690000000000001</c:v>
                      </c:pt>
                      <c:pt idx="5">
                        <c:v>0.1118</c:v>
                      </c:pt>
                      <c:pt idx="6">
                        <c:v>0.1019</c:v>
                      </c:pt>
                      <c:pt idx="7">
                        <c:v>0.1208</c:v>
                      </c:pt>
                      <c:pt idx="8">
                        <c:v>0.13220000000000001</c:v>
                      </c:pt>
                      <c:pt idx="9">
                        <c:v>7.4899999999999994E-2</c:v>
                      </c:pt>
                      <c:pt idx="10">
                        <c:v>4.4600000000000001E-2</c:v>
                      </c:pt>
                      <c:pt idx="11">
                        <c:v>3.6400000000000002E-2</c:v>
                      </c:pt>
                      <c:pt idx="12">
                        <c:v>5.0099999999999999E-2</c:v>
                      </c:pt>
                      <c:pt idx="13">
                        <c:v>2.75E-2</c:v>
                      </c:pt>
                      <c:pt idx="14">
                        <c:v>2.2200000000000001E-2</c:v>
                      </c:pt>
                      <c:pt idx="15">
                        <c:v>3.4799999999999998E-2</c:v>
                      </c:pt>
                      <c:pt idx="16">
                        <c:v>4.7100000000000003E-2</c:v>
                      </c:pt>
                      <c:pt idx="17">
                        <c:v>4.9000000000000002E-2</c:v>
                      </c:pt>
                      <c:pt idx="18">
                        <c:v>6.3100000000000003E-2</c:v>
                      </c:pt>
                      <c:pt idx="19">
                        <c:v>5.7000000000000002E-2</c:v>
                      </c:pt>
                      <c:pt idx="20">
                        <c:v>6.6600000000000006E-2</c:v>
                      </c:pt>
                      <c:pt idx="21">
                        <c:v>5.67E-2</c:v>
                      </c:pt>
                      <c:pt idx="22">
                        <c:v>8.4699999999999998E-2</c:v>
                      </c:pt>
                      <c:pt idx="23">
                        <c:v>8.0799999999999997E-2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3C0-48C6-8936-E4402994E169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figure_master!$O$2</c15:sqref>
                        </c15:formulaRef>
                      </c:ext>
                    </c:extLst>
                    <c:strCache>
                      <c:ptCount val="1"/>
                      <c:pt idx="0">
                        <c:v>p50_4ha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figure_master!$O$3:$O$26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-5.0000000000000001E-4</c:v>
                      </c:pt>
                      <c:pt idx="1">
                        <c:v>8.0000000000000002E-3</c:v>
                      </c:pt>
                      <c:pt idx="2">
                        <c:v>9.5999999999999992E-3</c:v>
                      </c:pt>
                      <c:pt idx="3">
                        <c:v>8.8000000000000005E-3</c:v>
                      </c:pt>
                      <c:pt idx="4">
                        <c:v>9.1999999999999998E-3</c:v>
                      </c:pt>
                      <c:pt idx="5">
                        <c:v>9.2999999999999992E-3</c:v>
                      </c:pt>
                      <c:pt idx="6">
                        <c:v>1.04E-2</c:v>
                      </c:pt>
                      <c:pt idx="7">
                        <c:v>1.3299999999999999E-2</c:v>
                      </c:pt>
                      <c:pt idx="8">
                        <c:v>0.02</c:v>
                      </c:pt>
                      <c:pt idx="9">
                        <c:v>-1.4E-2</c:v>
                      </c:pt>
                      <c:pt idx="10">
                        <c:v>-2.7300000000000001E-2</c:v>
                      </c:pt>
                      <c:pt idx="11">
                        <c:v>-2.7699999999999999E-2</c:v>
                      </c:pt>
                      <c:pt idx="12">
                        <c:v>-2.07E-2</c:v>
                      </c:pt>
                      <c:pt idx="13">
                        <c:v>-2.2599999999999999E-2</c:v>
                      </c:pt>
                      <c:pt idx="14">
                        <c:v>-2.7199999999999998E-2</c:v>
                      </c:pt>
                      <c:pt idx="15">
                        <c:v>-2.5100000000000001E-2</c:v>
                      </c:pt>
                      <c:pt idx="16">
                        <c:v>-2.1399999999999999E-2</c:v>
                      </c:pt>
                      <c:pt idx="17">
                        <c:v>-7.7000000000000002E-3</c:v>
                      </c:pt>
                      <c:pt idx="18">
                        <c:v>-4.4999999999999997E-3</c:v>
                      </c:pt>
                      <c:pt idx="19">
                        <c:v>-1.1299999999999999E-2</c:v>
                      </c:pt>
                      <c:pt idx="20">
                        <c:v>1.1000000000000001E-3</c:v>
                      </c:pt>
                      <c:pt idx="21">
                        <c:v>5.4999999999999997E-3</c:v>
                      </c:pt>
                      <c:pt idx="22">
                        <c:v>3.3E-3</c:v>
                      </c:pt>
                      <c:pt idx="23">
                        <c:v>-3.8E-3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3C0-48C6-8936-E4402994E169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ax val="0.25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 (Sep-Nov)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p95_6ha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7.8899999999999998E-2</c:v>
                </c:pt>
                <c:pt idx="1">
                  <c:v>0.1032</c:v>
                </c:pt>
                <c:pt idx="2">
                  <c:v>0.1396</c:v>
                </c:pt>
                <c:pt idx="3">
                  <c:v>9.8100000000000007E-2</c:v>
                </c:pt>
                <c:pt idx="4">
                  <c:v>9.0700000000000003E-2</c:v>
                </c:pt>
                <c:pt idx="5">
                  <c:v>7.9200000000000007E-2</c:v>
                </c:pt>
                <c:pt idx="6">
                  <c:v>6.6500000000000004E-2</c:v>
                </c:pt>
                <c:pt idx="7">
                  <c:v>7.7399999999999997E-2</c:v>
                </c:pt>
                <c:pt idx="8">
                  <c:v>8.5900000000000004E-2</c:v>
                </c:pt>
                <c:pt idx="9">
                  <c:v>8.0100000000000005E-2</c:v>
                </c:pt>
                <c:pt idx="10">
                  <c:v>5.4800000000000001E-2</c:v>
                </c:pt>
                <c:pt idx="11">
                  <c:v>5.7299999999999997E-2</c:v>
                </c:pt>
                <c:pt idx="12">
                  <c:v>6.4000000000000001E-2</c:v>
                </c:pt>
                <c:pt idx="13">
                  <c:v>4.8599999999999997E-2</c:v>
                </c:pt>
                <c:pt idx="14">
                  <c:v>3.7400000000000003E-2</c:v>
                </c:pt>
                <c:pt idx="15">
                  <c:v>5.0599999999999999E-2</c:v>
                </c:pt>
                <c:pt idx="16">
                  <c:v>4.7800000000000002E-2</c:v>
                </c:pt>
                <c:pt idx="17">
                  <c:v>6.1800000000000001E-2</c:v>
                </c:pt>
                <c:pt idx="18">
                  <c:v>6.7500000000000004E-2</c:v>
                </c:pt>
                <c:pt idx="19">
                  <c:v>5.67E-2</c:v>
                </c:pt>
                <c:pt idx="20">
                  <c:v>0.06</c:v>
                </c:pt>
                <c:pt idx="21">
                  <c:v>7.4499999999999997E-2</c:v>
                </c:pt>
                <c:pt idx="22">
                  <c:v>7.4200000000000002E-2</c:v>
                </c:pt>
                <c:pt idx="23">
                  <c:v>7.7700000000000005E-2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F-48BF-BD5D-647991055DB7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p75_6ha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0">
                  <c:v>2.1999999999999999E-2</c:v>
                </c:pt>
                <c:pt idx="1">
                  <c:v>2.92E-2</c:v>
                </c:pt>
                <c:pt idx="2">
                  <c:v>4.5400000000000003E-2</c:v>
                </c:pt>
                <c:pt idx="3">
                  <c:v>4.4600000000000001E-2</c:v>
                </c:pt>
                <c:pt idx="4">
                  <c:v>3.3799999999999997E-2</c:v>
                </c:pt>
                <c:pt idx="5">
                  <c:v>2.8299999999999999E-2</c:v>
                </c:pt>
                <c:pt idx="6">
                  <c:v>2.41E-2</c:v>
                </c:pt>
                <c:pt idx="7">
                  <c:v>1.9900000000000001E-2</c:v>
                </c:pt>
                <c:pt idx="8">
                  <c:v>1.2699999999999999E-2</c:v>
                </c:pt>
                <c:pt idx="9">
                  <c:v>2.9899999999999999E-2</c:v>
                </c:pt>
                <c:pt idx="10">
                  <c:v>1.83E-2</c:v>
                </c:pt>
                <c:pt idx="11">
                  <c:v>6.6E-3</c:v>
                </c:pt>
                <c:pt idx="12">
                  <c:v>8.9999999999999993E-3</c:v>
                </c:pt>
                <c:pt idx="13">
                  <c:v>1.9E-3</c:v>
                </c:pt>
                <c:pt idx="14">
                  <c:v>-1E-3</c:v>
                </c:pt>
                <c:pt idx="15">
                  <c:v>7.9000000000000008E-3</c:v>
                </c:pt>
                <c:pt idx="16">
                  <c:v>8.0000000000000002E-3</c:v>
                </c:pt>
                <c:pt idx="17">
                  <c:v>1.46E-2</c:v>
                </c:pt>
                <c:pt idx="18">
                  <c:v>7.6E-3</c:v>
                </c:pt>
                <c:pt idx="19">
                  <c:v>0.02</c:v>
                </c:pt>
                <c:pt idx="20">
                  <c:v>1.66E-2</c:v>
                </c:pt>
                <c:pt idx="21">
                  <c:v>1.9099999999999999E-2</c:v>
                </c:pt>
                <c:pt idx="22">
                  <c:v>1.5900000000000001E-2</c:v>
                </c:pt>
                <c:pt idx="23">
                  <c:v>1.95E-2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0B7F-48BF-BD5D-647991055DB7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p68_6ha</c:v>
                </c:pt>
              </c:strCache>
            </c:strRef>
          </c:tx>
          <c:spPr>
            <a:ln w="31750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1.3599999999999999E-2</c:v>
                </c:pt>
                <c:pt idx="1">
                  <c:v>1.7899999999999999E-2</c:v>
                </c:pt>
                <c:pt idx="2">
                  <c:v>3.27E-2</c:v>
                </c:pt>
                <c:pt idx="3">
                  <c:v>3.1699999999999999E-2</c:v>
                </c:pt>
                <c:pt idx="4">
                  <c:v>2.6200000000000001E-2</c:v>
                </c:pt>
                <c:pt idx="5">
                  <c:v>1.7899999999999999E-2</c:v>
                </c:pt>
                <c:pt idx="22">
                  <c:v>8.2000000000000007E-3</c:v>
                </c:pt>
                <c:pt idx="23">
                  <c:v>1.14E-2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F-48BF-BD5D-647991055DB7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p95_4ha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0">
                  <c:v>8.6999999999999994E-2</c:v>
                </c:pt>
                <c:pt idx="1">
                  <c:v>9.3399999999999997E-2</c:v>
                </c:pt>
                <c:pt idx="2">
                  <c:v>9.9299999999999999E-2</c:v>
                </c:pt>
                <c:pt idx="3">
                  <c:v>7.1800000000000003E-2</c:v>
                </c:pt>
                <c:pt idx="4">
                  <c:v>6.3500000000000001E-2</c:v>
                </c:pt>
                <c:pt idx="5">
                  <c:v>6.5600000000000006E-2</c:v>
                </c:pt>
                <c:pt idx="6">
                  <c:v>6.93E-2</c:v>
                </c:pt>
                <c:pt idx="7">
                  <c:v>7.2700000000000001E-2</c:v>
                </c:pt>
                <c:pt idx="8">
                  <c:v>8.5500000000000007E-2</c:v>
                </c:pt>
                <c:pt idx="9">
                  <c:v>8.2799999999999999E-2</c:v>
                </c:pt>
                <c:pt idx="10">
                  <c:v>6.6400000000000001E-2</c:v>
                </c:pt>
                <c:pt idx="11">
                  <c:v>5.8799999999999998E-2</c:v>
                </c:pt>
                <c:pt idx="12">
                  <c:v>6.13E-2</c:v>
                </c:pt>
                <c:pt idx="13">
                  <c:v>7.22E-2</c:v>
                </c:pt>
                <c:pt idx="14">
                  <c:v>4.3700000000000003E-2</c:v>
                </c:pt>
                <c:pt idx="15">
                  <c:v>3.9300000000000002E-2</c:v>
                </c:pt>
                <c:pt idx="16">
                  <c:v>4.5600000000000002E-2</c:v>
                </c:pt>
                <c:pt idx="17">
                  <c:v>7.1300000000000002E-2</c:v>
                </c:pt>
                <c:pt idx="18">
                  <c:v>6.8099999999999994E-2</c:v>
                </c:pt>
                <c:pt idx="19">
                  <c:v>5.1400000000000001E-2</c:v>
                </c:pt>
                <c:pt idx="20">
                  <c:v>5.8700000000000002E-2</c:v>
                </c:pt>
                <c:pt idx="21">
                  <c:v>5.0700000000000002E-2</c:v>
                </c:pt>
                <c:pt idx="22">
                  <c:v>7.5300000000000006E-2</c:v>
                </c:pt>
                <c:pt idx="23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F-48BF-BD5D-647991055DB7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p75_4ha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3.1E-2</c:v>
                </c:pt>
                <c:pt idx="1">
                  <c:v>3.4000000000000002E-2</c:v>
                </c:pt>
                <c:pt idx="2">
                  <c:v>3.6299999999999999E-2</c:v>
                </c:pt>
                <c:pt idx="3">
                  <c:v>3.1199999999999999E-2</c:v>
                </c:pt>
                <c:pt idx="4">
                  <c:v>2.8400000000000002E-2</c:v>
                </c:pt>
                <c:pt idx="5">
                  <c:v>2.46E-2</c:v>
                </c:pt>
                <c:pt idx="6">
                  <c:v>2.3599999999999999E-2</c:v>
                </c:pt>
                <c:pt idx="7">
                  <c:v>2.1700000000000001E-2</c:v>
                </c:pt>
                <c:pt idx="8">
                  <c:v>1.7600000000000001E-2</c:v>
                </c:pt>
                <c:pt idx="9">
                  <c:v>3.3000000000000002E-2</c:v>
                </c:pt>
                <c:pt idx="10">
                  <c:v>2.24E-2</c:v>
                </c:pt>
                <c:pt idx="11">
                  <c:v>1.4200000000000001E-2</c:v>
                </c:pt>
                <c:pt idx="12">
                  <c:v>1.6199999999999999E-2</c:v>
                </c:pt>
                <c:pt idx="13">
                  <c:v>1.78E-2</c:v>
                </c:pt>
                <c:pt idx="14">
                  <c:v>9.2999999999999992E-3</c:v>
                </c:pt>
                <c:pt idx="15">
                  <c:v>4.1000000000000003E-3</c:v>
                </c:pt>
                <c:pt idx="16">
                  <c:v>4.8999999999999998E-3</c:v>
                </c:pt>
                <c:pt idx="17">
                  <c:v>1.8700000000000001E-2</c:v>
                </c:pt>
                <c:pt idx="18">
                  <c:v>2.0899999999999998E-2</c:v>
                </c:pt>
                <c:pt idx="19">
                  <c:v>2.52E-2</c:v>
                </c:pt>
                <c:pt idx="20">
                  <c:v>1.23E-2</c:v>
                </c:pt>
                <c:pt idx="21">
                  <c:v>1.2500000000000001E-2</c:v>
                </c:pt>
                <c:pt idx="22">
                  <c:v>8.6E-3</c:v>
                </c:pt>
                <c:pt idx="23">
                  <c:v>1.9699999999999999E-2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0B7F-48BF-BD5D-647991055DB7}"/>
            </c:ext>
          </c:extLst>
        </c:ser>
        <c:ser>
          <c:idx val="8"/>
          <c:order val="8"/>
          <c:tx>
            <c:strRef>
              <c:f>figure_master!$N$2</c:f>
              <c:strCache>
                <c:ptCount val="1"/>
                <c:pt idx="0">
                  <c:v>p68_4ha</c:v>
                </c:pt>
              </c:strCache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figure_master!$N$3:$N$26</c:f>
              <c:numCache>
                <c:formatCode>General</c:formatCode>
                <c:ptCount val="24"/>
                <c:pt idx="0">
                  <c:v>1.77E-2</c:v>
                </c:pt>
                <c:pt idx="1">
                  <c:v>2.4E-2</c:v>
                </c:pt>
                <c:pt idx="2">
                  <c:v>2.92E-2</c:v>
                </c:pt>
                <c:pt idx="3">
                  <c:v>2.2499999999999999E-2</c:v>
                </c:pt>
                <c:pt idx="4">
                  <c:v>1.84E-2</c:v>
                </c:pt>
                <c:pt idx="5">
                  <c:v>1.5800000000000002E-2</c:v>
                </c:pt>
                <c:pt idx="22">
                  <c:v>1E-3</c:v>
                </c:pt>
                <c:pt idx="23">
                  <c:v>1.0699999999999999E-2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7F-48BF-BD5D-647991055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p99_6ha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0.14019999999999999</c:v>
                      </c:pt>
                      <c:pt idx="1">
                        <c:v>0.17530000000000001</c:v>
                      </c:pt>
                      <c:pt idx="2">
                        <c:v>0.16919999999999999</c:v>
                      </c:pt>
                      <c:pt idx="3">
                        <c:v>0.15939999999999999</c:v>
                      </c:pt>
                      <c:pt idx="4">
                        <c:v>0.14249999999999999</c:v>
                      </c:pt>
                      <c:pt idx="5">
                        <c:v>0.1351</c:v>
                      </c:pt>
                      <c:pt idx="6">
                        <c:v>0.1234</c:v>
                      </c:pt>
                      <c:pt idx="7">
                        <c:v>0.1051</c:v>
                      </c:pt>
                      <c:pt idx="8">
                        <c:v>0.11700000000000001</c:v>
                      </c:pt>
                      <c:pt idx="9">
                        <c:v>0.13880000000000001</c:v>
                      </c:pt>
                      <c:pt idx="10">
                        <c:v>9.1999999999999998E-2</c:v>
                      </c:pt>
                      <c:pt idx="11">
                        <c:v>0.108</c:v>
                      </c:pt>
                      <c:pt idx="12">
                        <c:v>9.7900000000000001E-2</c:v>
                      </c:pt>
                      <c:pt idx="13">
                        <c:v>9.0300000000000005E-2</c:v>
                      </c:pt>
                      <c:pt idx="14">
                        <c:v>9.5899999999999999E-2</c:v>
                      </c:pt>
                      <c:pt idx="15">
                        <c:v>9.8900000000000002E-2</c:v>
                      </c:pt>
                      <c:pt idx="16">
                        <c:v>8.0299999999999996E-2</c:v>
                      </c:pt>
                      <c:pt idx="17">
                        <c:v>0.1101</c:v>
                      </c:pt>
                      <c:pt idx="18">
                        <c:v>0.10009999999999999</c:v>
                      </c:pt>
                      <c:pt idx="19">
                        <c:v>0.1258</c:v>
                      </c:pt>
                      <c:pt idx="20">
                        <c:v>0.1087</c:v>
                      </c:pt>
                      <c:pt idx="21">
                        <c:v>0.12429999999999999</c:v>
                      </c:pt>
                      <c:pt idx="22">
                        <c:v>0.13450000000000001</c:v>
                      </c:pt>
                      <c:pt idx="23">
                        <c:v>0.12640000000000001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0B7F-48BF-BD5D-647991055DB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p50_6ha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-1.4500000000000001E-2</c:v>
                      </c:pt>
                      <c:pt idx="1">
                        <c:v>2E-3</c:v>
                      </c:pt>
                      <c:pt idx="2">
                        <c:v>9.9000000000000008E-3</c:v>
                      </c:pt>
                      <c:pt idx="3">
                        <c:v>1.2699999999999999E-2</c:v>
                      </c:pt>
                      <c:pt idx="4">
                        <c:v>7.0000000000000001E-3</c:v>
                      </c:pt>
                      <c:pt idx="5">
                        <c:v>3.5999999999999999E-3</c:v>
                      </c:pt>
                      <c:pt idx="6">
                        <c:v>-2E-3</c:v>
                      </c:pt>
                      <c:pt idx="7">
                        <c:v>-1.5E-3</c:v>
                      </c:pt>
                      <c:pt idx="8">
                        <c:v>-1.03E-2</c:v>
                      </c:pt>
                      <c:pt idx="9">
                        <c:v>-3.5999999999999999E-3</c:v>
                      </c:pt>
                      <c:pt idx="10">
                        <c:v>-1.66E-2</c:v>
                      </c:pt>
                      <c:pt idx="11">
                        <c:v>-2.6700000000000002E-2</c:v>
                      </c:pt>
                      <c:pt idx="12">
                        <c:v>-2.5700000000000001E-2</c:v>
                      </c:pt>
                      <c:pt idx="13">
                        <c:v>-2.41E-2</c:v>
                      </c:pt>
                      <c:pt idx="14">
                        <c:v>-2.35E-2</c:v>
                      </c:pt>
                      <c:pt idx="15">
                        <c:v>-2.07E-2</c:v>
                      </c:pt>
                      <c:pt idx="16">
                        <c:v>-2.3E-2</c:v>
                      </c:pt>
                      <c:pt idx="17">
                        <c:v>-1.43E-2</c:v>
                      </c:pt>
                      <c:pt idx="18">
                        <c:v>-1.3100000000000001E-2</c:v>
                      </c:pt>
                      <c:pt idx="19">
                        <c:v>-3.0999999999999999E-3</c:v>
                      </c:pt>
                      <c:pt idx="20">
                        <c:v>-7.9000000000000008E-3</c:v>
                      </c:pt>
                      <c:pt idx="21">
                        <c:v>-0.01</c:v>
                      </c:pt>
                      <c:pt idx="22">
                        <c:v>-1.5599999999999999E-2</c:v>
                      </c:pt>
                      <c:pt idx="23">
                        <c:v>-1.2500000000000001E-2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B7F-48BF-BD5D-647991055DB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figure_master!$K$2</c15:sqref>
                        </c15:formulaRef>
                      </c:ext>
                    </c:extLst>
                    <c:strCache>
                      <c:ptCount val="1"/>
                      <c:pt idx="0">
                        <c:v>p99_4ha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figure_master!$K$3:$K$26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0.14119999999999999</c:v>
                      </c:pt>
                      <c:pt idx="1">
                        <c:v>0.12889999999999999</c:v>
                      </c:pt>
                      <c:pt idx="2">
                        <c:v>0.14560000000000001</c:v>
                      </c:pt>
                      <c:pt idx="3">
                        <c:v>0.1217</c:v>
                      </c:pt>
                      <c:pt idx="4">
                        <c:v>0.1154</c:v>
                      </c:pt>
                      <c:pt idx="5">
                        <c:v>9.8799999999999999E-2</c:v>
                      </c:pt>
                      <c:pt idx="6">
                        <c:v>8.6999999999999994E-2</c:v>
                      </c:pt>
                      <c:pt idx="7">
                        <c:v>0.10249999999999999</c:v>
                      </c:pt>
                      <c:pt idx="8">
                        <c:v>0.12989999999999999</c:v>
                      </c:pt>
                      <c:pt idx="9">
                        <c:v>0.14580000000000001</c:v>
                      </c:pt>
                      <c:pt idx="10">
                        <c:v>0.1096</c:v>
                      </c:pt>
                      <c:pt idx="11">
                        <c:v>0.1082</c:v>
                      </c:pt>
                      <c:pt idx="12">
                        <c:v>0.14360000000000001</c:v>
                      </c:pt>
                      <c:pt idx="13">
                        <c:v>0.12540000000000001</c:v>
                      </c:pt>
                      <c:pt idx="14">
                        <c:v>9.4600000000000004E-2</c:v>
                      </c:pt>
                      <c:pt idx="15">
                        <c:v>0.10059999999999999</c:v>
                      </c:pt>
                      <c:pt idx="16">
                        <c:v>6.59E-2</c:v>
                      </c:pt>
                      <c:pt idx="17">
                        <c:v>0.1288</c:v>
                      </c:pt>
                      <c:pt idx="18">
                        <c:v>0.1263</c:v>
                      </c:pt>
                      <c:pt idx="19">
                        <c:v>0.13200000000000001</c:v>
                      </c:pt>
                      <c:pt idx="20">
                        <c:v>8.8700000000000001E-2</c:v>
                      </c:pt>
                      <c:pt idx="21">
                        <c:v>9.6699999999999994E-2</c:v>
                      </c:pt>
                      <c:pt idx="22">
                        <c:v>0.1176</c:v>
                      </c:pt>
                      <c:pt idx="23">
                        <c:v>0.12820000000000001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B7F-48BF-BD5D-647991055DB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figure_master!$O$2</c15:sqref>
                        </c15:formulaRef>
                      </c:ext>
                    </c:extLst>
                    <c:strCache>
                      <c:ptCount val="1"/>
                      <c:pt idx="0">
                        <c:v>p50_4ha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figure_master!$O$3:$O$26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5.0000000000000001E-4</c:v>
                      </c:pt>
                      <c:pt idx="1">
                        <c:v>2.8E-3</c:v>
                      </c:pt>
                      <c:pt idx="2">
                        <c:v>7.3000000000000001E-3</c:v>
                      </c:pt>
                      <c:pt idx="3">
                        <c:v>4.1999999999999997E-3</c:v>
                      </c:pt>
                      <c:pt idx="4">
                        <c:v>2.0000000000000001E-4</c:v>
                      </c:pt>
                      <c:pt idx="5">
                        <c:v>1.1999999999999999E-3</c:v>
                      </c:pt>
                      <c:pt idx="6">
                        <c:v>5.9999999999999995E-4</c:v>
                      </c:pt>
                      <c:pt idx="7">
                        <c:v>-8.9999999999999998E-4</c:v>
                      </c:pt>
                      <c:pt idx="8">
                        <c:v>-6.6E-3</c:v>
                      </c:pt>
                      <c:pt idx="9">
                        <c:v>-2.9999999999999997E-4</c:v>
                      </c:pt>
                      <c:pt idx="10">
                        <c:v>-9.4000000000000004E-3</c:v>
                      </c:pt>
                      <c:pt idx="11">
                        <c:v>-1.9E-2</c:v>
                      </c:pt>
                      <c:pt idx="12">
                        <c:v>-1.66E-2</c:v>
                      </c:pt>
                      <c:pt idx="13">
                        <c:v>-3.8E-3</c:v>
                      </c:pt>
                      <c:pt idx="14">
                        <c:v>-1.47E-2</c:v>
                      </c:pt>
                      <c:pt idx="15">
                        <c:v>-2.1000000000000001E-2</c:v>
                      </c:pt>
                      <c:pt idx="16">
                        <c:v>-2.1600000000000001E-2</c:v>
                      </c:pt>
                      <c:pt idx="17">
                        <c:v>-1.12E-2</c:v>
                      </c:pt>
                      <c:pt idx="18">
                        <c:v>-5.1000000000000004E-3</c:v>
                      </c:pt>
                      <c:pt idx="19">
                        <c:v>2.5000000000000001E-3</c:v>
                      </c:pt>
                      <c:pt idx="20">
                        <c:v>-6.6E-3</c:v>
                      </c:pt>
                      <c:pt idx="21">
                        <c:v>-1.3599999999999999E-2</c:v>
                      </c:pt>
                      <c:pt idx="22">
                        <c:v>-1.5299999999999999E-2</c:v>
                      </c:pt>
                      <c:pt idx="23">
                        <c:v>-1.01E-2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B7F-48BF-BD5D-647991055DB7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8258967629048E-2"/>
          <c:y val="3.0555555555555555E-2"/>
          <c:w val="0.91014551489887308"/>
          <c:h val="0.89910629921259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figure_master!$F$2:$G$2</c:f>
              <c:strCache>
                <c:ptCount val="2"/>
                <c:pt idx="0">
                  <c:v>10ma</c:v>
                </c:pt>
                <c:pt idx="1">
                  <c:v>offpeak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figure_master!$H$2:$K$2</c:f>
              <c:numCache>
                <c:formatCode>General</c:formatCode>
                <c:ptCount val="4"/>
                <c:pt idx="0">
                  <c:v>2.1600000000000001E-2</c:v>
                </c:pt>
                <c:pt idx="1">
                  <c:v>1.49E-2</c:v>
                </c:pt>
                <c:pt idx="2">
                  <c:v>1.12E-2</c:v>
                </c:pt>
                <c:pt idx="3">
                  <c:v>-2E-3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F-4443-B219-03D925E109B2}"/>
            </c:ext>
          </c:extLst>
        </c:ser>
        <c:ser>
          <c:idx val="1"/>
          <c:order val="1"/>
          <c:tx>
            <c:strRef>
              <c:f>figure_master!$F$3:$G$3</c:f>
              <c:strCache>
                <c:ptCount val="2"/>
                <c:pt idx="0">
                  <c:v>10ma</c:v>
                </c:pt>
                <c:pt idx="1">
                  <c:v>onpeak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1F-4443-B219-03D925E109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figure_master!$H$3:$K$3</c:f>
              <c:numCache>
                <c:formatCode>General</c:formatCode>
                <c:ptCount val="4"/>
                <c:pt idx="0">
                  <c:v>0.02</c:v>
                </c:pt>
                <c:pt idx="1">
                  <c:v>1.37E-2</c:v>
                </c:pt>
                <c:pt idx="2">
                  <c:v>1.01E-2</c:v>
                </c:pt>
                <c:pt idx="3">
                  <c:v>-1.8E-3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F-4443-B219-03D925E109B2}"/>
            </c:ext>
          </c:extLst>
        </c:ser>
        <c:ser>
          <c:idx val="2"/>
          <c:order val="2"/>
          <c:tx>
            <c:strRef>
              <c:f>figure_master!$F$4:$G$4</c:f>
              <c:strCache>
                <c:ptCount val="2"/>
                <c:pt idx="0">
                  <c:v>15ma</c:v>
                </c:pt>
                <c:pt idx="1">
                  <c:v>offpeak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figure_master!$H$4:$K$4</c:f>
              <c:numCache>
                <c:formatCode>General</c:formatCode>
                <c:ptCount val="4"/>
                <c:pt idx="0">
                  <c:v>2.64E-2</c:v>
                </c:pt>
                <c:pt idx="1">
                  <c:v>1.8499999999999999E-2</c:v>
                </c:pt>
                <c:pt idx="2">
                  <c:v>1.4E-2</c:v>
                </c:pt>
                <c:pt idx="3">
                  <c:v>-2.0999999999999999E-3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F-4443-B219-03D925E109B2}"/>
            </c:ext>
          </c:extLst>
        </c:ser>
        <c:ser>
          <c:idx val="3"/>
          <c:order val="3"/>
          <c:tx>
            <c:strRef>
              <c:f>figure_master!$F$5:$G$5</c:f>
              <c:strCache>
                <c:ptCount val="2"/>
                <c:pt idx="0">
                  <c:v>15ma</c:v>
                </c:pt>
                <c:pt idx="1">
                  <c:v>onpeak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B1F-4443-B219-03D925E109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figure_master!$H$5:$K$5</c:f>
              <c:numCache>
                <c:formatCode>General</c:formatCode>
                <c:ptCount val="4"/>
                <c:pt idx="0">
                  <c:v>2.47E-2</c:v>
                </c:pt>
                <c:pt idx="1">
                  <c:v>1.7000000000000001E-2</c:v>
                </c:pt>
                <c:pt idx="2">
                  <c:v>1.26E-2</c:v>
                </c:pt>
                <c:pt idx="3">
                  <c:v>-1.9E-3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1F-4443-B219-03D925E109B2}"/>
            </c:ext>
          </c:extLst>
        </c:ser>
        <c:ser>
          <c:idx val="4"/>
          <c:order val="4"/>
          <c:tx>
            <c:strRef>
              <c:f>figure_master!$F$6:$G$6</c:f>
              <c:strCache>
                <c:ptCount val="2"/>
                <c:pt idx="0">
                  <c:v>20ma</c:v>
                </c:pt>
                <c:pt idx="1">
                  <c:v>offpeak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figure_master!$H$6:$K$6</c:f>
              <c:numCache>
                <c:formatCode>General</c:formatCode>
                <c:ptCount val="4"/>
                <c:pt idx="0">
                  <c:v>3.0800000000000001E-2</c:v>
                </c:pt>
                <c:pt idx="1">
                  <c:v>2.18E-2</c:v>
                </c:pt>
                <c:pt idx="2">
                  <c:v>1.67E-2</c:v>
                </c:pt>
                <c:pt idx="3">
                  <c:v>-2E-3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1F-4443-B219-03D925E109B2}"/>
            </c:ext>
          </c:extLst>
        </c:ser>
        <c:ser>
          <c:idx val="5"/>
          <c:order val="5"/>
          <c:tx>
            <c:strRef>
              <c:f>figure_master!$F$7:$G$7</c:f>
              <c:strCache>
                <c:ptCount val="2"/>
                <c:pt idx="0">
                  <c:v>20ma</c:v>
                </c:pt>
                <c:pt idx="1">
                  <c:v>onpeak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B1F-4443-B219-03D925E109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figure_master!$H$7:$K$7</c:f>
              <c:numCache>
                <c:formatCode>General</c:formatCode>
                <c:ptCount val="4"/>
                <c:pt idx="0">
                  <c:v>2.9100000000000001E-2</c:v>
                </c:pt>
                <c:pt idx="1">
                  <c:v>0.02</c:v>
                </c:pt>
                <c:pt idx="2">
                  <c:v>1.4999999999999999E-2</c:v>
                </c:pt>
                <c:pt idx="3">
                  <c:v>-2E-3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1F-4443-B219-03D925E109B2}"/>
            </c:ext>
          </c:extLst>
        </c:ser>
        <c:ser>
          <c:idx val="8"/>
          <c:order val="8"/>
          <c:tx>
            <c:strRef>
              <c:f>figure_master!$F$10:$G$10</c:f>
              <c:strCache>
                <c:ptCount val="2"/>
                <c:pt idx="0">
                  <c:v>30ma</c:v>
                </c:pt>
                <c:pt idx="1">
                  <c:v>offpeak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figure_master!$H$10:$K$10</c:f>
              <c:numCache>
                <c:formatCode>General</c:formatCode>
                <c:ptCount val="4"/>
                <c:pt idx="0">
                  <c:v>3.9199999999999999E-2</c:v>
                </c:pt>
                <c:pt idx="1">
                  <c:v>2.7900000000000001E-2</c:v>
                </c:pt>
                <c:pt idx="2">
                  <c:v>2.1600000000000001E-2</c:v>
                </c:pt>
                <c:pt idx="3">
                  <c:v>-1.6999999999999999E-3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F-4443-B219-03D925E109B2}"/>
            </c:ext>
          </c:extLst>
        </c:ser>
        <c:ser>
          <c:idx val="9"/>
          <c:order val="9"/>
          <c:tx>
            <c:strRef>
              <c:f>figure_master!$F$11:$G$11</c:f>
              <c:strCache>
                <c:ptCount val="2"/>
                <c:pt idx="0">
                  <c:v>30ma</c:v>
                </c:pt>
                <c:pt idx="1">
                  <c:v>onpeak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B1F-4443-B219-03D925E109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figure_master!$H$1:$K$1</c:f>
              <c:numCache>
                <c:formatCode>General</c:formatCode>
                <c:ptCount val="4"/>
                <c:pt idx="0">
                  <c:v>95</c:v>
                </c:pt>
                <c:pt idx="1">
                  <c:v>90</c:v>
                </c:pt>
                <c:pt idx="2">
                  <c:v>85</c:v>
                </c:pt>
                <c:pt idx="3">
                  <c:v>50</c:v>
                </c:pt>
              </c:numCache>
            </c:numRef>
          </c:cat>
          <c:val>
            <c:numRef>
              <c:f>figure_master!$H$11:$K$11</c:f>
              <c:numCache>
                <c:formatCode>General</c:formatCode>
                <c:ptCount val="4"/>
                <c:pt idx="0">
                  <c:v>3.8399999999999997E-2</c:v>
                </c:pt>
                <c:pt idx="1">
                  <c:v>2.63E-2</c:v>
                </c:pt>
                <c:pt idx="2">
                  <c:v>1.9800000000000002E-2</c:v>
                </c:pt>
                <c:pt idx="3">
                  <c:v>-1.9E-3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1F-4443-B219-03D925E10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9891983"/>
        <c:axId val="2018413023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figure_master!$F$8:$G$8</c15:sqref>
                        </c15:formulaRef>
                      </c:ext>
                    </c:extLst>
                    <c:strCache>
                      <c:ptCount val="2"/>
                      <c:pt idx="0">
                        <c:v>25ma</c:v>
                      </c:pt>
                      <c:pt idx="1">
                        <c:v>offpeak</c:v>
                      </c:pt>
                    </c:strCache>
                  </c:strRef>
                </c:tx>
                <c:spPr>
                  <a:solidFill>
                    <a:srgbClr val="FF99AC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figure_master!$H$1:$K$1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95</c:v>
                      </c:pt>
                      <c:pt idx="1">
                        <c:v>90</c:v>
                      </c:pt>
                      <c:pt idx="2">
                        <c:v>85</c:v>
                      </c:pt>
                      <c:pt idx="3">
                        <c:v>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figure_master!$H$8:$K$8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3.49E-2</c:v>
                      </c:pt>
                      <c:pt idx="1">
                        <c:v>2.4899999999999999E-2</c:v>
                      </c:pt>
                      <c:pt idx="2">
                        <c:v>1.9199999999999998E-2</c:v>
                      </c:pt>
                      <c:pt idx="3">
                        <c:v>-1.9E-3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B1F-4443-B219-03D925E109B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figure_master!$F$9:$G$9</c15:sqref>
                        </c15:formulaRef>
                      </c:ext>
                    </c:extLst>
                    <c:strCache>
                      <c:ptCount val="2"/>
                      <c:pt idx="0">
                        <c:v>25ma</c:v>
                      </c:pt>
                      <c:pt idx="1">
                        <c:v>onpeak</c:v>
                      </c:pt>
                    </c:strCache>
                  </c:strRef>
                </c:tx>
                <c:spPr>
                  <a:solidFill>
                    <a:srgbClr val="FF295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BB1F-4443-B219-03D925E109B2}"/>
                      </c:ext>
                    </c:extLst>
                  </c:dLbl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figure_master!$H$1:$K$1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95</c:v>
                      </c:pt>
                      <c:pt idx="1">
                        <c:v>90</c:v>
                      </c:pt>
                      <c:pt idx="2">
                        <c:v>85</c:v>
                      </c:pt>
                      <c:pt idx="3">
                        <c:v>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figure_master!$H$9:$K$9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3.3799999999999997E-2</c:v>
                      </c:pt>
                      <c:pt idx="1">
                        <c:v>2.3099999999999999E-2</c:v>
                      </c:pt>
                      <c:pt idx="2">
                        <c:v>1.7399999999999999E-2</c:v>
                      </c:pt>
                      <c:pt idx="3">
                        <c:v>-2E-3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B1F-4443-B219-03D925E109B2}"/>
                  </c:ext>
                </c:extLst>
              </c15:ser>
            </c15:filteredBarSeries>
          </c:ext>
        </c:extLst>
      </c:barChart>
      <c:catAx>
        <c:axId val="1769891983"/>
        <c:scaling>
          <c:orientation val="minMax"/>
        </c:scaling>
        <c:delete val="0"/>
        <c:axPos val="b"/>
        <c:title>
          <c:tx>
            <c:strRef>
              <c:f>figure_master!$L$4</c:f>
              <c:strCache>
                <c:ptCount val="1"/>
                <c:pt idx="0">
                  <c:v>Percentiles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413023"/>
        <c:crosses val="autoZero"/>
        <c:auto val="1"/>
        <c:lblAlgn val="ctr"/>
        <c:lblOffset val="100"/>
        <c:noMultiLvlLbl val="0"/>
      </c:catAx>
      <c:valAx>
        <c:axId val="2018413023"/>
        <c:scaling>
          <c:orientation val="minMax"/>
          <c:max val="5.000000000000001E-2"/>
          <c:min val="-1.0000000000000002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strRef>
              <c:f>figure_master!$L$3</c:f>
              <c:strCache>
                <c:ptCount val="1"/>
                <c:pt idx="0">
                  <c:v>Percent Error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89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1672327723741"/>
          <c:y val="0.12455818022747156"/>
          <c:w val="0.2622286552416242"/>
          <c:h val="0.18549037620297465"/>
        </c:manualLayout>
      </c:layout>
      <c:overlay val="1"/>
      <c:spPr>
        <a:solidFill>
          <a:schemeClr val="tx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figure_master!$N$3</c:f>
          <c:strCache>
            <c:ptCount val="1"/>
            <c:pt idx="0">
              <c:v>Winter (Dec-Feb)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p95_30ma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4.2599999999999999E-2</c:v>
                </c:pt>
                <c:pt idx="1">
                  <c:v>4.8099999999999997E-2</c:v>
                </c:pt>
                <c:pt idx="2">
                  <c:v>4.58E-2</c:v>
                </c:pt>
                <c:pt idx="3">
                  <c:v>4.4600000000000001E-2</c:v>
                </c:pt>
                <c:pt idx="4">
                  <c:v>4.3900000000000002E-2</c:v>
                </c:pt>
                <c:pt idx="5">
                  <c:v>4.1000000000000002E-2</c:v>
                </c:pt>
                <c:pt idx="6">
                  <c:v>4.48E-2</c:v>
                </c:pt>
                <c:pt idx="7">
                  <c:v>3.7400000000000003E-2</c:v>
                </c:pt>
                <c:pt idx="8">
                  <c:v>0.06</c:v>
                </c:pt>
                <c:pt idx="9">
                  <c:v>5.96E-2</c:v>
                </c:pt>
                <c:pt idx="10">
                  <c:v>4.8899999999999999E-2</c:v>
                </c:pt>
                <c:pt idx="11">
                  <c:v>4.6399999999999997E-2</c:v>
                </c:pt>
                <c:pt idx="12">
                  <c:v>4.87E-2</c:v>
                </c:pt>
                <c:pt idx="13">
                  <c:v>4.7600000000000003E-2</c:v>
                </c:pt>
                <c:pt idx="14">
                  <c:v>5.1200000000000002E-2</c:v>
                </c:pt>
                <c:pt idx="15">
                  <c:v>4.82E-2</c:v>
                </c:pt>
                <c:pt idx="16">
                  <c:v>6.2100000000000002E-2</c:v>
                </c:pt>
                <c:pt idx="17">
                  <c:v>4.48E-2</c:v>
                </c:pt>
                <c:pt idx="18">
                  <c:v>4.02E-2</c:v>
                </c:pt>
                <c:pt idx="19">
                  <c:v>2.01E-2</c:v>
                </c:pt>
                <c:pt idx="20">
                  <c:v>2.1600000000000001E-2</c:v>
                </c:pt>
                <c:pt idx="21">
                  <c:v>3.1300000000000001E-2</c:v>
                </c:pt>
                <c:pt idx="22">
                  <c:v>3.32E-2</c:v>
                </c:pt>
                <c:pt idx="23">
                  <c:v>3.8600000000000002E-2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3-44C5-B6CC-1CC82B63AEDF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p90_30ma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16">
                  <c:v>4.0899999999999999E-2</c:v>
                </c:pt>
                <c:pt idx="17">
                  <c:v>3.5499999999999997E-2</c:v>
                </c:pt>
                <c:pt idx="18">
                  <c:v>2.7199999999999998E-2</c:v>
                </c:pt>
                <c:pt idx="19">
                  <c:v>1.2999999999999999E-2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31E3-44C5-B6CC-1CC82B63AEDF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p85_30ma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2.4500000000000001E-2</c:v>
                </c:pt>
                <c:pt idx="1">
                  <c:v>2.3599999999999999E-2</c:v>
                </c:pt>
                <c:pt idx="2">
                  <c:v>2.7400000000000001E-2</c:v>
                </c:pt>
                <c:pt idx="3">
                  <c:v>2.5700000000000001E-2</c:v>
                </c:pt>
                <c:pt idx="4">
                  <c:v>2.5499999999999998E-2</c:v>
                </c:pt>
                <c:pt idx="5">
                  <c:v>2.1600000000000001E-2</c:v>
                </c:pt>
                <c:pt idx="6">
                  <c:v>2.58E-2</c:v>
                </c:pt>
                <c:pt idx="7">
                  <c:v>2.3E-2</c:v>
                </c:pt>
                <c:pt idx="8">
                  <c:v>3.6999999999999998E-2</c:v>
                </c:pt>
                <c:pt idx="9">
                  <c:v>4.0399999999999998E-2</c:v>
                </c:pt>
                <c:pt idx="10">
                  <c:v>2.2700000000000001E-2</c:v>
                </c:pt>
                <c:pt idx="11">
                  <c:v>2.3599999999999999E-2</c:v>
                </c:pt>
                <c:pt idx="12">
                  <c:v>2.2100000000000002E-2</c:v>
                </c:pt>
                <c:pt idx="13">
                  <c:v>2.29E-2</c:v>
                </c:pt>
                <c:pt idx="14">
                  <c:v>2.4299999999999999E-2</c:v>
                </c:pt>
                <c:pt idx="15">
                  <c:v>2.3900000000000001E-2</c:v>
                </c:pt>
                <c:pt idx="16">
                  <c:v>3.2300000000000002E-2</c:v>
                </c:pt>
                <c:pt idx="17">
                  <c:v>2.7900000000000001E-2</c:v>
                </c:pt>
                <c:pt idx="18">
                  <c:v>1.8200000000000001E-2</c:v>
                </c:pt>
                <c:pt idx="19">
                  <c:v>8.3000000000000001E-3</c:v>
                </c:pt>
                <c:pt idx="20">
                  <c:v>1.04E-2</c:v>
                </c:pt>
                <c:pt idx="21">
                  <c:v>1.6899999999999998E-2</c:v>
                </c:pt>
                <c:pt idx="22">
                  <c:v>1.8200000000000001E-2</c:v>
                </c:pt>
                <c:pt idx="23">
                  <c:v>1.9800000000000002E-2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E3-44C5-B6CC-1CC82B63AEDF}"/>
            </c:ext>
          </c:extLst>
        </c:ser>
        <c:ser>
          <c:idx val="5"/>
          <c:order val="5"/>
          <c:tx>
            <c:strRef>
              <c:f>figure_master!$K$2</c:f>
              <c:strCache>
                <c:ptCount val="1"/>
                <c:pt idx="0">
                  <c:v>p95_10ma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figure_master!$K$3:$K$26</c:f>
              <c:numCache>
                <c:formatCode>General</c:formatCode>
                <c:ptCount val="24"/>
                <c:pt idx="0">
                  <c:v>2.4899999999999999E-2</c:v>
                </c:pt>
                <c:pt idx="1">
                  <c:v>2.4500000000000001E-2</c:v>
                </c:pt>
                <c:pt idx="2">
                  <c:v>2.46E-2</c:v>
                </c:pt>
                <c:pt idx="3">
                  <c:v>2.58E-2</c:v>
                </c:pt>
                <c:pt idx="4">
                  <c:v>2.3599999999999999E-2</c:v>
                </c:pt>
                <c:pt idx="5">
                  <c:v>2.0799999999999999E-2</c:v>
                </c:pt>
                <c:pt idx="6">
                  <c:v>2.3900000000000001E-2</c:v>
                </c:pt>
                <c:pt idx="7">
                  <c:v>1.9099999999999999E-2</c:v>
                </c:pt>
                <c:pt idx="8">
                  <c:v>2.8299999999999999E-2</c:v>
                </c:pt>
                <c:pt idx="9">
                  <c:v>2.98E-2</c:v>
                </c:pt>
                <c:pt idx="10">
                  <c:v>2.2200000000000001E-2</c:v>
                </c:pt>
                <c:pt idx="11">
                  <c:v>2.1499999999999998E-2</c:v>
                </c:pt>
                <c:pt idx="12">
                  <c:v>2.3400000000000001E-2</c:v>
                </c:pt>
                <c:pt idx="13">
                  <c:v>2.5700000000000001E-2</c:v>
                </c:pt>
                <c:pt idx="14">
                  <c:v>2.6100000000000002E-2</c:v>
                </c:pt>
                <c:pt idx="15">
                  <c:v>3.1099999999999999E-2</c:v>
                </c:pt>
                <c:pt idx="16">
                  <c:v>3.7199999999999997E-2</c:v>
                </c:pt>
                <c:pt idx="17">
                  <c:v>2.6800000000000001E-2</c:v>
                </c:pt>
                <c:pt idx="18">
                  <c:v>2.01E-2</c:v>
                </c:pt>
                <c:pt idx="19">
                  <c:v>9.1000000000000004E-3</c:v>
                </c:pt>
                <c:pt idx="20">
                  <c:v>1.15E-2</c:v>
                </c:pt>
                <c:pt idx="21">
                  <c:v>1.66E-2</c:v>
                </c:pt>
                <c:pt idx="22">
                  <c:v>1.7899999999999999E-2</c:v>
                </c:pt>
                <c:pt idx="23">
                  <c:v>2.06E-2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E3-44C5-B6CC-1CC82B63AEDF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p90_10ma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16">
                  <c:v>2.2200000000000001E-2</c:v>
                </c:pt>
                <c:pt idx="17">
                  <c:v>0.02</c:v>
                </c:pt>
                <c:pt idx="18">
                  <c:v>1.2999999999999999E-2</c:v>
                </c:pt>
                <c:pt idx="19">
                  <c:v>5.5999999999999999E-3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31E3-44C5-B6CC-1CC82B63AEDF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p85_10ma</c:v>
                </c:pt>
              </c:strCache>
            </c:strRef>
          </c:tx>
          <c:spPr>
            <a:ln w="28575" cap="rnd">
              <a:solidFill>
                <a:schemeClr val="accent4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1.23E-2</c:v>
                </c:pt>
                <c:pt idx="1">
                  <c:v>1.0999999999999999E-2</c:v>
                </c:pt>
                <c:pt idx="2">
                  <c:v>1.3899999999999999E-2</c:v>
                </c:pt>
                <c:pt idx="3">
                  <c:v>1.4500000000000001E-2</c:v>
                </c:pt>
                <c:pt idx="4">
                  <c:v>1.21E-2</c:v>
                </c:pt>
                <c:pt idx="5">
                  <c:v>9.5999999999999992E-3</c:v>
                </c:pt>
                <c:pt idx="6">
                  <c:v>1.35E-2</c:v>
                </c:pt>
                <c:pt idx="7">
                  <c:v>1.1299999999999999E-2</c:v>
                </c:pt>
                <c:pt idx="8">
                  <c:v>1.7299999999999999E-2</c:v>
                </c:pt>
                <c:pt idx="9">
                  <c:v>1.7500000000000002E-2</c:v>
                </c:pt>
                <c:pt idx="10">
                  <c:v>9.9000000000000008E-3</c:v>
                </c:pt>
                <c:pt idx="11">
                  <c:v>1.0699999999999999E-2</c:v>
                </c:pt>
                <c:pt idx="12">
                  <c:v>1.06E-2</c:v>
                </c:pt>
                <c:pt idx="13">
                  <c:v>1.17E-2</c:v>
                </c:pt>
                <c:pt idx="14">
                  <c:v>1.29E-2</c:v>
                </c:pt>
                <c:pt idx="15">
                  <c:v>1.44E-2</c:v>
                </c:pt>
                <c:pt idx="16">
                  <c:v>1.7000000000000001E-2</c:v>
                </c:pt>
                <c:pt idx="17">
                  <c:v>1.55E-2</c:v>
                </c:pt>
                <c:pt idx="18">
                  <c:v>8.3999999999999995E-3</c:v>
                </c:pt>
                <c:pt idx="19">
                  <c:v>3.2000000000000002E-3</c:v>
                </c:pt>
                <c:pt idx="20">
                  <c:v>4.5999999999999999E-3</c:v>
                </c:pt>
                <c:pt idx="21">
                  <c:v>8.3000000000000001E-3</c:v>
                </c:pt>
                <c:pt idx="22">
                  <c:v>9.4000000000000004E-3</c:v>
                </c:pt>
                <c:pt idx="23">
                  <c:v>9.4999999999999998E-3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E3-44C5-B6CC-1CC82B63A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p99_30ma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9.5699999999999993E-2</c:v>
                      </c:pt>
                      <c:pt idx="1">
                        <c:v>8.3799999999999999E-2</c:v>
                      </c:pt>
                      <c:pt idx="2">
                        <c:v>7.7499999999999999E-2</c:v>
                      </c:pt>
                      <c:pt idx="3">
                        <c:v>7.2800000000000004E-2</c:v>
                      </c:pt>
                      <c:pt idx="4">
                        <c:v>8.2000000000000003E-2</c:v>
                      </c:pt>
                      <c:pt idx="5">
                        <c:v>6.1600000000000002E-2</c:v>
                      </c:pt>
                      <c:pt idx="6">
                        <c:v>7.6999999999999999E-2</c:v>
                      </c:pt>
                      <c:pt idx="7">
                        <c:v>5.8599999999999999E-2</c:v>
                      </c:pt>
                      <c:pt idx="8">
                        <c:v>8.8300000000000003E-2</c:v>
                      </c:pt>
                      <c:pt idx="9">
                        <c:v>8.5199999999999998E-2</c:v>
                      </c:pt>
                      <c:pt idx="10">
                        <c:v>7.3599999999999999E-2</c:v>
                      </c:pt>
                      <c:pt idx="11">
                        <c:v>7.5999999999999998E-2</c:v>
                      </c:pt>
                      <c:pt idx="12">
                        <c:v>9.1200000000000003E-2</c:v>
                      </c:pt>
                      <c:pt idx="13">
                        <c:v>0.11070000000000001</c:v>
                      </c:pt>
                      <c:pt idx="14">
                        <c:v>0.1065</c:v>
                      </c:pt>
                      <c:pt idx="15">
                        <c:v>9.9099999999999994E-2</c:v>
                      </c:pt>
                      <c:pt idx="16">
                        <c:v>0.11070000000000001</c:v>
                      </c:pt>
                      <c:pt idx="17">
                        <c:v>7.0199999999999999E-2</c:v>
                      </c:pt>
                      <c:pt idx="18">
                        <c:v>6.5199999999999994E-2</c:v>
                      </c:pt>
                      <c:pt idx="19">
                        <c:v>3.5099999999999999E-2</c:v>
                      </c:pt>
                      <c:pt idx="20">
                        <c:v>4.6399999999999997E-2</c:v>
                      </c:pt>
                      <c:pt idx="21">
                        <c:v>4.65E-2</c:v>
                      </c:pt>
                      <c:pt idx="22">
                        <c:v>5.5100000000000003E-2</c:v>
                      </c:pt>
                      <c:pt idx="23">
                        <c:v>6.6100000000000006E-2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31E3-44C5-B6CC-1CC82B63AED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p99_10ma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2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5.1200000000000002E-2</c:v>
                      </c:pt>
                      <c:pt idx="1">
                        <c:v>4.7399999999999998E-2</c:v>
                      </c:pt>
                      <c:pt idx="2">
                        <c:v>4.07E-2</c:v>
                      </c:pt>
                      <c:pt idx="3">
                        <c:v>4.7899999999999998E-2</c:v>
                      </c:pt>
                      <c:pt idx="4">
                        <c:v>4.3799999999999999E-2</c:v>
                      </c:pt>
                      <c:pt idx="5">
                        <c:v>3.6900000000000002E-2</c:v>
                      </c:pt>
                      <c:pt idx="6">
                        <c:v>4.19E-2</c:v>
                      </c:pt>
                      <c:pt idx="7">
                        <c:v>0.03</c:v>
                      </c:pt>
                      <c:pt idx="8">
                        <c:v>4.0899999999999999E-2</c:v>
                      </c:pt>
                      <c:pt idx="9">
                        <c:v>4.48E-2</c:v>
                      </c:pt>
                      <c:pt idx="10">
                        <c:v>3.8899999999999997E-2</c:v>
                      </c:pt>
                      <c:pt idx="11">
                        <c:v>3.8100000000000002E-2</c:v>
                      </c:pt>
                      <c:pt idx="12">
                        <c:v>4.6699999999999998E-2</c:v>
                      </c:pt>
                      <c:pt idx="13">
                        <c:v>5.9200000000000003E-2</c:v>
                      </c:pt>
                      <c:pt idx="14">
                        <c:v>6.0400000000000002E-2</c:v>
                      </c:pt>
                      <c:pt idx="15">
                        <c:v>6.1199999999999997E-2</c:v>
                      </c:pt>
                      <c:pt idx="16">
                        <c:v>6.5199999999999994E-2</c:v>
                      </c:pt>
                      <c:pt idx="17">
                        <c:v>3.8399999999999997E-2</c:v>
                      </c:pt>
                      <c:pt idx="18">
                        <c:v>3.32E-2</c:v>
                      </c:pt>
                      <c:pt idx="19">
                        <c:v>1.72E-2</c:v>
                      </c:pt>
                      <c:pt idx="20">
                        <c:v>2.2499999999999999E-2</c:v>
                      </c:pt>
                      <c:pt idx="21">
                        <c:v>2.7799999999999998E-2</c:v>
                      </c:pt>
                      <c:pt idx="22">
                        <c:v>3.3300000000000003E-2</c:v>
                      </c:pt>
                      <c:pt idx="23">
                        <c:v>4.02E-2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1E3-44C5-B6CC-1CC82B63AEDF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figure_master!$N$3</c:f>
          <c:strCache>
            <c:ptCount val="1"/>
            <c:pt idx="0">
              <c:v>Spring (Mar-May)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p95_30ma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4.8399999999999999E-2</c:v>
                </c:pt>
                <c:pt idx="1">
                  <c:v>5.5300000000000002E-2</c:v>
                </c:pt>
                <c:pt idx="2">
                  <c:v>5.4300000000000001E-2</c:v>
                </c:pt>
                <c:pt idx="3">
                  <c:v>4.9599999999999998E-2</c:v>
                </c:pt>
                <c:pt idx="4">
                  <c:v>5.6599999999999998E-2</c:v>
                </c:pt>
                <c:pt idx="5">
                  <c:v>5.3199999999999997E-2</c:v>
                </c:pt>
                <c:pt idx="6">
                  <c:v>4.8399999999999999E-2</c:v>
                </c:pt>
                <c:pt idx="7">
                  <c:v>5.0900000000000001E-2</c:v>
                </c:pt>
                <c:pt idx="8">
                  <c:v>7.0400000000000004E-2</c:v>
                </c:pt>
                <c:pt idx="9">
                  <c:v>5.1900000000000002E-2</c:v>
                </c:pt>
                <c:pt idx="10">
                  <c:v>3.9899999999999998E-2</c:v>
                </c:pt>
                <c:pt idx="11">
                  <c:v>4.9000000000000002E-2</c:v>
                </c:pt>
                <c:pt idx="12">
                  <c:v>4.87E-2</c:v>
                </c:pt>
                <c:pt idx="13">
                  <c:v>4.1099999999999998E-2</c:v>
                </c:pt>
                <c:pt idx="14">
                  <c:v>3.4799999999999998E-2</c:v>
                </c:pt>
                <c:pt idx="15">
                  <c:v>2.7799999999999998E-2</c:v>
                </c:pt>
                <c:pt idx="16">
                  <c:v>3.44E-2</c:v>
                </c:pt>
                <c:pt idx="17">
                  <c:v>4.3099999999999999E-2</c:v>
                </c:pt>
                <c:pt idx="18">
                  <c:v>5.0500000000000003E-2</c:v>
                </c:pt>
                <c:pt idx="19">
                  <c:v>4.2500000000000003E-2</c:v>
                </c:pt>
                <c:pt idx="20">
                  <c:v>3.8199999999999998E-2</c:v>
                </c:pt>
                <c:pt idx="21">
                  <c:v>2.7099999999999999E-2</c:v>
                </c:pt>
                <c:pt idx="22">
                  <c:v>3.5499999999999997E-2</c:v>
                </c:pt>
                <c:pt idx="23">
                  <c:v>4.7899999999999998E-2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FA-4587-A5EA-17033211EC79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p90_30ma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16">
                  <c:v>2.4199999999999999E-2</c:v>
                </c:pt>
                <c:pt idx="17">
                  <c:v>0.03</c:v>
                </c:pt>
                <c:pt idx="18">
                  <c:v>3.6700000000000003E-2</c:v>
                </c:pt>
                <c:pt idx="19">
                  <c:v>0.03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D5FA-4587-A5EA-17033211EC79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p85_30ma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2.4899999999999999E-2</c:v>
                </c:pt>
                <c:pt idx="1">
                  <c:v>3.0200000000000001E-2</c:v>
                </c:pt>
                <c:pt idx="2">
                  <c:v>3.32E-2</c:v>
                </c:pt>
                <c:pt idx="3">
                  <c:v>3.2500000000000001E-2</c:v>
                </c:pt>
                <c:pt idx="4">
                  <c:v>3.1699999999999999E-2</c:v>
                </c:pt>
                <c:pt idx="5">
                  <c:v>2.8400000000000002E-2</c:v>
                </c:pt>
                <c:pt idx="6">
                  <c:v>3.1800000000000002E-2</c:v>
                </c:pt>
                <c:pt idx="7">
                  <c:v>3.15E-2</c:v>
                </c:pt>
                <c:pt idx="8">
                  <c:v>4.53E-2</c:v>
                </c:pt>
                <c:pt idx="9">
                  <c:v>2.53E-2</c:v>
                </c:pt>
                <c:pt idx="10">
                  <c:v>2.0199999999999999E-2</c:v>
                </c:pt>
                <c:pt idx="11">
                  <c:v>2.8799999999999999E-2</c:v>
                </c:pt>
                <c:pt idx="12">
                  <c:v>2.5399999999999999E-2</c:v>
                </c:pt>
                <c:pt idx="13">
                  <c:v>2.1700000000000001E-2</c:v>
                </c:pt>
                <c:pt idx="14">
                  <c:v>1.7899999999999999E-2</c:v>
                </c:pt>
                <c:pt idx="15">
                  <c:v>1.37E-2</c:v>
                </c:pt>
                <c:pt idx="16">
                  <c:v>1.7100000000000001E-2</c:v>
                </c:pt>
                <c:pt idx="17">
                  <c:v>2.24E-2</c:v>
                </c:pt>
                <c:pt idx="18">
                  <c:v>2.7699999999999999E-2</c:v>
                </c:pt>
                <c:pt idx="19">
                  <c:v>2.1499999999999998E-2</c:v>
                </c:pt>
                <c:pt idx="20">
                  <c:v>2.29E-2</c:v>
                </c:pt>
                <c:pt idx="21">
                  <c:v>1.1599999999999999E-2</c:v>
                </c:pt>
                <c:pt idx="22">
                  <c:v>1.9E-2</c:v>
                </c:pt>
                <c:pt idx="23">
                  <c:v>2.41E-2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FA-4587-A5EA-17033211EC79}"/>
            </c:ext>
          </c:extLst>
        </c:ser>
        <c:ser>
          <c:idx val="5"/>
          <c:order val="5"/>
          <c:tx>
            <c:strRef>
              <c:f>figure_master!$K$2</c:f>
              <c:strCache>
                <c:ptCount val="1"/>
                <c:pt idx="0">
                  <c:v>p95_10ma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figure_master!$K$3:$K$26</c:f>
              <c:numCache>
                <c:formatCode>General</c:formatCode>
                <c:ptCount val="24"/>
                <c:pt idx="0">
                  <c:v>2.7400000000000001E-2</c:v>
                </c:pt>
                <c:pt idx="1">
                  <c:v>2.9100000000000001E-2</c:v>
                </c:pt>
                <c:pt idx="2">
                  <c:v>3.2300000000000002E-2</c:v>
                </c:pt>
                <c:pt idx="3">
                  <c:v>2.8799999999999999E-2</c:v>
                </c:pt>
                <c:pt idx="4">
                  <c:v>3.1699999999999999E-2</c:v>
                </c:pt>
                <c:pt idx="5">
                  <c:v>2.6499999999999999E-2</c:v>
                </c:pt>
                <c:pt idx="6">
                  <c:v>2.8899999999999999E-2</c:v>
                </c:pt>
                <c:pt idx="7">
                  <c:v>2.6100000000000002E-2</c:v>
                </c:pt>
                <c:pt idx="8">
                  <c:v>3.39E-2</c:v>
                </c:pt>
                <c:pt idx="9">
                  <c:v>2.46E-2</c:v>
                </c:pt>
                <c:pt idx="10">
                  <c:v>1.9E-2</c:v>
                </c:pt>
                <c:pt idx="11">
                  <c:v>2.4400000000000002E-2</c:v>
                </c:pt>
                <c:pt idx="12">
                  <c:v>2.3199999999999998E-2</c:v>
                </c:pt>
                <c:pt idx="13">
                  <c:v>2.1100000000000001E-2</c:v>
                </c:pt>
                <c:pt idx="14">
                  <c:v>1.7500000000000002E-2</c:v>
                </c:pt>
                <c:pt idx="15">
                  <c:v>1.77E-2</c:v>
                </c:pt>
                <c:pt idx="16">
                  <c:v>2.2200000000000001E-2</c:v>
                </c:pt>
                <c:pt idx="17">
                  <c:v>2.8299999999999999E-2</c:v>
                </c:pt>
                <c:pt idx="18">
                  <c:v>3.0599999999999999E-2</c:v>
                </c:pt>
                <c:pt idx="19">
                  <c:v>2.4199999999999999E-2</c:v>
                </c:pt>
                <c:pt idx="20">
                  <c:v>1.95E-2</c:v>
                </c:pt>
                <c:pt idx="21">
                  <c:v>1.5299999999999999E-2</c:v>
                </c:pt>
                <c:pt idx="22">
                  <c:v>2.0500000000000001E-2</c:v>
                </c:pt>
                <c:pt idx="23">
                  <c:v>2.75E-2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FA-4587-A5EA-17033211EC79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p90_10ma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16">
                  <c:v>1.4500000000000001E-2</c:v>
                </c:pt>
                <c:pt idx="17">
                  <c:v>1.9099999999999999E-2</c:v>
                </c:pt>
                <c:pt idx="18">
                  <c:v>2.2499999999999999E-2</c:v>
                </c:pt>
                <c:pt idx="19">
                  <c:v>1.7399999999999999E-2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D5FA-4587-A5EA-17033211EC79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p85_10ma</c:v>
                </c:pt>
              </c:strCache>
            </c:strRef>
          </c:tx>
          <c:spPr>
            <a:ln w="28575" cap="rnd">
              <a:solidFill>
                <a:schemeClr val="accent4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1.2999999999999999E-2</c:v>
                </c:pt>
                <c:pt idx="1">
                  <c:v>1.66E-2</c:v>
                </c:pt>
                <c:pt idx="2">
                  <c:v>1.61E-2</c:v>
                </c:pt>
                <c:pt idx="3">
                  <c:v>1.8100000000000002E-2</c:v>
                </c:pt>
                <c:pt idx="4">
                  <c:v>1.6400000000000001E-2</c:v>
                </c:pt>
                <c:pt idx="5">
                  <c:v>1.37E-2</c:v>
                </c:pt>
                <c:pt idx="6">
                  <c:v>1.7399999999999999E-2</c:v>
                </c:pt>
                <c:pt idx="7">
                  <c:v>1.52E-2</c:v>
                </c:pt>
                <c:pt idx="8">
                  <c:v>2.1000000000000001E-2</c:v>
                </c:pt>
                <c:pt idx="9">
                  <c:v>1.11E-2</c:v>
                </c:pt>
                <c:pt idx="10">
                  <c:v>9.4999999999999998E-3</c:v>
                </c:pt>
                <c:pt idx="11">
                  <c:v>1.3599999999999999E-2</c:v>
                </c:pt>
                <c:pt idx="12">
                  <c:v>1.24E-2</c:v>
                </c:pt>
                <c:pt idx="13">
                  <c:v>1.09E-2</c:v>
                </c:pt>
                <c:pt idx="14">
                  <c:v>8.3999999999999995E-3</c:v>
                </c:pt>
                <c:pt idx="15">
                  <c:v>7.7999999999999996E-3</c:v>
                </c:pt>
                <c:pt idx="16">
                  <c:v>1.0699999999999999E-2</c:v>
                </c:pt>
                <c:pt idx="17">
                  <c:v>1.4200000000000001E-2</c:v>
                </c:pt>
                <c:pt idx="18">
                  <c:v>1.7600000000000001E-2</c:v>
                </c:pt>
                <c:pt idx="19">
                  <c:v>1.3299999999999999E-2</c:v>
                </c:pt>
                <c:pt idx="20">
                  <c:v>1.1299999999999999E-2</c:v>
                </c:pt>
                <c:pt idx="21">
                  <c:v>6.7000000000000002E-3</c:v>
                </c:pt>
                <c:pt idx="22">
                  <c:v>1.01E-2</c:v>
                </c:pt>
                <c:pt idx="23">
                  <c:v>1.3899999999999999E-2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FA-4587-A5EA-17033211E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p99_30ma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8.3699999999999997E-2</c:v>
                      </c:pt>
                      <c:pt idx="1">
                        <c:v>8.8300000000000003E-2</c:v>
                      </c:pt>
                      <c:pt idx="2">
                        <c:v>9.4200000000000006E-2</c:v>
                      </c:pt>
                      <c:pt idx="3">
                        <c:v>7.5899999999999995E-2</c:v>
                      </c:pt>
                      <c:pt idx="4">
                        <c:v>7.8799999999999995E-2</c:v>
                      </c:pt>
                      <c:pt idx="5">
                        <c:v>7.6899999999999996E-2</c:v>
                      </c:pt>
                      <c:pt idx="6">
                        <c:v>8.5099999999999995E-2</c:v>
                      </c:pt>
                      <c:pt idx="7">
                        <c:v>7.5499999999999998E-2</c:v>
                      </c:pt>
                      <c:pt idx="8">
                        <c:v>0.1079</c:v>
                      </c:pt>
                      <c:pt idx="9">
                        <c:v>7.7399999999999997E-2</c:v>
                      </c:pt>
                      <c:pt idx="10">
                        <c:v>7.1300000000000002E-2</c:v>
                      </c:pt>
                      <c:pt idx="11">
                        <c:v>7.3599999999999999E-2</c:v>
                      </c:pt>
                      <c:pt idx="12">
                        <c:v>8.8999999999999996E-2</c:v>
                      </c:pt>
                      <c:pt idx="13">
                        <c:v>8.0399999999999999E-2</c:v>
                      </c:pt>
                      <c:pt idx="14">
                        <c:v>0.08</c:v>
                      </c:pt>
                      <c:pt idx="15">
                        <c:v>5.5599999999999997E-2</c:v>
                      </c:pt>
                      <c:pt idx="16">
                        <c:v>6.54E-2</c:v>
                      </c:pt>
                      <c:pt idx="17">
                        <c:v>8.6099999999999996E-2</c:v>
                      </c:pt>
                      <c:pt idx="18">
                        <c:v>7.7499999999999999E-2</c:v>
                      </c:pt>
                      <c:pt idx="19">
                        <c:v>6.9699999999999998E-2</c:v>
                      </c:pt>
                      <c:pt idx="20">
                        <c:v>5.8299999999999998E-2</c:v>
                      </c:pt>
                      <c:pt idx="21">
                        <c:v>4.8899999999999999E-2</c:v>
                      </c:pt>
                      <c:pt idx="22">
                        <c:v>5.5599999999999997E-2</c:v>
                      </c:pt>
                      <c:pt idx="23">
                        <c:v>7.1499999999999994E-2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D5FA-4587-A5EA-17033211EC7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p99_10ma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2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5.2999999999999999E-2</c:v>
                      </c:pt>
                      <c:pt idx="1">
                        <c:v>4.9500000000000002E-2</c:v>
                      </c:pt>
                      <c:pt idx="2">
                        <c:v>5.8400000000000001E-2</c:v>
                      </c:pt>
                      <c:pt idx="3">
                        <c:v>5.0799999999999998E-2</c:v>
                      </c:pt>
                      <c:pt idx="4">
                        <c:v>5.2299999999999999E-2</c:v>
                      </c:pt>
                      <c:pt idx="5">
                        <c:v>4.3799999999999999E-2</c:v>
                      </c:pt>
                      <c:pt idx="6">
                        <c:v>4.6899999999999997E-2</c:v>
                      </c:pt>
                      <c:pt idx="7">
                        <c:v>4.3700000000000003E-2</c:v>
                      </c:pt>
                      <c:pt idx="8">
                        <c:v>5.11E-2</c:v>
                      </c:pt>
                      <c:pt idx="9">
                        <c:v>4.19E-2</c:v>
                      </c:pt>
                      <c:pt idx="10">
                        <c:v>3.8300000000000001E-2</c:v>
                      </c:pt>
                      <c:pt idx="11">
                        <c:v>3.8699999999999998E-2</c:v>
                      </c:pt>
                      <c:pt idx="12">
                        <c:v>4.3900000000000002E-2</c:v>
                      </c:pt>
                      <c:pt idx="13">
                        <c:v>3.9800000000000002E-2</c:v>
                      </c:pt>
                      <c:pt idx="14">
                        <c:v>4.36E-2</c:v>
                      </c:pt>
                      <c:pt idx="15">
                        <c:v>4.5100000000000001E-2</c:v>
                      </c:pt>
                      <c:pt idx="16">
                        <c:v>4.1399999999999999E-2</c:v>
                      </c:pt>
                      <c:pt idx="17">
                        <c:v>5.2200000000000003E-2</c:v>
                      </c:pt>
                      <c:pt idx="18">
                        <c:v>5.5599999999999997E-2</c:v>
                      </c:pt>
                      <c:pt idx="19">
                        <c:v>4.1200000000000001E-2</c:v>
                      </c:pt>
                      <c:pt idx="20">
                        <c:v>3.8100000000000002E-2</c:v>
                      </c:pt>
                      <c:pt idx="21">
                        <c:v>3.0599999999999999E-2</c:v>
                      </c:pt>
                      <c:pt idx="22">
                        <c:v>3.7699999999999997E-2</c:v>
                      </c:pt>
                      <c:pt idx="23">
                        <c:v>5.0999999999999997E-2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5FA-4587-A5EA-17033211EC79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figure_master!$N$3</c:f>
          <c:strCache>
            <c:ptCount val="1"/>
            <c:pt idx="0">
              <c:v>Summer (Jun-Aug)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p95_30ma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2.9399999999999999E-2</c:v>
                </c:pt>
                <c:pt idx="1">
                  <c:v>3.3799999999999997E-2</c:v>
                </c:pt>
                <c:pt idx="2">
                  <c:v>3.5099999999999999E-2</c:v>
                </c:pt>
                <c:pt idx="3">
                  <c:v>3.3099999999999997E-2</c:v>
                </c:pt>
                <c:pt idx="4">
                  <c:v>2.9399999999999999E-2</c:v>
                </c:pt>
                <c:pt idx="5">
                  <c:v>3.3399999999999999E-2</c:v>
                </c:pt>
                <c:pt idx="6">
                  <c:v>3.9100000000000003E-2</c:v>
                </c:pt>
                <c:pt idx="7">
                  <c:v>2.8400000000000002E-2</c:v>
                </c:pt>
                <c:pt idx="8">
                  <c:v>3.1600000000000003E-2</c:v>
                </c:pt>
                <c:pt idx="9">
                  <c:v>1.67E-2</c:v>
                </c:pt>
                <c:pt idx="10">
                  <c:v>2.29E-2</c:v>
                </c:pt>
                <c:pt idx="11">
                  <c:v>2.3699999999999999E-2</c:v>
                </c:pt>
                <c:pt idx="12">
                  <c:v>1.9099999999999999E-2</c:v>
                </c:pt>
                <c:pt idx="13">
                  <c:v>1.8700000000000001E-2</c:v>
                </c:pt>
                <c:pt idx="14">
                  <c:v>1.7600000000000001E-2</c:v>
                </c:pt>
                <c:pt idx="15">
                  <c:v>1.5800000000000002E-2</c:v>
                </c:pt>
                <c:pt idx="16">
                  <c:v>2.0500000000000001E-2</c:v>
                </c:pt>
                <c:pt idx="17">
                  <c:v>2.0799999999999999E-2</c:v>
                </c:pt>
                <c:pt idx="18">
                  <c:v>2.3699999999999999E-2</c:v>
                </c:pt>
                <c:pt idx="19">
                  <c:v>2.46E-2</c:v>
                </c:pt>
                <c:pt idx="20">
                  <c:v>2.3E-2</c:v>
                </c:pt>
                <c:pt idx="21">
                  <c:v>2.01E-2</c:v>
                </c:pt>
                <c:pt idx="22">
                  <c:v>1.83E-2</c:v>
                </c:pt>
                <c:pt idx="23">
                  <c:v>2.2200000000000001E-2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6-43D7-A05D-30915201B4EB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p90_30ma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16">
                  <c:v>1.4200000000000001E-2</c:v>
                </c:pt>
                <c:pt idx="17">
                  <c:v>1.61E-2</c:v>
                </c:pt>
                <c:pt idx="18">
                  <c:v>1.8499999999999999E-2</c:v>
                </c:pt>
                <c:pt idx="19">
                  <c:v>1.8200000000000001E-2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18C6-43D7-A05D-30915201B4EB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p85_30ma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1.78E-2</c:v>
                </c:pt>
                <c:pt idx="1">
                  <c:v>2.0799999999999999E-2</c:v>
                </c:pt>
                <c:pt idx="2">
                  <c:v>2.01E-2</c:v>
                </c:pt>
                <c:pt idx="3">
                  <c:v>2.0299999999999999E-2</c:v>
                </c:pt>
                <c:pt idx="4">
                  <c:v>1.83E-2</c:v>
                </c:pt>
                <c:pt idx="5">
                  <c:v>2.1700000000000001E-2</c:v>
                </c:pt>
                <c:pt idx="6">
                  <c:v>2.7900000000000001E-2</c:v>
                </c:pt>
                <c:pt idx="7">
                  <c:v>1.8100000000000002E-2</c:v>
                </c:pt>
                <c:pt idx="8">
                  <c:v>1.7600000000000001E-2</c:v>
                </c:pt>
                <c:pt idx="9">
                  <c:v>4.0000000000000001E-3</c:v>
                </c:pt>
                <c:pt idx="10">
                  <c:v>1.38E-2</c:v>
                </c:pt>
                <c:pt idx="11">
                  <c:v>1.6299999999999999E-2</c:v>
                </c:pt>
                <c:pt idx="12">
                  <c:v>1.2999999999999999E-2</c:v>
                </c:pt>
                <c:pt idx="13">
                  <c:v>1.09E-2</c:v>
                </c:pt>
                <c:pt idx="14">
                  <c:v>9.7999999999999997E-3</c:v>
                </c:pt>
                <c:pt idx="15">
                  <c:v>8.5000000000000006E-3</c:v>
                </c:pt>
                <c:pt idx="16">
                  <c:v>1.11E-2</c:v>
                </c:pt>
                <c:pt idx="17">
                  <c:v>1.32E-2</c:v>
                </c:pt>
                <c:pt idx="18">
                  <c:v>1.49E-2</c:v>
                </c:pt>
                <c:pt idx="19">
                  <c:v>1.35E-2</c:v>
                </c:pt>
                <c:pt idx="20">
                  <c:v>1.6199999999999999E-2</c:v>
                </c:pt>
                <c:pt idx="21">
                  <c:v>1.14E-2</c:v>
                </c:pt>
                <c:pt idx="22">
                  <c:v>8.3999999999999995E-3</c:v>
                </c:pt>
                <c:pt idx="23">
                  <c:v>1.35E-2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6-43D7-A05D-30915201B4EB}"/>
            </c:ext>
          </c:extLst>
        </c:ser>
        <c:ser>
          <c:idx val="5"/>
          <c:order val="5"/>
          <c:tx>
            <c:strRef>
              <c:f>figure_master!$K$2</c:f>
              <c:strCache>
                <c:ptCount val="1"/>
                <c:pt idx="0">
                  <c:v>p95_10ma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figure_master!$K$3:$K$26</c:f>
              <c:numCache>
                <c:formatCode>General</c:formatCode>
                <c:ptCount val="24"/>
                <c:pt idx="0">
                  <c:v>1.7999999999999999E-2</c:v>
                </c:pt>
                <c:pt idx="1">
                  <c:v>1.9800000000000002E-2</c:v>
                </c:pt>
                <c:pt idx="2">
                  <c:v>1.9300000000000001E-2</c:v>
                </c:pt>
                <c:pt idx="3">
                  <c:v>1.9400000000000001E-2</c:v>
                </c:pt>
                <c:pt idx="4">
                  <c:v>1.6E-2</c:v>
                </c:pt>
                <c:pt idx="5">
                  <c:v>1.9599999999999999E-2</c:v>
                </c:pt>
                <c:pt idx="6">
                  <c:v>2.0400000000000001E-2</c:v>
                </c:pt>
                <c:pt idx="7">
                  <c:v>1.44E-2</c:v>
                </c:pt>
                <c:pt idx="8">
                  <c:v>1.41E-2</c:v>
                </c:pt>
                <c:pt idx="9">
                  <c:v>8.5000000000000006E-3</c:v>
                </c:pt>
                <c:pt idx="10">
                  <c:v>1.2800000000000001E-2</c:v>
                </c:pt>
                <c:pt idx="11">
                  <c:v>1.3299999999999999E-2</c:v>
                </c:pt>
                <c:pt idx="12">
                  <c:v>1.09E-2</c:v>
                </c:pt>
                <c:pt idx="13">
                  <c:v>1.04E-2</c:v>
                </c:pt>
                <c:pt idx="14">
                  <c:v>9.1999999999999998E-3</c:v>
                </c:pt>
                <c:pt idx="15">
                  <c:v>0.01</c:v>
                </c:pt>
                <c:pt idx="16">
                  <c:v>1.2200000000000001E-2</c:v>
                </c:pt>
                <c:pt idx="17">
                  <c:v>1.2699999999999999E-2</c:v>
                </c:pt>
                <c:pt idx="18">
                  <c:v>1.6799999999999999E-2</c:v>
                </c:pt>
                <c:pt idx="19">
                  <c:v>1.49E-2</c:v>
                </c:pt>
                <c:pt idx="20">
                  <c:v>1.49E-2</c:v>
                </c:pt>
                <c:pt idx="21">
                  <c:v>1.12E-2</c:v>
                </c:pt>
                <c:pt idx="22">
                  <c:v>1.0699999999999999E-2</c:v>
                </c:pt>
                <c:pt idx="23">
                  <c:v>1.29E-2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C6-43D7-A05D-30915201B4EB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p90_10ma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16">
                  <c:v>8.3000000000000001E-3</c:v>
                </c:pt>
                <c:pt idx="17">
                  <c:v>9.7000000000000003E-3</c:v>
                </c:pt>
                <c:pt idx="18">
                  <c:v>1.2800000000000001E-2</c:v>
                </c:pt>
                <c:pt idx="19">
                  <c:v>1.15E-2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18C6-43D7-A05D-30915201B4EB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p85_10ma</c:v>
                </c:pt>
              </c:strCache>
            </c:strRef>
          </c:tx>
          <c:spPr>
            <a:ln w="28575" cap="rnd">
              <a:solidFill>
                <a:schemeClr val="accent4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1.0200000000000001E-2</c:v>
                </c:pt>
                <c:pt idx="1">
                  <c:v>1.14E-2</c:v>
                </c:pt>
                <c:pt idx="2">
                  <c:v>1.0999999999999999E-2</c:v>
                </c:pt>
                <c:pt idx="3">
                  <c:v>1.09E-2</c:v>
                </c:pt>
                <c:pt idx="4">
                  <c:v>9.5999999999999992E-3</c:v>
                </c:pt>
                <c:pt idx="5">
                  <c:v>1.24E-2</c:v>
                </c:pt>
                <c:pt idx="6">
                  <c:v>1.3899999999999999E-2</c:v>
                </c:pt>
                <c:pt idx="7">
                  <c:v>7.3000000000000001E-3</c:v>
                </c:pt>
                <c:pt idx="8">
                  <c:v>5.5999999999999999E-3</c:v>
                </c:pt>
                <c:pt idx="9">
                  <c:v>1.1000000000000001E-3</c:v>
                </c:pt>
                <c:pt idx="10">
                  <c:v>6.7999999999999996E-3</c:v>
                </c:pt>
                <c:pt idx="11">
                  <c:v>8.3999999999999995E-3</c:v>
                </c:pt>
                <c:pt idx="12">
                  <c:v>6.4999999999999997E-3</c:v>
                </c:pt>
                <c:pt idx="13">
                  <c:v>6.1000000000000004E-3</c:v>
                </c:pt>
                <c:pt idx="14">
                  <c:v>5.3E-3</c:v>
                </c:pt>
                <c:pt idx="15">
                  <c:v>5.1999999999999998E-3</c:v>
                </c:pt>
                <c:pt idx="16">
                  <c:v>6.3E-3</c:v>
                </c:pt>
                <c:pt idx="17">
                  <c:v>7.7000000000000002E-3</c:v>
                </c:pt>
                <c:pt idx="18">
                  <c:v>1.03E-2</c:v>
                </c:pt>
                <c:pt idx="19">
                  <c:v>9.1999999999999998E-3</c:v>
                </c:pt>
                <c:pt idx="20">
                  <c:v>1.01E-2</c:v>
                </c:pt>
                <c:pt idx="21">
                  <c:v>5.1000000000000004E-3</c:v>
                </c:pt>
                <c:pt idx="22">
                  <c:v>4.7000000000000002E-3</c:v>
                </c:pt>
                <c:pt idx="23">
                  <c:v>7.4000000000000003E-3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C6-43D7-A05D-30915201B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p99_30ma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4.5100000000000001E-2</c:v>
                      </c:pt>
                      <c:pt idx="1">
                        <c:v>5.4199999999999998E-2</c:v>
                      </c:pt>
                      <c:pt idx="2">
                        <c:v>5.2900000000000003E-2</c:v>
                      </c:pt>
                      <c:pt idx="3">
                        <c:v>5.3699999999999998E-2</c:v>
                      </c:pt>
                      <c:pt idx="4">
                        <c:v>4.2500000000000003E-2</c:v>
                      </c:pt>
                      <c:pt idx="5">
                        <c:v>5.1700000000000003E-2</c:v>
                      </c:pt>
                      <c:pt idx="6">
                        <c:v>5.9299999999999999E-2</c:v>
                      </c:pt>
                      <c:pt idx="7">
                        <c:v>4.8899999999999999E-2</c:v>
                      </c:pt>
                      <c:pt idx="8">
                        <c:v>4.7600000000000003E-2</c:v>
                      </c:pt>
                      <c:pt idx="9">
                        <c:v>2.7699999999999999E-2</c:v>
                      </c:pt>
                      <c:pt idx="10">
                        <c:v>3.2599999999999997E-2</c:v>
                      </c:pt>
                      <c:pt idx="11">
                        <c:v>3.2199999999999999E-2</c:v>
                      </c:pt>
                      <c:pt idx="12">
                        <c:v>2.69E-2</c:v>
                      </c:pt>
                      <c:pt idx="13">
                        <c:v>2.76E-2</c:v>
                      </c:pt>
                      <c:pt idx="14">
                        <c:v>2.4400000000000002E-2</c:v>
                      </c:pt>
                      <c:pt idx="15">
                        <c:v>2.35E-2</c:v>
                      </c:pt>
                      <c:pt idx="16">
                        <c:v>2.9700000000000001E-2</c:v>
                      </c:pt>
                      <c:pt idx="17">
                        <c:v>3.6499999999999998E-2</c:v>
                      </c:pt>
                      <c:pt idx="18">
                        <c:v>3.8699999999999998E-2</c:v>
                      </c:pt>
                      <c:pt idx="19">
                        <c:v>3.9399999999999998E-2</c:v>
                      </c:pt>
                      <c:pt idx="20">
                        <c:v>3.4700000000000002E-2</c:v>
                      </c:pt>
                      <c:pt idx="21">
                        <c:v>3.2300000000000002E-2</c:v>
                      </c:pt>
                      <c:pt idx="22">
                        <c:v>3.1699999999999999E-2</c:v>
                      </c:pt>
                      <c:pt idx="23">
                        <c:v>3.44E-2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18C6-43D7-A05D-30915201B4E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p99_10ma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2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2.93E-2</c:v>
                      </c:pt>
                      <c:pt idx="1">
                        <c:v>3.32E-2</c:v>
                      </c:pt>
                      <c:pt idx="2">
                        <c:v>3.4500000000000003E-2</c:v>
                      </c:pt>
                      <c:pt idx="3">
                        <c:v>3.1300000000000001E-2</c:v>
                      </c:pt>
                      <c:pt idx="4">
                        <c:v>2.3599999999999999E-2</c:v>
                      </c:pt>
                      <c:pt idx="5">
                        <c:v>2.8500000000000001E-2</c:v>
                      </c:pt>
                      <c:pt idx="6">
                        <c:v>2.98E-2</c:v>
                      </c:pt>
                      <c:pt idx="7">
                        <c:v>2.4400000000000002E-2</c:v>
                      </c:pt>
                      <c:pt idx="8">
                        <c:v>2.58E-2</c:v>
                      </c:pt>
                      <c:pt idx="9">
                        <c:v>1.5800000000000002E-2</c:v>
                      </c:pt>
                      <c:pt idx="10">
                        <c:v>1.6899999999999998E-2</c:v>
                      </c:pt>
                      <c:pt idx="11">
                        <c:v>1.8599999999999998E-2</c:v>
                      </c:pt>
                      <c:pt idx="12">
                        <c:v>1.6500000000000001E-2</c:v>
                      </c:pt>
                      <c:pt idx="13">
                        <c:v>1.5299999999999999E-2</c:v>
                      </c:pt>
                      <c:pt idx="14">
                        <c:v>1.41E-2</c:v>
                      </c:pt>
                      <c:pt idx="15">
                        <c:v>1.61E-2</c:v>
                      </c:pt>
                      <c:pt idx="16">
                        <c:v>1.9400000000000001E-2</c:v>
                      </c:pt>
                      <c:pt idx="17">
                        <c:v>2.2200000000000001E-2</c:v>
                      </c:pt>
                      <c:pt idx="18">
                        <c:v>2.5499999999999998E-2</c:v>
                      </c:pt>
                      <c:pt idx="19">
                        <c:v>2.1499999999999998E-2</c:v>
                      </c:pt>
                      <c:pt idx="20">
                        <c:v>2.1700000000000001E-2</c:v>
                      </c:pt>
                      <c:pt idx="21">
                        <c:v>1.89E-2</c:v>
                      </c:pt>
                      <c:pt idx="22">
                        <c:v>1.8599999999999998E-2</c:v>
                      </c:pt>
                      <c:pt idx="23">
                        <c:v>2.0400000000000001E-2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8C6-43D7-A05D-30915201B4EB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figure_master!$N$3</c:f>
          <c:strCache>
            <c:ptCount val="1"/>
            <c:pt idx="0">
              <c:v>Fall (Sep-Nov)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p95_30ma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3.04E-2</c:v>
                </c:pt>
                <c:pt idx="1">
                  <c:v>3.2300000000000002E-2</c:v>
                </c:pt>
                <c:pt idx="2">
                  <c:v>3.2000000000000001E-2</c:v>
                </c:pt>
                <c:pt idx="3">
                  <c:v>3.56E-2</c:v>
                </c:pt>
                <c:pt idx="4">
                  <c:v>3.1199999999999999E-2</c:v>
                </c:pt>
                <c:pt idx="5">
                  <c:v>3.6200000000000003E-2</c:v>
                </c:pt>
                <c:pt idx="6">
                  <c:v>4.1799999999999997E-2</c:v>
                </c:pt>
                <c:pt idx="7">
                  <c:v>3.9199999999999999E-2</c:v>
                </c:pt>
                <c:pt idx="8">
                  <c:v>4.7800000000000002E-2</c:v>
                </c:pt>
                <c:pt idx="9">
                  <c:v>5.5399999999999998E-2</c:v>
                </c:pt>
                <c:pt idx="10">
                  <c:v>2.5899999999999999E-2</c:v>
                </c:pt>
                <c:pt idx="11">
                  <c:v>3.5099999999999999E-2</c:v>
                </c:pt>
                <c:pt idx="12">
                  <c:v>2.7799999999999998E-2</c:v>
                </c:pt>
                <c:pt idx="13">
                  <c:v>2.4899999999999999E-2</c:v>
                </c:pt>
                <c:pt idx="14">
                  <c:v>2.4799999999999999E-2</c:v>
                </c:pt>
                <c:pt idx="15">
                  <c:v>2.8400000000000002E-2</c:v>
                </c:pt>
                <c:pt idx="16">
                  <c:v>3.5999999999999997E-2</c:v>
                </c:pt>
                <c:pt idx="17">
                  <c:v>4.4900000000000002E-2</c:v>
                </c:pt>
                <c:pt idx="18">
                  <c:v>3.5200000000000002E-2</c:v>
                </c:pt>
                <c:pt idx="19">
                  <c:v>2.46E-2</c:v>
                </c:pt>
                <c:pt idx="20">
                  <c:v>1.8599999999999998E-2</c:v>
                </c:pt>
                <c:pt idx="21">
                  <c:v>2.3699999999999999E-2</c:v>
                </c:pt>
                <c:pt idx="22">
                  <c:v>2.64E-2</c:v>
                </c:pt>
                <c:pt idx="23">
                  <c:v>3.1199999999999999E-2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F4-4962-BA5F-47932B9B3490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p90_30ma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16">
                  <c:v>2.5499999999999998E-2</c:v>
                </c:pt>
                <c:pt idx="17">
                  <c:v>3.39E-2</c:v>
                </c:pt>
                <c:pt idx="18">
                  <c:v>2.86E-2</c:v>
                </c:pt>
                <c:pt idx="19">
                  <c:v>1.61E-2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7DF4-4962-BA5F-47932B9B3490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p85_30ma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1.9E-2</c:v>
                </c:pt>
                <c:pt idx="1">
                  <c:v>1.9199999999999998E-2</c:v>
                </c:pt>
                <c:pt idx="2">
                  <c:v>1.83E-2</c:v>
                </c:pt>
                <c:pt idx="3">
                  <c:v>2.1499999999999998E-2</c:v>
                </c:pt>
                <c:pt idx="4">
                  <c:v>1.9300000000000001E-2</c:v>
                </c:pt>
                <c:pt idx="5">
                  <c:v>1.8700000000000001E-2</c:v>
                </c:pt>
                <c:pt idx="6">
                  <c:v>2.6499999999999999E-2</c:v>
                </c:pt>
                <c:pt idx="7">
                  <c:v>2.2599999999999999E-2</c:v>
                </c:pt>
                <c:pt idx="8">
                  <c:v>2.93E-2</c:v>
                </c:pt>
                <c:pt idx="9">
                  <c:v>3.56E-2</c:v>
                </c:pt>
                <c:pt idx="10">
                  <c:v>1.15E-2</c:v>
                </c:pt>
                <c:pt idx="11">
                  <c:v>1.9099999999999999E-2</c:v>
                </c:pt>
                <c:pt idx="12">
                  <c:v>1.6299999999999999E-2</c:v>
                </c:pt>
                <c:pt idx="13">
                  <c:v>1.4999999999999999E-2</c:v>
                </c:pt>
                <c:pt idx="14">
                  <c:v>1.3599999999999999E-2</c:v>
                </c:pt>
                <c:pt idx="15">
                  <c:v>1.23E-2</c:v>
                </c:pt>
                <c:pt idx="16">
                  <c:v>1.9599999999999999E-2</c:v>
                </c:pt>
                <c:pt idx="17">
                  <c:v>2.6100000000000002E-2</c:v>
                </c:pt>
                <c:pt idx="18">
                  <c:v>2.4E-2</c:v>
                </c:pt>
                <c:pt idx="19">
                  <c:v>1.2E-2</c:v>
                </c:pt>
                <c:pt idx="20">
                  <c:v>7.0000000000000001E-3</c:v>
                </c:pt>
                <c:pt idx="21">
                  <c:v>1.18E-2</c:v>
                </c:pt>
                <c:pt idx="22">
                  <c:v>1.4200000000000001E-2</c:v>
                </c:pt>
                <c:pt idx="23">
                  <c:v>1.89E-2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F4-4962-BA5F-47932B9B3490}"/>
            </c:ext>
          </c:extLst>
        </c:ser>
        <c:ser>
          <c:idx val="5"/>
          <c:order val="5"/>
          <c:tx>
            <c:strRef>
              <c:f>figure_master!$K$2</c:f>
              <c:strCache>
                <c:ptCount val="1"/>
                <c:pt idx="0">
                  <c:v>p95_10ma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figure_master!$K$3:$K$26</c:f>
              <c:numCache>
                <c:formatCode>General</c:formatCode>
                <c:ptCount val="24"/>
                <c:pt idx="0">
                  <c:v>1.6500000000000001E-2</c:v>
                </c:pt>
                <c:pt idx="1">
                  <c:v>1.8800000000000001E-2</c:v>
                </c:pt>
                <c:pt idx="2">
                  <c:v>1.8100000000000002E-2</c:v>
                </c:pt>
                <c:pt idx="3">
                  <c:v>2.0500000000000001E-2</c:v>
                </c:pt>
                <c:pt idx="4">
                  <c:v>1.77E-2</c:v>
                </c:pt>
                <c:pt idx="5">
                  <c:v>1.8800000000000001E-2</c:v>
                </c:pt>
                <c:pt idx="6">
                  <c:v>2.2200000000000001E-2</c:v>
                </c:pt>
                <c:pt idx="7">
                  <c:v>1.9099999999999999E-2</c:v>
                </c:pt>
                <c:pt idx="8">
                  <c:v>2.4799999999999999E-2</c:v>
                </c:pt>
                <c:pt idx="9">
                  <c:v>2.69E-2</c:v>
                </c:pt>
                <c:pt idx="10">
                  <c:v>1.47E-2</c:v>
                </c:pt>
                <c:pt idx="11">
                  <c:v>1.7399999999999999E-2</c:v>
                </c:pt>
                <c:pt idx="12">
                  <c:v>1.43E-2</c:v>
                </c:pt>
                <c:pt idx="13">
                  <c:v>1.38E-2</c:v>
                </c:pt>
                <c:pt idx="14">
                  <c:v>1.44E-2</c:v>
                </c:pt>
                <c:pt idx="15">
                  <c:v>1.6400000000000001E-2</c:v>
                </c:pt>
                <c:pt idx="16">
                  <c:v>2.1600000000000001E-2</c:v>
                </c:pt>
                <c:pt idx="17">
                  <c:v>2.6200000000000001E-2</c:v>
                </c:pt>
                <c:pt idx="18">
                  <c:v>1.89E-2</c:v>
                </c:pt>
                <c:pt idx="19">
                  <c:v>1.23E-2</c:v>
                </c:pt>
                <c:pt idx="20">
                  <c:v>8.6E-3</c:v>
                </c:pt>
                <c:pt idx="21">
                  <c:v>1.26E-2</c:v>
                </c:pt>
                <c:pt idx="22">
                  <c:v>1.3899999999999999E-2</c:v>
                </c:pt>
                <c:pt idx="23">
                  <c:v>1.66E-2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F4-4962-BA5F-47932B9B3490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p90_10ma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16">
                  <c:v>1.5299999999999999E-2</c:v>
                </c:pt>
                <c:pt idx="17">
                  <c:v>1.9199999999999998E-2</c:v>
                </c:pt>
                <c:pt idx="18">
                  <c:v>1.52E-2</c:v>
                </c:pt>
                <c:pt idx="19">
                  <c:v>8.0000000000000002E-3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7DF4-4962-BA5F-47932B9B3490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p85_10ma</c:v>
                </c:pt>
              </c:strCache>
            </c:strRef>
          </c:tx>
          <c:spPr>
            <a:ln w="28575" cap="rnd">
              <a:solidFill>
                <a:schemeClr val="accent4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8.9999999999999993E-3</c:v>
                </c:pt>
                <c:pt idx="1">
                  <c:v>1.01E-2</c:v>
                </c:pt>
                <c:pt idx="2">
                  <c:v>1.0500000000000001E-2</c:v>
                </c:pt>
                <c:pt idx="3">
                  <c:v>1.18E-2</c:v>
                </c:pt>
                <c:pt idx="4">
                  <c:v>1.01E-2</c:v>
                </c:pt>
                <c:pt idx="5">
                  <c:v>9.2999999999999992E-3</c:v>
                </c:pt>
                <c:pt idx="6">
                  <c:v>1.46E-2</c:v>
                </c:pt>
                <c:pt idx="7">
                  <c:v>1.03E-2</c:v>
                </c:pt>
                <c:pt idx="8">
                  <c:v>1.38E-2</c:v>
                </c:pt>
                <c:pt idx="9">
                  <c:v>1.4200000000000001E-2</c:v>
                </c:pt>
                <c:pt idx="10">
                  <c:v>5.8999999999999999E-3</c:v>
                </c:pt>
                <c:pt idx="11">
                  <c:v>9.4000000000000004E-3</c:v>
                </c:pt>
                <c:pt idx="12">
                  <c:v>7.9000000000000008E-3</c:v>
                </c:pt>
                <c:pt idx="13">
                  <c:v>7.3000000000000001E-3</c:v>
                </c:pt>
                <c:pt idx="14">
                  <c:v>7.4999999999999997E-3</c:v>
                </c:pt>
                <c:pt idx="15">
                  <c:v>7.4999999999999997E-3</c:v>
                </c:pt>
                <c:pt idx="16">
                  <c:v>1.15E-2</c:v>
                </c:pt>
                <c:pt idx="17">
                  <c:v>1.5100000000000001E-2</c:v>
                </c:pt>
                <c:pt idx="18">
                  <c:v>1.29E-2</c:v>
                </c:pt>
                <c:pt idx="19">
                  <c:v>6.0000000000000001E-3</c:v>
                </c:pt>
                <c:pt idx="20">
                  <c:v>2.5000000000000001E-3</c:v>
                </c:pt>
                <c:pt idx="21">
                  <c:v>5.7999999999999996E-3</c:v>
                </c:pt>
                <c:pt idx="22">
                  <c:v>7.1999999999999998E-3</c:v>
                </c:pt>
                <c:pt idx="23">
                  <c:v>8.6999999999999994E-3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F4-4962-BA5F-47932B9B3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p99_30ma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4.7300000000000002E-2</c:v>
                      </c:pt>
                      <c:pt idx="1">
                        <c:v>4.9200000000000001E-2</c:v>
                      </c:pt>
                      <c:pt idx="2">
                        <c:v>5.0799999999999998E-2</c:v>
                      </c:pt>
                      <c:pt idx="3">
                        <c:v>5.5300000000000002E-2</c:v>
                      </c:pt>
                      <c:pt idx="4">
                        <c:v>4.7500000000000001E-2</c:v>
                      </c:pt>
                      <c:pt idx="5">
                        <c:v>7.1400000000000005E-2</c:v>
                      </c:pt>
                      <c:pt idx="6">
                        <c:v>6.5699999999999995E-2</c:v>
                      </c:pt>
                      <c:pt idx="7">
                        <c:v>5.5899999999999998E-2</c:v>
                      </c:pt>
                      <c:pt idx="8">
                        <c:v>7.1599999999999997E-2</c:v>
                      </c:pt>
                      <c:pt idx="9">
                        <c:v>8.1500000000000003E-2</c:v>
                      </c:pt>
                      <c:pt idx="10">
                        <c:v>4.4600000000000001E-2</c:v>
                      </c:pt>
                      <c:pt idx="11">
                        <c:v>5.67E-2</c:v>
                      </c:pt>
                      <c:pt idx="12">
                        <c:v>4.8599999999999997E-2</c:v>
                      </c:pt>
                      <c:pt idx="13">
                        <c:v>4.2700000000000002E-2</c:v>
                      </c:pt>
                      <c:pt idx="14">
                        <c:v>4.6600000000000003E-2</c:v>
                      </c:pt>
                      <c:pt idx="15">
                        <c:v>5.0500000000000003E-2</c:v>
                      </c:pt>
                      <c:pt idx="16">
                        <c:v>5.5300000000000002E-2</c:v>
                      </c:pt>
                      <c:pt idx="17">
                        <c:v>6.9199999999999998E-2</c:v>
                      </c:pt>
                      <c:pt idx="18">
                        <c:v>5.5800000000000002E-2</c:v>
                      </c:pt>
                      <c:pt idx="19">
                        <c:v>4.7199999999999999E-2</c:v>
                      </c:pt>
                      <c:pt idx="20">
                        <c:v>3.2000000000000001E-2</c:v>
                      </c:pt>
                      <c:pt idx="21">
                        <c:v>4.0599999999999997E-2</c:v>
                      </c:pt>
                      <c:pt idx="22">
                        <c:v>4.0899999999999999E-2</c:v>
                      </c:pt>
                      <c:pt idx="23">
                        <c:v>4.7899999999999998E-2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7DF4-4962-BA5F-47932B9B349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p99_10ma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2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2.7400000000000001E-2</c:v>
                      </c:pt>
                      <c:pt idx="1">
                        <c:v>3.39E-2</c:v>
                      </c:pt>
                      <c:pt idx="2">
                        <c:v>3.15E-2</c:v>
                      </c:pt>
                      <c:pt idx="3">
                        <c:v>3.3000000000000002E-2</c:v>
                      </c:pt>
                      <c:pt idx="4">
                        <c:v>2.7099999999999999E-2</c:v>
                      </c:pt>
                      <c:pt idx="5">
                        <c:v>3.0800000000000001E-2</c:v>
                      </c:pt>
                      <c:pt idx="6">
                        <c:v>3.2399999999999998E-2</c:v>
                      </c:pt>
                      <c:pt idx="7">
                        <c:v>3.1E-2</c:v>
                      </c:pt>
                      <c:pt idx="8">
                        <c:v>3.7100000000000001E-2</c:v>
                      </c:pt>
                      <c:pt idx="9">
                        <c:v>4.4900000000000002E-2</c:v>
                      </c:pt>
                      <c:pt idx="10">
                        <c:v>2.6800000000000001E-2</c:v>
                      </c:pt>
                      <c:pt idx="11">
                        <c:v>3.1800000000000002E-2</c:v>
                      </c:pt>
                      <c:pt idx="12">
                        <c:v>2.53E-2</c:v>
                      </c:pt>
                      <c:pt idx="13">
                        <c:v>2.6599999999999999E-2</c:v>
                      </c:pt>
                      <c:pt idx="14">
                        <c:v>2.7099999999999999E-2</c:v>
                      </c:pt>
                      <c:pt idx="15">
                        <c:v>3.44E-2</c:v>
                      </c:pt>
                      <c:pt idx="16">
                        <c:v>3.8100000000000002E-2</c:v>
                      </c:pt>
                      <c:pt idx="17">
                        <c:v>4.2000000000000003E-2</c:v>
                      </c:pt>
                      <c:pt idx="18">
                        <c:v>3.2899999999999999E-2</c:v>
                      </c:pt>
                      <c:pt idx="19">
                        <c:v>2.35E-2</c:v>
                      </c:pt>
                      <c:pt idx="20">
                        <c:v>1.55E-2</c:v>
                      </c:pt>
                      <c:pt idx="21">
                        <c:v>2.1999999999999999E-2</c:v>
                      </c:pt>
                      <c:pt idx="22">
                        <c:v>2.5000000000000001E-2</c:v>
                      </c:pt>
                      <c:pt idx="23">
                        <c:v>2.6100000000000002E-2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DF4-4962-BA5F-47932B9B3490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'Startup Buckets'!$H$1</c:f>
              <c:strCache>
                <c:ptCount val="1"/>
                <c:pt idx="0">
                  <c:v>% of HRUC Startups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2-4B1C-83ED-25DFE337935B}"/>
              </c:ext>
            </c:extLst>
          </c:dPt>
          <c:cat>
            <c:strRef>
              <c:f>'Startup Buckets'!$A$2:$A$10</c:f>
              <c:strCache>
                <c:ptCount val="9"/>
                <c:pt idx="0">
                  <c:v>EXTENSION</c:v>
                </c:pt>
                <c:pt idx="1">
                  <c:v>X &lt;= 1</c:v>
                </c:pt>
                <c:pt idx="2">
                  <c:v>X &lt;= 2</c:v>
                </c:pt>
                <c:pt idx="3">
                  <c:v>X &lt;= 3</c:v>
                </c:pt>
                <c:pt idx="4">
                  <c:v>X &lt;= 4</c:v>
                </c:pt>
                <c:pt idx="5">
                  <c:v>X &lt;= 5</c:v>
                </c:pt>
                <c:pt idx="6">
                  <c:v>X &lt;= 6</c:v>
                </c:pt>
                <c:pt idx="7">
                  <c:v>X &lt;= 7</c:v>
                </c:pt>
                <c:pt idx="8">
                  <c:v>X &gt; 7</c:v>
                </c:pt>
              </c:strCache>
            </c:strRef>
          </c:cat>
          <c:val>
            <c:numRef>
              <c:f>'Startup Buckets'!$H$2:$H$10</c:f>
              <c:numCache>
                <c:formatCode>0%</c:formatCode>
                <c:ptCount val="9"/>
                <c:pt idx="0">
                  <c:v>7.5187969899999998E-2</c:v>
                </c:pt>
                <c:pt idx="1">
                  <c:v>0.10047846890000001</c:v>
                </c:pt>
                <c:pt idx="2">
                  <c:v>0.22351332879999999</c:v>
                </c:pt>
                <c:pt idx="3">
                  <c:v>0.35133287759999998</c:v>
                </c:pt>
                <c:pt idx="4">
                  <c:v>0.5187969925</c:v>
                </c:pt>
                <c:pt idx="5">
                  <c:v>0.6192754614</c:v>
                </c:pt>
                <c:pt idx="6">
                  <c:v>0.76691729320000002</c:v>
                </c:pt>
                <c:pt idx="7">
                  <c:v>0.78673957620000001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02-4B1C-83ED-25DFE3379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555711"/>
        <c:axId val="1675747215"/>
      </c:barChart>
      <c:catAx>
        <c:axId val="254555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Start-up Times (in 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747215"/>
        <c:crosses val="autoZero"/>
        <c:auto val="1"/>
        <c:lblAlgn val="ctr"/>
        <c:lblOffset val="100"/>
        <c:noMultiLvlLbl val="0"/>
      </c:catAx>
      <c:valAx>
        <c:axId val="16757472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HRUC Instructed Commitment Blocks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555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Startup Time Range % of HRUC MW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'Seasonal Commit Hours'!$AG$1</c:f>
              <c:strCache>
                <c:ptCount val="1"/>
                <c:pt idx="0">
                  <c:v>X &lt;=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val>
            <c:numRef>
              <c:f>'Seasonal Commit Hours'!$AG$2:$AG$25</c:f>
              <c:numCache>
                <c:formatCode>0%</c:formatCode>
                <c:ptCount val="24"/>
                <c:pt idx="0">
                  <c:v>0.52829391889999999</c:v>
                </c:pt>
                <c:pt idx="1">
                  <c:v>0.51529508700000004</c:v>
                </c:pt>
                <c:pt idx="2">
                  <c:v>0.51042988379999998</c:v>
                </c:pt>
                <c:pt idx="3">
                  <c:v>0.51600602110000005</c:v>
                </c:pt>
                <c:pt idx="4">
                  <c:v>0.48024282950000002</c:v>
                </c:pt>
                <c:pt idx="5">
                  <c:v>0.5110955532</c:v>
                </c:pt>
                <c:pt idx="6">
                  <c:v>0.51322505510000005</c:v>
                </c:pt>
                <c:pt idx="7">
                  <c:v>0.52747698279999999</c:v>
                </c:pt>
                <c:pt idx="8">
                  <c:v>0.53747916389999995</c:v>
                </c:pt>
                <c:pt idx="9">
                  <c:v>0.56340790789999995</c:v>
                </c:pt>
                <c:pt idx="10">
                  <c:v>0.56693952739999998</c:v>
                </c:pt>
                <c:pt idx="11">
                  <c:v>0.61778678529999997</c:v>
                </c:pt>
                <c:pt idx="12">
                  <c:v>0.63658406599999995</c:v>
                </c:pt>
                <c:pt idx="13">
                  <c:v>0.61767446390000003</c:v>
                </c:pt>
                <c:pt idx="14">
                  <c:v>0.59549435539999995</c:v>
                </c:pt>
                <c:pt idx="15">
                  <c:v>0.58236358539999999</c:v>
                </c:pt>
                <c:pt idx="16">
                  <c:v>0.56929417729999998</c:v>
                </c:pt>
                <c:pt idx="17">
                  <c:v>0.54511747730000004</c:v>
                </c:pt>
                <c:pt idx="18">
                  <c:v>0.50900275829999997</c:v>
                </c:pt>
                <c:pt idx="19">
                  <c:v>0.51966870809999999</c:v>
                </c:pt>
                <c:pt idx="20">
                  <c:v>0.50178162879999999</c:v>
                </c:pt>
                <c:pt idx="21">
                  <c:v>0.50392269119999999</c:v>
                </c:pt>
                <c:pt idx="22">
                  <c:v>0.4570594</c:v>
                </c:pt>
                <c:pt idx="23">
                  <c:v>0.4177835828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D-4CC1-B6BB-71EB8D3EA185}"/>
            </c:ext>
          </c:extLst>
        </c:ser>
        <c:ser>
          <c:idx val="1"/>
          <c:order val="1"/>
          <c:tx>
            <c:strRef>
              <c:f>'Seasonal Commit Hours'!$AH$1</c:f>
              <c:strCache>
                <c:ptCount val="1"/>
                <c:pt idx="0">
                  <c:v>X &gt;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'Seasonal Commit Hours'!$AH$2:$AH$25</c:f>
              <c:numCache>
                <c:formatCode>0%</c:formatCode>
                <c:ptCount val="24"/>
                <c:pt idx="0">
                  <c:v>0.47170608110000001</c:v>
                </c:pt>
                <c:pt idx="1">
                  <c:v>0.48470491300000001</c:v>
                </c:pt>
                <c:pt idx="2">
                  <c:v>0.48957011620000002</c:v>
                </c:pt>
                <c:pt idx="3">
                  <c:v>0.48399397890000001</c:v>
                </c:pt>
                <c:pt idx="4">
                  <c:v>0.51975717050000003</c:v>
                </c:pt>
                <c:pt idx="5">
                  <c:v>0.4889044468</c:v>
                </c:pt>
                <c:pt idx="6">
                  <c:v>0.48677494490000001</c:v>
                </c:pt>
                <c:pt idx="7">
                  <c:v>0.47252301720000001</c:v>
                </c:pt>
                <c:pt idx="8">
                  <c:v>0.4625208361</c:v>
                </c:pt>
                <c:pt idx="9">
                  <c:v>0.4365920921</c:v>
                </c:pt>
                <c:pt idx="10">
                  <c:v>0.43306047260000002</c:v>
                </c:pt>
                <c:pt idx="11">
                  <c:v>0.38221321470000003</c:v>
                </c:pt>
                <c:pt idx="12">
                  <c:v>0.363415934</c:v>
                </c:pt>
                <c:pt idx="13">
                  <c:v>0.38232553609999997</c:v>
                </c:pt>
                <c:pt idx="14">
                  <c:v>0.40450564459999999</c:v>
                </c:pt>
                <c:pt idx="15">
                  <c:v>0.41763641460000001</c:v>
                </c:pt>
                <c:pt idx="16">
                  <c:v>0.43070582270000002</c:v>
                </c:pt>
                <c:pt idx="17">
                  <c:v>0.45488252270000001</c:v>
                </c:pt>
                <c:pt idx="18">
                  <c:v>0.49099724169999998</c:v>
                </c:pt>
                <c:pt idx="19">
                  <c:v>0.48033129190000001</c:v>
                </c:pt>
                <c:pt idx="20">
                  <c:v>0.49821837120000001</c:v>
                </c:pt>
                <c:pt idx="21">
                  <c:v>0.49607730880000001</c:v>
                </c:pt>
                <c:pt idx="22">
                  <c:v>0.5429406</c:v>
                </c:pt>
                <c:pt idx="23">
                  <c:v>0.58221641719999995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D-4CC1-B6BB-71EB8D3EA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233695"/>
        <c:axId val="154720159"/>
      </c:barChart>
      <c:catAx>
        <c:axId val="252233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20159"/>
        <c:crosses val="autoZero"/>
        <c:auto val="1"/>
        <c:lblAlgn val="ctr"/>
        <c:lblOffset val="100"/>
        <c:noMultiLvlLbl val="0"/>
      </c:catAx>
      <c:valAx>
        <c:axId val="154720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23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Spring (Mar-May)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'Seasonal Commit Hours'!$C$1</c:f>
              <c:strCache>
                <c:ptCount val="1"/>
                <c:pt idx="0">
                  <c:v>X &lt;=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val>
            <c:numRef>
              <c:f>'Seasonal Commit Hours'!$C$2:$C$25</c:f>
              <c:numCache>
                <c:formatCode>0%</c:formatCode>
                <c:ptCount val="24"/>
                <c:pt idx="0">
                  <c:v>0.6769928221</c:v>
                </c:pt>
                <c:pt idx="1">
                  <c:v>0.67723669310000001</c:v>
                </c:pt>
                <c:pt idx="2">
                  <c:v>0.68333333330000001</c:v>
                </c:pt>
                <c:pt idx="3">
                  <c:v>0.68321600589999998</c:v>
                </c:pt>
                <c:pt idx="4">
                  <c:v>0.68333333330000001</c:v>
                </c:pt>
                <c:pt idx="5">
                  <c:v>0.64914694549999996</c:v>
                </c:pt>
                <c:pt idx="6">
                  <c:v>0.80346460750000004</c:v>
                </c:pt>
                <c:pt idx="7">
                  <c:v>0.71795908559999999</c:v>
                </c:pt>
                <c:pt idx="8">
                  <c:v>0.74106791400000005</c:v>
                </c:pt>
                <c:pt idx="9">
                  <c:v>0.78365003609999995</c:v>
                </c:pt>
                <c:pt idx="10">
                  <c:v>0.81927710840000001</c:v>
                </c:pt>
                <c:pt idx="11">
                  <c:v>0.78953623220000002</c:v>
                </c:pt>
                <c:pt idx="12">
                  <c:v>0.63693676119999998</c:v>
                </c:pt>
                <c:pt idx="13">
                  <c:v>0.63746837980000004</c:v>
                </c:pt>
                <c:pt idx="14">
                  <c:v>0.57983295469999996</c:v>
                </c:pt>
                <c:pt idx="15">
                  <c:v>0.55657329840000003</c:v>
                </c:pt>
                <c:pt idx="16">
                  <c:v>0.54622887470000003</c:v>
                </c:pt>
                <c:pt idx="17">
                  <c:v>0.51747924190000005</c:v>
                </c:pt>
                <c:pt idx="18">
                  <c:v>0.44781277489999999</c:v>
                </c:pt>
                <c:pt idx="19">
                  <c:v>0.4524283643</c:v>
                </c:pt>
                <c:pt idx="20">
                  <c:v>0.4515602856</c:v>
                </c:pt>
                <c:pt idx="21">
                  <c:v>0.45540748330000003</c:v>
                </c:pt>
                <c:pt idx="22">
                  <c:v>0.4964527104</c:v>
                </c:pt>
                <c:pt idx="23">
                  <c:v>0.45789019289999999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2-46C9-AC31-1FEEE285BAAD}"/>
            </c:ext>
          </c:extLst>
        </c:ser>
        <c:ser>
          <c:idx val="1"/>
          <c:order val="1"/>
          <c:tx>
            <c:strRef>
              <c:f>'Seasonal Commit Hours'!$D$1</c:f>
              <c:strCache>
                <c:ptCount val="1"/>
                <c:pt idx="0">
                  <c:v>X &gt;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'Seasonal Commit Hours'!$D$2:$D$25</c:f>
              <c:numCache>
                <c:formatCode>0%</c:formatCode>
                <c:ptCount val="24"/>
                <c:pt idx="0">
                  <c:v>0.3230071779</c:v>
                </c:pt>
                <c:pt idx="1">
                  <c:v>0.32276330689999999</c:v>
                </c:pt>
                <c:pt idx="2">
                  <c:v>0.31666666669999999</c:v>
                </c:pt>
                <c:pt idx="3">
                  <c:v>0.31678399410000002</c:v>
                </c:pt>
                <c:pt idx="4">
                  <c:v>0.31666666669999999</c:v>
                </c:pt>
                <c:pt idx="5">
                  <c:v>0.35085305449999998</c:v>
                </c:pt>
                <c:pt idx="6">
                  <c:v>0.19653539249999999</c:v>
                </c:pt>
                <c:pt idx="7">
                  <c:v>0.28204091440000001</c:v>
                </c:pt>
                <c:pt idx="8">
                  <c:v>0.25893208600000001</c:v>
                </c:pt>
                <c:pt idx="9">
                  <c:v>0.2163499639</c:v>
                </c:pt>
                <c:pt idx="10">
                  <c:v>0.18072289159999999</c:v>
                </c:pt>
                <c:pt idx="11">
                  <c:v>0.21046376780000001</c:v>
                </c:pt>
                <c:pt idx="12">
                  <c:v>0.36306323880000002</c:v>
                </c:pt>
                <c:pt idx="13">
                  <c:v>0.36253162020000002</c:v>
                </c:pt>
                <c:pt idx="14">
                  <c:v>0.42016704529999999</c:v>
                </c:pt>
                <c:pt idx="15">
                  <c:v>0.44342670159999997</c:v>
                </c:pt>
                <c:pt idx="16">
                  <c:v>0.45377112530000002</c:v>
                </c:pt>
                <c:pt idx="17">
                  <c:v>0.4825207581</c:v>
                </c:pt>
                <c:pt idx="18">
                  <c:v>0.55218722509999996</c:v>
                </c:pt>
                <c:pt idx="19">
                  <c:v>0.5475716357</c:v>
                </c:pt>
                <c:pt idx="20">
                  <c:v>0.54843971439999994</c:v>
                </c:pt>
                <c:pt idx="21">
                  <c:v>0.54459251669999997</c:v>
                </c:pt>
                <c:pt idx="22">
                  <c:v>0.50354728959999995</c:v>
                </c:pt>
                <c:pt idx="23">
                  <c:v>0.54210980710000001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A2-46C9-AC31-1FEEE285B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233695"/>
        <c:axId val="154720159"/>
      </c:barChart>
      <c:catAx>
        <c:axId val="252233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20159"/>
        <c:crosses val="autoZero"/>
        <c:auto val="1"/>
        <c:lblAlgn val="ctr"/>
        <c:lblOffset val="100"/>
        <c:noMultiLvlLbl val="0"/>
      </c:catAx>
      <c:valAx>
        <c:axId val="154720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23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Summer (Jun-Aug)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'Seasonal Commit Hours'!$R$1</c:f>
              <c:strCache>
                <c:ptCount val="1"/>
                <c:pt idx="0">
                  <c:v>X &lt;=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val>
            <c:numRef>
              <c:f>'Seasonal Commit Hours'!$R$2:$R$25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0.1491683992</c:v>
                </c:pt>
                <c:pt idx="10">
                  <c:v>0.2391354869</c:v>
                </c:pt>
                <c:pt idx="11">
                  <c:v>0.66373165619999996</c:v>
                </c:pt>
                <c:pt idx="12">
                  <c:v>0.77432985009999999</c:v>
                </c:pt>
                <c:pt idx="13">
                  <c:v>0.68228337939999995</c:v>
                </c:pt>
                <c:pt idx="14">
                  <c:v>0.65686231100000003</c:v>
                </c:pt>
                <c:pt idx="15">
                  <c:v>0.64695638550000001</c:v>
                </c:pt>
                <c:pt idx="16">
                  <c:v>0.64195235500000003</c:v>
                </c:pt>
                <c:pt idx="17">
                  <c:v>0.65989727840000001</c:v>
                </c:pt>
                <c:pt idx="18">
                  <c:v>0.64580705900000002</c:v>
                </c:pt>
                <c:pt idx="19">
                  <c:v>0.6696104745</c:v>
                </c:pt>
                <c:pt idx="20">
                  <c:v>0.66021575440000002</c:v>
                </c:pt>
                <c:pt idx="21">
                  <c:v>0.6462263587</c:v>
                </c:pt>
                <c:pt idx="22">
                  <c:v>0.35681595290000001</c:v>
                </c:pt>
                <c:pt idx="23">
                  <c:v>0.1590401786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0-4EDD-9D43-615CFCCDEA0A}"/>
            </c:ext>
          </c:extLst>
        </c:ser>
        <c:ser>
          <c:idx val="1"/>
          <c:order val="1"/>
          <c:tx>
            <c:strRef>
              <c:f>'Seasonal Commit Hours'!$S$1</c:f>
              <c:strCache>
                <c:ptCount val="1"/>
                <c:pt idx="0">
                  <c:v>X &gt;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'Seasonal Commit Hours'!$S$2:$S$25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0.85083160079999998</c:v>
                </c:pt>
                <c:pt idx="10">
                  <c:v>0.76086451310000003</c:v>
                </c:pt>
                <c:pt idx="11">
                  <c:v>0.33626834379999998</c:v>
                </c:pt>
                <c:pt idx="12">
                  <c:v>0.22567014990000001</c:v>
                </c:pt>
                <c:pt idx="13">
                  <c:v>0.3177166206</c:v>
                </c:pt>
                <c:pt idx="14">
                  <c:v>0.34313768900000002</c:v>
                </c:pt>
                <c:pt idx="15">
                  <c:v>0.35304361449999999</c:v>
                </c:pt>
                <c:pt idx="16">
                  <c:v>0.35804764500000003</c:v>
                </c:pt>
                <c:pt idx="17">
                  <c:v>0.34010272159999999</c:v>
                </c:pt>
                <c:pt idx="18">
                  <c:v>0.35419294099999998</c:v>
                </c:pt>
                <c:pt idx="19">
                  <c:v>0.3303895255</c:v>
                </c:pt>
                <c:pt idx="20">
                  <c:v>0.33978424559999998</c:v>
                </c:pt>
                <c:pt idx="21">
                  <c:v>0.3537736413</c:v>
                </c:pt>
                <c:pt idx="22">
                  <c:v>0.64318404709999999</c:v>
                </c:pt>
                <c:pt idx="23">
                  <c:v>0.84095982140000003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0-4EDD-9D43-615CFCCDE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233695"/>
        <c:axId val="154720159"/>
      </c:barChart>
      <c:catAx>
        <c:axId val="252233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20159"/>
        <c:crosses val="autoZero"/>
        <c:auto val="1"/>
        <c:lblAlgn val="ctr"/>
        <c:lblOffset val="100"/>
        <c:noMultiLvlLbl val="0"/>
      </c:catAx>
      <c:valAx>
        <c:axId val="154720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23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Winter (Dec-Feb)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'Seasonal Commit Hours'!$Z$1</c:f>
              <c:strCache>
                <c:ptCount val="1"/>
                <c:pt idx="0">
                  <c:v>X &lt;=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val>
            <c:numRef>
              <c:f>'Seasonal Commit Hours'!$Z$2:$Z$25</c:f>
              <c:numCache>
                <c:formatCode>0%</c:formatCode>
                <c:ptCount val="24"/>
                <c:pt idx="0">
                  <c:v>0.58965126359999998</c:v>
                </c:pt>
                <c:pt idx="1">
                  <c:v>0.57916030529999996</c:v>
                </c:pt>
                <c:pt idx="2">
                  <c:v>0.56899655019999995</c:v>
                </c:pt>
                <c:pt idx="3">
                  <c:v>0.57624244209999997</c:v>
                </c:pt>
                <c:pt idx="4">
                  <c:v>0.51394777599999997</c:v>
                </c:pt>
                <c:pt idx="5">
                  <c:v>0.53522900659999995</c:v>
                </c:pt>
                <c:pt idx="6">
                  <c:v>0.45814036339999997</c:v>
                </c:pt>
                <c:pt idx="7">
                  <c:v>0.47661253799999997</c:v>
                </c:pt>
                <c:pt idx="8">
                  <c:v>0.4847520635</c:v>
                </c:pt>
                <c:pt idx="9">
                  <c:v>0.51125675780000002</c:v>
                </c:pt>
                <c:pt idx="10">
                  <c:v>0.44157882030000001</c:v>
                </c:pt>
                <c:pt idx="11">
                  <c:v>0.50650456619999995</c:v>
                </c:pt>
                <c:pt idx="12">
                  <c:v>0.46484525230000001</c:v>
                </c:pt>
                <c:pt idx="13">
                  <c:v>0.43160268800000001</c:v>
                </c:pt>
                <c:pt idx="14">
                  <c:v>0.427340522</c:v>
                </c:pt>
                <c:pt idx="15">
                  <c:v>0.39960793919999998</c:v>
                </c:pt>
                <c:pt idx="16">
                  <c:v>0.35957254350000001</c:v>
                </c:pt>
                <c:pt idx="17">
                  <c:v>0.3384670823</c:v>
                </c:pt>
                <c:pt idx="18">
                  <c:v>0.38068011660000001</c:v>
                </c:pt>
                <c:pt idx="19">
                  <c:v>0.38033341539999999</c:v>
                </c:pt>
                <c:pt idx="20">
                  <c:v>0.38039324250000001</c:v>
                </c:pt>
                <c:pt idx="21">
                  <c:v>0.41050221980000001</c:v>
                </c:pt>
                <c:pt idx="22">
                  <c:v>0.41390027099999999</c:v>
                </c:pt>
                <c:pt idx="23">
                  <c:v>0.4037732879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5-44F1-BB37-0F4196E74C0A}"/>
            </c:ext>
          </c:extLst>
        </c:ser>
        <c:ser>
          <c:idx val="1"/>
          <c:order val="1"/>
          <c:tx>
            <c:strRef>
              <c:f>'Seasonal Commit Hours'!$AA$1</c:f>
              <c:strCache>
                <c:ptCount val="1"/>
                <c:pt idx="0">
                  <c:v>X &gt;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'Seasonal Commit Hours'!$AA$2:$AA$25</c:f>
              <c:numCache>
                <c:formatCode>0%</c:formatCode>
                <c:ptCount val="24"/>
                <c:pt idx="0">
                  <c:v>0.41034873640000002</c:v>
                </c:pt>
                <c:pt idx="1">
                  <c:v>0.42083969469999999</c:v>
                </c:pt>
                <c:pt idx="2">
                  <c:v>0.43100344979999999</c:v>
                </c:pt>
                <c:pt idx="3">
                  <c:v>0.42375755790000003</c:v>
                </c:pt>
                <c:pt idx="4">
                  <c:v>0.48605222399999998</c:v>
                </c:pt>
                <c:pt idx="5">
                  <c:v>0.4647709934</c:v>
                </c:pt>
                <c:pt idx="6">
                  <c:v>0.54185963660000003</c:v>
                </c:pt>
                <c:pt idx="7">
                  <c:v>0.52338746199999997</c:v>
                </c:pt>
                <c:pt idx="8">
                  <c:v>0.5152479365</c:v>
                </c:pt>
                <c:pt idx="9">
                  <c:v>0.48874324219999998</c:v>
                </c:pt>
                <c:pt idx="10">
                  <c:v>0.55842117970000005</c:v>
                </c:pt>
                <c:pt idx="11">
                  <c:v>0.49349543379999999</c:v>
                </c:pt>
                <c:pt idx="12">
                  <c:v>0.53515474770000004</c:v>
                </c:pt>
                <c:pt idx="13">
                  <c:v>0.56839731199999999</c:v>
                </c:pt>
                <c:pt idx="14">
                  <c:v>0.57265947800000006</c:v>
                </c:pt>
                <c:pt idx="15">
                  <c:v>0.60039206079999996</c:v>
                </c:pt>
                <c:pt idx="16">
                  <c:v>0.64042745649999999</c:v>
                </c:pt>
                <c:pt idx="17">
                  <c:v>0.6615329177</c:v>
                </c:pt>
                <c:pt idx="18">
                  <c:v>0.61931988339999999</c:v>
                </c:pt>
                <c:pt idx="19">
                  <c:v>0.61966658460000001</c:v>
                </c:pt>
                <c:pt idx="20">
                  <c:v>0.61960675750000005</c:v>
                </c:pt>
                <c:pt idx="21">
                  <c:v>0.58949778019999999</c:v>
                </c:pt>
                <c:pt idx="22">
                  <c:v>0.58609972899999996</c:v>
                </c:pt>
                <c:pt idx="23">
                  <c:v>0.5962267121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5-44F1-BB37-0F4196E74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233695"/>
        <c:axId val="154720159"/>
      </c:barChart>
      <c:catAx>
        <c:axId val="252233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20159"/>
        <c:crosses val="autoZero"/>
        <c:auto val="1"/>
        <c:lblAlgn val="ctr"/>
        <c:lblOffset val="100"/>
        <c:noMultiLvlLbl val="0"/>
      </c:catAx>
      <c:valAx>
        <c:axId val="154720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23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 (Sep-Nov)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23963671207765"/>
          <c:y val="0.20055555555555554"/>
          <c:w val="0.84738470191226101"/>
          <c:h val="0.695683289588801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'Seasonal Commit Hours'!$J$1</c:f>
              <c:strCache>
                <c:ptCount val="1"/>
                <c:pt idx="0">
                  <c:v>X &lt;=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val>
            <c:numRef>
              <c:f>'Seasonal Commit Hours'!$J$2:$J$25</c:f>
              <c:numCache>
                <c:formatCode>0%</c:formatCode>
                <c:ptCount val="24"/>
                <c:pt idx="0">
                  <c:v>0.26451886390000001</c:v>
                </c:pt>
                <c:pt idx="1">
                  <c:v>0.26483050850000001</c:v>
                </c:pt>
                <c:pt idx="2">
                  <c:v>0.26483050850000001</c:v>
                </c:pt>
                <c:pt idx="3">
                  <c:v>0.26483050850000001</c:v>
                </c:pt>
                <c:pt idx="4">
                  <c:v>0.26483050850000001</c:v>
                </c:pt>
                <c:pt idx="5">
                  <c:v>0.4064317482</c:v>
                </c:pt>
                <c:pt idx="6">
                  <c:v>0.47885179950000001</c:v>
                </c:pt>
                <c:pt idx="7">
                  <c:v>0.45542189989999998</c:v>
                </c:pt>
                <c:pt idx="8">
                  <c:v>0.45280365620000002</c:v>
                </c:pt>
                <c:pt idx="9">
                  <c:v>0.5236109243</c:v>
                </c:pt>
                <c:pt idx="10">
                  <c:v>0.56228403100000002</c:v>
                </c:pt>
                <c:pt idx="11">
                  <c:v>0.54797790059999996</c:v>
                </c:pt>
                <c:pt idx="12">
                  <c:v>0.56483812170000003</c:v>
                </c:pt>
                <c:pt idx="13">
                  <c:v>0.56483815820000005</c:v>
                </c:pt>
                <c:pt idx="14">
                  <c:v>0.54803027449999997</c:v>
                </c:pt>
                <c:pt idx="15">
                  <c:v>0.55264934610000005</c:v>
                </c:pt>
                <c:pt idx="16">
                  <c:v>0.54780624069999995</c:v>
                </c:pt>
                <c:pt idx="17">
                  <c:v>0.50878875820000002</c:v>
                </c:pt>
                <c:pt idx="18">
                  <c:v>0.49456922310000001</c:v>
                </c:pt>
                <c:pt idx="19">
                  <c:v>0.50149531079999998</c:v>
                </c:pt>
                <c:pt idx="20">
                  <c:v>0.45637807060000002</c:v>
                </c:pt>
                <c:pt idx="21">
                  <c:v>0.49228962069999999</c:v>
                </c:pt>
                <c:pt idx="22">
                  <c:v>0.49571734480000001</c:v>
                </c:pt>
                <c:pt idx="23">
                  <c:v>0.45906356259999997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B-4BC0-8197-FE1D8D58D1FB}"/>
            </c:ext>
          </c:extLst>
        </c:ser>
        <c:ser>
          <c:idx val="1"/>
          <c:order val="1"/>
          <c:tx>
            <c:strRef>
              <c:f>'Seasonal Commit Hours'!$K$1</c:f>
              <c:strCache>
                <c:ptCount val="1"/>
                <c:pt idx="0">
                  <c:v>X &gt;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'Seasonal Commit Hours'!$K$2:$K$25</c:f>
              <c:numCache>
                <c:formatCode>0%</c:formatCode>
                <c:ptCount val="24"/>
                <c:pt idx="0">
                  <c:v>0.73548113609999999</c:v>
                </c:pt>
                <c:pt idx="1">
                  <c:v>0.73516949149999999</c:v>
                </c:pt>
                <c:pt idx="2">
                  <c:v>0.73516949149999999</c:v>
                </c:pt>
                <c:pt idx="3">
                  <c:v>0.73516949149999999</c:v>
                </c:pt>
                <c:pt idx="4">
                  <c:v>0.73516949149999999</c:v>
                </c:pt>
                <c:pt idx="5">
                  <c:v>0.59356825179999995</c:v>
                </c:pt>
                <c:pt idx="6">
                  <c:v>0.52114820049999999</c:v>
                </c:pt>
                <c:pt idx="7">
                  <c:v>0.54457810009999996</c:v>
                </c:pt>
                <c:pt idx="8">
                  <c:v>0.54719634380000004</c:v>
                </c:pt>
                <c:pt idx="9">
                  <c:v>0.4763890757</c:v>
                </c:pt>
                <c:pt idx="10">
                  <c:v>0.43771596899999998</c:v>
                </c:pt>
                <c:pt idx="11">
                  <c:v>0.45202209939999999</c:v>
                </c:pt>
                <c:pt idx="12">
                  <c:v>0.43516187830000003</c:v>
                </c:pt>
                <c:pt idx="13">
                  <c:v>0.4351618418</c:v>
                </c:pt>
                <c:pt idx="14">
                  <c:v>0.45196972549999997</c:v>
                </c:pt>
                <c:pt idx="15">
                  <c:v>0.44735065390000001</c:v>
                </c:pt>
                <c:pt idx="16">
                  <c:v>0.4521937593</c:v>
                </c:pt>
                <c:pt idx="17">
                  <c:v>0.49121124179999998</c:v>
                </c:pt>
                <c:pt idx="18">
                  <c:v>0.50543077690000004</c:v>
                </c:pt>
                <c:pt idx="19">
                  <c:v>0.49850468920000002</c:v>
                </c:pt>
                <c:pt idx="20">
                  <c:v>0.54362192939999998</c:v>
                </c:pt>
                <c:pt idx="21">
                  <c:v>0.50771037929999996</c:v>
                </c:pt>
                <c:pt idx="22">
                  <c:v>0.50428265520000004</c:v>
                </c:pt>
                <c:pt idx="23">
                  <c:v>0.54093643739999997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B-4BC0-8197-FE1D8D58D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233695"/>
        <c:axId val="154720159"/>
      </c:barChart>
      <c:catAx>
        <c:axId val="252233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20159"/>
        <c:crosses val="autoZero"/>
        <c:auto val="1"/>
        <c:lblAlgn val="ctr"/>
        <c:lblOffset val="100"/>
        <c:noMultiLvlLbl val="0"/>
      </c:catAx>
      <c:valAx>
        <c:axId val="154720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23369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45993209182188"/>
          <c:y val="5.8030621172353442E-2"/>
          <c:w val="0.26678357913594136"/>
          <c:h val="7.3450714494021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88080901652005E-2"/>
          <c:y val="3.0555555555555555E-2"/>
          <c:w val="0.90891191909834801"/>
          <c:h val="0.89910629921259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'figure_master (2)'!$F$2:$G$2</c:f>
              <c:strCache>
                <c:ptCount val="2"/>
                <c:pt idx="0">
                  <c:v>3ha</c:v>
                </c:pt>
                <c:pt idx="1">
                  <c:v>offpeak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(2)'!$I$2:$L$2</c:f>
              <c:numCache>
                <c:formatCode>General</c:formatCode>
                <c:ptCount val="4"/>
                <c:pt idx="0">
                  <c:v>8.6800000000000002E-2</c:v>
                </c:pt>
                <c:pt idx="1">
                  <c:v>3.27E-2</c:v>
                </c:pt>
                <c:pt idx="2">
                  <c:v>2.3900000000000001E-2</c:v>
                </c:pt>
                <c:pt idx="3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6-4456-A281-2D386F252003}"/>
            </c:ext>
          </c:extLst>
        </c:ser>
        <c:ser>
          <c:idx val="1"/>
          <c:order val="1"/>
          <c:tx>
            <c:strRef>
              <c:f>'figure_master (2)'!$F$3:$G$3</c:f>
              <c:strCache>
                <c:ptCount val="2"/>
                <c:pt idx="0">
                  <c:v>3ha</c:v>
                </c:pt>
                <c:pt idx="1">
                  <c:v>onpeak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(2)'!$I$3:$L$3</c:f>
              <c:numCache>
                <c:formatCode>General</c:formatCode>
                <c:ptCount val="4"/>
                <c:pt idx="0">
                  <c:v>7.51E-2</c:v>
                </c:pt>
                <c:pt idx="1">
                  <c:v>2.12E-2</c:v>
                </c:pt>
                <c:pt idx="2">
                  <c:v>1.21E-2</c:v>
                </c:pt>
                <c:pt idx="3">
                  <c:v>-6.1000000000000004E-3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6-4456-A281-2D386F252003}"/>
            </c:ext>
          </c:extLst>
        </c:ser>
        <c:ser>
          <c:idx val="2"/>
          <c:order val="2"/>
          <c:tx>
            <c:strRef>
              <c:f>'figure_master (2)'!$F$4:$G$4</c:f>
              <c:strCache>
                <c:ptCount val="2"/>
                <c:pt idx="0">
                  <c:v>4ha</c:v>
                </c:pt>
                <c:pt idx="1">
                  <c:v>offpeak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(2)'!$I$4:$L$4</c:f>
              <c:numCache>
                <c:formatCode>General</c:formatCode>
                <c:ptCount val="4"/>
                <c:pt idx="0">
                  <c:v>0.1128</c:v>
                </c:pt>
                <c:pt idx="1">
                  <c:v>4.1399999999999999E-2</c:v>
                </c:pt>
                <c:pt idx="2">
                  <c:v>0.03</c:v>
                </c:pt>
                <c:pt idx="3">
                  <c:v>6.4000000000000003E-3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36-4456-A281-2D386F252003}"/>
            </c:ext>
          </c:extLst>
        </c:ser>
        <c:ser>
          <c:idx val="3"/>
          <c:order val="3"/>
          <c:tx>
            <c:strRef>
              <c:f>'figure_master (2)'!$F$5:$G$5</c:f>
              <c:strCache>
                <c:ptCount val="2"/>
                <c:pt idx="0">
                  <c:v>4ha</c:v>
                </c:pt>
                <c:pt idx="1">
                  <c:v>onpeak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(2)'!$I$5:$L$5</c:f>
              <c:numCache>
                <c:formatCode>General</c:formatCode>
                <c:ptCount val="4"/>
                <c:pt idx="0">
                  <c:v>8.2799999999999999E-2</c:v>
                </c:pt>
                <c:pt idx="1">
                  <c:v>2.0400000000000001E-2</c:v>
                </c:pt>
                <c:pt idx="2">
                  <c:v>1.0800000000000001E-2</c:v>
                </c:pt>
                <c:pt idx="3">
                  <c:v>-9.4000000000000004E-3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36-4456-A281-2D386F252003}"/>
            </c:ext>
          </c:extLst>
        </c:ser>
        <c:ser>
          <c:idx val="4"/>
          <c:order val="4"/>
          <c:tx>
            <c:strRef>
              <c:f>'figure_master (2)'!$F$6:$G$6</c:f>
              <c:strCache>
                <c:ptCount val="2"/>
                <c:pt idx="0">
                  <c:v>5ha</c:v>
                </c:pt>
                <c:pt idx="1">
                  <c:v>offpeak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(2)'!$I$6:$L$6</c:f>
              <c:numCache>
                <c:formatCode>General</c:formatCode>
                <c:ptCount val="4"/>
                <c:pt idx="0">
                  <c:v>0.12889999999999999</c:v>
                </c:pt>
                <c:pt idx="1">
                  <c:v>4.7300000000000002E-2</c:v>
                </c:pt>
                <c:pt idx="2">
                  <c:v>3.3599999999999998E-2</c:v>
                </c:pt>
                <c:pt idx="3">
                  <c:v>7.1999999999999998E-3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36-4456-A281-2D386F252003}"/>
            </c:ext>
          </c:extLst>
        </c:ser>
        <c:ser>
          <c:idx val="5"/>
          <c:order val="5"/>
          <c:tx>
            <c:strRef>
              <c:f>'figure_master (2)'!$F$7:$G$7</c:f>
              <c:strCache>
                <c:ptCount val="2"/>
                <c:pt idx="0">
                  <c:v>5ha</c:v>
                </c:pt>
                <c:pt idx="1">
                  <c:v>onpeak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(2)'!$I$7:$L$7</c:f>
              <c:numCache>
                <c:formatCode>General</c:formatCode>
                <c:ptCount val="4"/>
                <c:pt idx="0">
                  <c:v>8.5599999999999996E-2</c:v>
                </c:pt>
                <c:pt idx="1">
                  <c:v>1.9900000000000001E-2</c:v>
                </c:pt>
                <c:pt idx="2">
                  <c:v>9.5999999999999992E-3</c:v>
                </c:pt>
                <c:pt idx="3">
                  <c:v>-1.1900000000000001E-2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36-4456-A281-2D386F252003}"/>
            </c:ext>
          </c:extLst>
        </c:ser>
        <c:ser>
          <c:idx val="6"/>
          <c:order val="6"/>
          <c:tx>
            <c:strRef>
              <c:f>'figure_master (2)'!$F$8:$G$8</c:f>
              <c:strCache>
                <c:ptCount val="2"/>
                <c:pt idx="0">
                  <c:v>6ha</c:v>
                </c:pt>
                <c:pt idx="1">
                  <c:v>offpeak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(2)'!$I$8:$L$8</c:f>
              <c:numCache>
                <c:formatCode>General</c:formatCode>
                <c:ptCount val="4"/>
                <c:pt idx="0">
                  <c:v>0.1419</c:v>
                </c:pt>
                <c:pt idx="1">
                  <c:v>5.0500000000000003E-2</c:v>
                </c:pt>
                <c:pt idx="2">
                  <c:v>3.6499999999999998E-2</c:v>
                </c:pt>
                <c:pt idx="3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36-4456-A281-2D386F252003}"/>
            </c:ext>
          </c:extLst>
        </c:ser>
        <c:ser>
          <c:idx val="7"/>
          <c:order val="7"/>
          <c:tx>
            <c:strRef>
              <c:f>'figure_master (2)'!$F$9:$G$9</c:f>
              <c:strCache>
                <c:ptCount val="2"/>
                <c:pt idx="0">
                  <c:v>6ha</c:v>
                </c:pt>
                <c:pt idx="1">
                  <c:v>onpeak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'figure_master (2)'!$I$1:$L$1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68</c:v>
                </c:pt>
                <c:pt idx="3">
                  <c:v>50</c:v>
                </c:pt>
              </c:numCache>
            </c:numRef>
          </c:cat>
          <c:val>
            <c:numRef>
              <c:f>'figure_master (2)'!$I$9:$L$9</c:f>
              <c:numCache>
                <c:formatCode>General</c:formatCode>
                <c:ptCount val="4"/>
                <c:pt idx="0">
                  <c:v>9.06E-2</c:v>
                </c:pt>
                <c:pt idx="1">
                  <c:v>1.8800000000000001E-2</c:v>
                </c:pt>
                <c:pt idx="2">
                  <c:v>8.5000000000000006E-3</c:v>
                </c:pt>
                <c:pt idx="3">
                  <c:v>-1.38E-2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36-4456-A281-2D386F252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9891983"/>
        <c:axId val="2018413023"/>
      </c:barChart>
      <c:catAx>
        <c:axId val="1769891983"/>
        <c:scaling>
          <c:orientation val="minMax"/>
        </c:scaling>
        <c:delete val="0"/>
        <c:axPos val="b"/>
        <c:title>
          <c:tx>
            <c:strRef>
              <c:f>'figure_master (2)'!$M$4</c:f>
              <c:strCache>
                <c:ptCount val="1"/>
                <c:pt idx="0">
                  <c:v>Percentiles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413023"/>
        <c:crosses val="autoZero"/>
        <c:auto val="1"/>
        <c:lblAlgn val="ctr"/>
        <c:lblOffset val="100"/>
        <c:noMultiLvlLbl val="0"/>
      </c:catAx>
      <c:valAx>
        <c:axId val="201841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strRef>
              <c:f>'figure_master (2)'!$M$3</c:f>
              <c:strCache>
                <c:ptCount val="1"/>
                <c:pt idx="0">
                  <c:v>Percent Error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89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86284802634966"/>
          <c:y val="0.13362248468941382"/>
          <c:w val="0.24195898306829294"/>
          <c:h val="0.15248869932925052"/>
        </c:manualLayout>
      </c:layout>
      <c:overlay val="1"/>
      <c:spPr>
        <a:solidFill>
          <a:schemeClr val="tx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Winter</a:t>
            </a:r>
            <a:r>
              <a:rPr lang="en-US" baseline="0" dirty="0"/>
              <a:t> (Dec-Feb)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figure_master!$G$2</c:f>
              <c:strCache>
                <c:ptCount val="1"/>
                <c:pt idx="0">
                  <c:v>p95_6ha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figure_master!$G$3:$G$26</c:f>
              <c:numCache>
                <c:formatCode>General</c:formatCode>
                <c:ptCount val="24"/>
                <c:pt idx="0">
                  <c:v>0.16289999999999999</c:v>
                </c:pt>
                <c:pt idx="1">
                  <c:v>0.19339999999999999</c:v>
                </c:pt>
                <c:pt idx="2">
                  <c:v>0.19359999999999999</c:v>
                </c:pt>
                <c:pt idx="3">
                  <c:v>0.17780000000000001</c:v>
                </c:pt>
                <c:pt idx="4">
                  <c:v>0.1348</c:v>
                </c:pt>
                <c:pt idx="5">
                  <c:v>0.1094</c:v>
                </c:pt>
                <c:pt idx="6">
                  <c:v>0.1052</c:v>
                </c:pt>
                <c:pt idx="7">
                  <c:v>0.10639999999999999</c:v>
                </c:pt>
                <c:pt idx="8">
                  <c:v>0.11749999999999999</c:v>
                </c:pt>
                <c:pt idx="9">
                  <c:v>0.1472</c:v>
                </c:pt>
                <c:pt idx="10">
                  <c:v>0.1198</c:v>
                </c:pt>
                <c:pt idx="11">
                  <c:v>0.1074</c:v>
                </c:pt>
                <c:pt idx="12">
                  <c:v>0.11360000000000001</c:v>
                </c:pt>
                <c:pt idx="13">
                  <c:v>0.1087</c:v>
                </c:pt>
                <c:pt idx="14">
                  <c:v>0.1196</c:v>
                </c:pt>
                <c:pt idx="15">
                  <c:v>0.17130000000000001</c:v>
                </c:pt>
                <c:pt idx="16">
                  <c:v>0.14280000000000001</c:v>
                </c:pt>
                <c:pt idx="17">
                  <c:v>8.5999999999999993E-2</c:v>
                </c:pt>
                <c:pt idx="18">
                  <c:v>9.8500000000000004E-2</c:v>
                </c:pt>
                <c:pt idx="19">
                  <c:v>9.2600000000000002E-2</c:v>
                </c:pt>
                <c:pt idx="20">
                  <c:v>0.1201</c:v>
                </c:pt>
                <c:pt idx="21">
                  <c:v>0.1061</c:v>
                </c:pt>
                <c:pt idx="22">
                  <c:v>0.1139</c:v>
                </c:pt>
                <c:pt idx="23">
                  <c:v>0.12470000000000001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88-4395-A445-50D7B18675B3}"/>
            </c:ext>
          </c:extLst>
        </c:ser>
        <c:ser>
          <c:idx val="2"/>
          <c:order val="2"/>
          <c:tx>
            <c:strRef>
              <c:f>figure_master!$H$2</c:f>
              <c:strCache>
                <c:ptCount val="1"/>
                <c:pt idx="0">
                  <c:v>p75_6ha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figure_master!$H$3:$H$26</c:f>
              <c:numCache>
                <c:formatCode>General</c:formatCode>
                <c:ptCount val="24"/>
                <c:pt idx="0">
                  <c:v>5.5199999999999999E-2</c:v>
                </c:pt>
                <c:pt idx="1">
                  <c:v>7.3099999999999998E-2</c:v>
                </c:pt>
                <c:pt idx="2">
                  <c:v>7.7600000000000002E-2</c:v>
                </c:pt>
                <c:pt idx="3">
                  <c:v>7.8600000000000003E-2</c:v>
                </c:pt>
                <c:pt idx="4">
                  <c:v>6.3200000000000006E-2</c:v>
                </c:pt>
                <c:pt idx="5">
                  <c:v>4.5400000000000003E-2</c:v>
                </c:pt>
                <c:pt idx="6">
                  <c:v>2.75E-2</c:v>
                </c:pt>
                <c:pt idx="7">
                  <c:v>1.9400000000000001E-2</c:v>
                </c:pt>
                <c:pt idx="8">
                  <c:v>1.5900000000000001E-2</c:v>
                </c:pt>
                <c:pt idx="9">
                  <c:v>4.2999999999999997E-2</c:v>
                </c:pt>
                <c:pt idx="10">
                  <c:v>2.63E-2</c:v>
                </c:pt>
                <c:pt idx="11">
                  <c:v>1.8800000000000001E-2</c:v>
                </c:pt>
                <c:pt idx="12">
                  <c:v>2.41E-2</c:v>
                </c:pt>
                <c:pt idx="13">
                  <c:v>2.52E-2</c:v>
                </c:pt>
                <c:pt idx="14">
                  <c:v>2.06E-2</c:v>
                </c:pt>
                <c:pt idx="15">
                  <c:v>3.5799999999999998E-2</c:v>
                </c:pt>
                <c:pt idx="16">
                  <c:v>3.1099999999999999E-2</c:v>
                </c:pt>
                <c:pt idx="17">
                  <c:v>2.7199999999999998E-2</c:v>
                </c:pt>
                <c:pt idx="18">
                  <c:v>2.5600000000000001E-2</c:v>
                </c:pt>
                <c:pt idx="19">
                  <c:v>1.7100000000000001E-2</c:v>
                </c:pt>
                <c:pt idx="20">
                  <c:v>2.3599999999999999E-2</c:v>
                </c:pt>
                <c:pt idx="21">
                  <c:v>2.9700000000000001E-2</c:v>
                </c:pt>
                <c:pt idx="22">
                  <c:v>2.9899999999999999E-2</c:v>
                </c:pt>
                <c:pt idx="23">
                  <c:v>4.2099999999999999E-2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C888-4395-A445-50D7B18675B3}"/>
            </c:ext>
          </c:extLst>
        </c:ser>
        <c:ser>
          <c:idx val="3"/>
          <c:order val="3"/>
          <c:tx>
            <c:strRef>
              <c:f>figure_master!$I$2</c:f>
              <c:strCache>
                <c:ptCount val="1"/>
                <c:pt idx="0">
                  <c:v>p68_6ha</c:v>
                </c:pt>
              </c:strCache>
            </c:strRef>
          </c:tx>
          <c:spPr>
            <a:ln w="31750" cap="rnd">
              <a:solidFill>
                <a:srgbClr val="FF99A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figure_master!$I$3:$I$26</c:f>
              <c:numCache>
                <c:formatCode>General</c:formatCode>
                <c:ptCount val="24"/>
                <c:pt idx="0">
                  <c:v>3.9699999999999999E-2</c:v>
                </c:pt>
                <c:pt idx="1">
                  <c:v>5.5500000000000001E-2</c:v>
                </c:pt>
                <c:pt idx="2">
                  <c:v>6.4100000000000004E-2</c:v>
                </c:pt>
                <c:pt idx="3">
                  <c:v>6.3100000000000003E-2</c:v>
                </c:pt>
                <c:pt idx="4">
                  <c:v>5.2200000000000003E-2</c:v>
                </c:pt>
                <c:pt idx="5">
                  <c:v>3.09E-2</c:v>
                </c:pt>
                <c:pt idx="22">
                  <c:v>1.9900000000000001E-2</c:v>
                </c:pt>
                <c:pt idx="23">
                  <c:v>3.0300000000000001E-2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88-4395-A445-50D7B18675B3}"/>
            </c:ext>
          </c:extLst>
        </c:ser>
        <c:ser>
          <c:idx val="6"/>
          <c:order val="6"/>
          <c:tx>
            <c:strRef>
              <c:f>figure_master!$L$2</c:f>
              <c:strCache>
                <c:ptCount val="1"/>
                <c:pt idx="0">
                  <c:v>p95_4ha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figure_master!$L$3:$L$26</c:f>
              <c:numCache>
                <c:formatCode>General</c:formatCode>
                <c:ptCount val="24"/>
                <c:pt idx="0">
                  <c:v>0.1351</c:v>
                </c:pt>
                <c:pt idx="1">
                  <c:v>0.15640000000000001</c:v>
                </c:pt>
                <c:pt idx="2">
                  <c:v>0.1414</c:v>
                </c:pt>
                <c:pt idx="3">
                  <c:v>0.1188</c:v>
                </c:pt>
                <c:pt idx="4">
                  <c:v>0.1079</c:v>
                </c:pt>
                <c:pt idx="5">
                  <c:v>9.9500000000000005E-2</c:v>
                </c:pt>
                <c:pt idx="6">
                  <c:v>8.7599999999999997E-2</c:v>
                </c:pt>
                <c:pt idx="7">
                  <c:v>9.0499999999999997E-2</c:v>
                </c:pt>
                <c:pt idx="8">
                  <c:v>0.09</c:v>
                </c:pt>
                <c:pt idx="9">
                  <c:v>0.12859999999999999</c:v>
                </c:pt>
                <c:pt idx="10">
                  <c:v>0.1024</c:v>
                </c:pt>
                <c:pt idx="11">
                  <c:v>0.1142</c:v>
                </c:pt>
                <c:pt idx="12">
                  <c:v>0.1116</c:v>
                </c:pt>
                <c:pt idx="13">
                  <c:v>0.1263</c:v>
                </c:pt>
                <c:pt idx="14">
                  <c:v>0.123</c:v>
                </c:pt>
                <c:pt idx="15">
                  <c:v>0.13289999999999999</c:v>
                </c:pt>
                <c:pt idx="16">
                  <c:v>0.12139999999999999</c:v>
                </c:pt>
                <c:pt idx="17">
                  <c:v>7.4099999999999999E-2</c:v>
                </c:pt>
                <c:pt idx="18">
                  <c:v>8.48E-2</c:v>
                </c:pt>
                <c:pt idx="19">
                  <c:v>9.1700000000000004E-2</c:v>
                </c:pt>
                <c:pt idx="20">
                  <c:v>9.4200000000000006E-2</c:v>
                </c:pt>
                <c:pt idx="21">
                  <c:v>8.4000000000000005E-2</c:v>
                </c:pt>
                <c:pt idx="22">
                  <c:v>9.3200000000000005E-2</c:v>
                </c:pt>
                <c:pt idx="23">
                  <c:v>0.1139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88-4395-A445-50D7B18675B3}"/>
            </c:ext>
          </c:extLst>
        </c:ser>
        <c:ser>
          <c:idx val="7"/>
          <c:order val="7"/>
          <c:tx>
            <c:strRef>
              <c:f>figure_master!$M$2</c:f>
              <c:strCache>
                <c:ptCount val="1"/>
                <c:pt idx="0">
                  <c:v>p75_4ha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figure_master!$M$3:$M$26</c:f>
              <c:numCache>
                <c:formatCode>General</c:formatCode>
                <c:ptCount val="24"/>
                <c:pt idx="0">
                  <c:v>5.1400000000000001E-2</c:v>
                </c:pt>
                <c:pt idx="1">
                  <c:v>6.3600000000000004E-2</c:v>
                </c:pt>
                <c:pt idx="2">
                  <c:v>6.7699999999999996E-2</c:v>
                </c:pt>
                <c:pt idx="3">
                  <c:v>0.06</c:v>
                </c:pt>
                <c:pt idx="4">
                  <c:v>4.3400000000000001E-2</c:v>
                </c:pt>
                <c:pt idx="5">
                  <c:v>3.7100000000000001E-2</c:v>
                </c:pt>
                <c:pt idx="6">
                  <c:v>2.4799999999999999E-2</c:v>
                </c:pt>
                <c:pt idx="7">
                  <c:v>2.2700000000000001E-2</c:v>
                </c:pt>
                <c:pt idx="8">
                  <c:v>1.11E-2</c:v>
                </c:pt>
                <c:pt idx="9">
                  <c:v>4.1000000000000002E-2</c:v>
                </c:pt>
                <c:pt idx="10">
                  <c:v>3.3000000000000002E-2</c:v>
                </c:pt>
                <c:pt idx="11">
                  <c:v>2.6599999999999999E-2</c:v>
                </c:pt>
                <c:pt idx="12">
                  <c:v>2.4199999999999999E-2</c:v>
                </c:pt>
                <c:pt idx="13">
                  <c:v>3.4599999999999999E-2</c:v>
                </c:pt>
                <c:pt idx="14">
                  <c:v>2.7799999999999998E-2</c:v>
                </c:pt>
                <c:pt idx="15">
                  <c:v>3.0599999999999999E-2</c:v>
                </c:pt>
                <c:pt idx="16">
                  <c:v>2.76E-2</c:v>
                </c:pt>
                <c:pt idx="17">
                  <c:v>2.3699999999999999E-2</c:v>
                </c:pt>
                <c:pt idx="18">
                  <c:v>2.64E-2</c:v>
                </c:pt>
                <c:pt idx="19">
                  <c:v>2.1999999999999999E-2</c:v>
                </c:pt>
                <c:pt idx="20">
                  <c:v>1.49E-2</c:v>
                </c:pt>
                <c:pt idx="21">
                  <c:v>2.2800000000000001E-2</c:v>
                </c:pt>
                <c:pt idx="22">
                  <c:v>3.7199999999999997E-2</c:v>
                </c:pt>
                <c:pt idx="23">
                  <c:v>4.5499999999999999E-2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C888-4395-A445-50D7B18675B3}"/>
            </c:ext>
          </c:extLst>
        </c:ser>
        <c:ser>
          <c:idx val="8"/>
          <c:order val="8"/>
          <c:tx>
            <c:strRef>
              <c:f>figure_master!$N$2</c:f>
              <c:strCache>
                <c:ptCount val="1"/>
                <c:pt idx="0">
                  <c:v>p68_4ha</c:v>
                </c:pt>
              </c:strCache>
            </c:strRef>
          </c:tx>
          <c:spPr>
            <a:ln w="28575" cap="rnd">
              <a:solidFill>
                <a:srgbClr val="FF99AC"/>
              </a:solidFill>
              <a:round/>
            </a:ln>
            <a:effectLst/>
          </c:spPr>
          <c:marker>
            <c:symbol val="none"/>
          </c:marker>
          <c:val>
            <c:numRef>
              <c:f>figure_master!$N$3:$N$26</c:f>
              <c:numCache>
                <c:formatCode>General</c:formatCode>
                <c:ptCount val="24"/>
                <c:pt idx="0">
                  <c:v>3.8199999999999998E-2</c:v>
                </c:pt>
                <c:pt idx="1">
                  <c:v>5.0700000000000002E-2</c:v>
                </c:pt>
                <c:pt idx="2">
                  <c:v>4.36E-2</c:v>
                </c:pt>
                <c:pt idx="3">
                  <c:v>4.6699999999999998E-2</c:v>
                </c:pt>
                <c:pt idx="4">
                  <c:v>3.5200000000000002E-2</c:v>
                </c:pt>
                <c:pt idx="5">
                  <c:v>2.2100000000000002E-2</c:v>
                </c:pt>
                <c:pt idx="22">
                  <c:v>2.1600000000000001E-2</c:v>
                </c:pt>
                <c:pt idx="23">
                  <c:v>3.5200000000000002E-2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88-4395-A445-50D7B1867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568159"/>
        <c:axId val="5331901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figure_master!$F$2</c15:sqref>
                        </c15:formulaRef>
                      </c:ext>
                    </c:extLst>
                    <c:strCache>
                      <c:ptCount val="1"/>
                      <c:pt idx="0">
                        <c:v>p99_6ha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figure_master!$F$3:$F$26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0.24590000000000001</c:v>
                      </c:pt>
                      <c:pt idx="1">
                        <c:v>0.37580000000000002</c:v>
                      </c:pt>
                      <c:pt idx="2">
                        <c:v>0.37230000000000002</c:v>
                      </c:pt>
                      <c:pt idx="3">
                        <c:v>0.30109999999999998</c:v>
                      </c:pt>
                      <c:pt idx="4">
                        <c:v>0.2407</c:v>
                      </c:pt>
                      <c:pt idx="5">
                        <c:v>0.19980000000000001</c:v>
                      </c:pt>
                      <c:pt idx="6">
                        <c:v>0.18079999999999999</c:v>
                      </c:pt>
                      <c:pt idx="7">
                        <c:v>0.18559999999999999</c:v>
                      </c:pt>
                      <c:pt idx="8">
                        <c:v>0.2195</c:v>
                      </c:pt>
                      <c:pt idx="9">
                        <c:v>0.27479999999999999</c:v>
                      </c:pt>
                      <c:pt idx="10">
                        <c:v>0.2157</c:v>
                      </c:pt>
                      <c:pt idx="11">
                        <c:v>0.18060000000000001</c:v>
                      </c:pt>
                      <c:pt idx="12">
                        <c:v>0.21929999999999999</c:v>
                      </c:pt>
                      <c:pt idx="13">
                        <c:v>0.23280000000000001</c:v>
                      </c:pt>
                      <c:pt idx="14">
                        <c:v>0.21690000000000001</c:v>
                      </c:pt>
                      <c:pt idx="15">
                        <c:v>0.2387</c:v>
                      </c:pt>
                      <c:pt idx="16">
                        <c:v>0.2054</c:v>
                      </c:pt>
                      <c:pt idx="17">
                        <c:v>0.14979999999999999</c:v>
                      </c:pt>
                      <c:pt idx="18">
                        <c:v>0.18629999999999999</c:v>
                      </c:pt>
                      <c:pt idx="19">
                        <c:v>0.17630000000000001</c:v>
                      </c:pt>
                      <c:pt idx="20">
                        <c:v>0.24679999999999999</c:v>
                      </c:pt>
                      <c:pt idx="21">
                        <c:v>0.25259999999999999</c:v>
                      </c:pt>
                      <c:pt idx="22">
                        <c:v>0.2387</c:v>
                      </c:pt>
                      <c:pt idx="23">
                        <c:v>0.23569999999999999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C888-4395-A445-50D7B18675B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figure_master!$J$2</c15:sqref>
                        </c15:formulaRef>
                      </c:ext>
                    </c:extLst>
                    <c:strCache>
                      <c:ptCount val="1"/>
                      <c:pt idx="0">
                        <c:v>p50_6ha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figure_master!$J$3:$J$26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2.5000000000000001E-3</c:v>
                      </c:pt>
                      <c:pt idx="1">
                        <c:v>1.5900000000000001E-2</c:v>
                      </c:pt>
                      <c:pt idx="2">
                        <c:v>0.02</c:v>
                      </c:pt>
                      <c:pt idx="3">
                        <c:v>2.3099999999999999E-2</c:v>
                      </c:pt>
                      <c:pt idx="4">
                        <c:v>1.6500000000000001E-2</c:v>
                      </c:pt>
                      <c:pt idx="5">
                        <c:v>3.3E-3</c:v>
                      </c:pt>
                      <c:pt idx="6">
                        <c:v>-0.01</c:v>
                      </c:pt>
                      <c:pt idx="7">
                        <c:v>-1.54E-2</c:v>
                      </c:pt>
                      <c:pt idx="8">
                        <c:v>-1.8100000000000002E-2</c:v>
                      </c:pt>
                      <c:pt idx="9">
                        <c:v>-4.1000000000000003E-3</c:v>
                      </c:pt>
                      <c:pt idx="10">
                        <c:v>-2.4799999999999999E-2</c:v>
                      </c:pt>
                      <c:pt idx="11">
                        <c:v>-3.3099999999999997E-2</c:v>
                      </c:pt>
                      <c:pt idx="12">
                        <c:v>-2.3599999999999999E-2</c:v>
                      </c:pt>
                      <c:pt idx="13">
                        <c:v>-2.5700000000000001E-2</c:v>
                      </c:pt>
                      <c:pt idx="14">
                        <c:v>-2.8500000000000001E-2</c:v>
                      </c:pt>
                      <c:pt idx="15">
                        <c:v>-1.49E-2</c:v>
                      </c:pt>
                      <c:pt idx="16">
                        <c:v>-8.9999999999999993E-3</c:v>
                      </c:pt>
                      <c:pt idx="17">
                        <c:v>-8.6999999999999994E-3</c:v>
                      </c:pt>
                      <c:pt idx="18">
                        <c:v>-7.1999999999999998E-3</c:v>
                      </c:pt>
                      <c:pt idx="19">
                        <c:v>-1.6400000000000001E-2</c:v>
                      </c:pt>
                      <c:pt idx="20">
                        <c:v>-1.3299999999999999E-2</c:v>
                      </c:pt>
                      <c:pt idx="21">
                        <c:v>-6.4000000000000003E-3</c:v>
                      </c:pt>
                      <c:pt idx="22">
                        <c:v>-8.8999999999999999E-3</c:v>
                      </c:pt>
                      <c:pt idx="23">
                        <c:v>-7.0000000000000001E-3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888-4395-A445-50D7B18675B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figure_master!$K$2</c15:sqref>
                        </c15:formulaRef>
                      </c:ext>
                    </c:extLst>
                    <c:strCache>
                      <c:ptCount val="1"/>
                      <c:pt idx="0">
                        <c:v>p99_4ha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figure_master!$K$3:$K$26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0.22489999999999999</c:v>
                      </c:pt>
                      <c:pt idx="1">
                        <c:v>0.22950000000000001</c:v>
                      </c:pt>
                      <c:pt idx="2">
                        <c:v>0.24340000000000001</c:v>
                      </c:pt>
                      <c:pt idx="3">
                        <c:v>0.22969999999999999</c:v>
                      </c:pt>
                      <c:pt idx="4">
                        <c:v>0.15079999999999999</c:v>
                      </c:pt>
                      <c:pt idx="5">
                        <c:v>0.15379999999999999</c:v>
                      </c:pt>
                      <c:pt idx="6">
                        <c:v>0.15240000000000001</c:v>
                      </c:pt>
                      <c:pt idx="7">
                        <c:v>0.1641</c:v>
                      </c:pt>
                      <c:pt idx="8">
                        <c:v>0.16769999999999999</c:v>
                      </c:pt>
                      <c:pt idx="9">
                        <c:v>0.23069999999999999</c:v>
                      </c:pt>
                      <c:pt idx="10">
                        <c:v>0.1905</c:v>
                      </c:pt>
                      <c:pt idx="11">
                        <c:v>0.1779</c:v>
                      </c:pt>
                      <c:pt idx="12">
                        <c:v>0.18640000000000001</c:v>
                      </c:pt>
                      <c:pt idx="13">
                        <c:v>0.2041</c:v>
                      </c:pt>
                      <c:pt idx="14">
                        <c:v>0.18279999999999999</c:v>
                      </c:pt>
                      <c:pt idx="15">
                        <c:v>0.21099999999999999</c:v>
                      </c:pt>
                      <c:pt idx="16">
                        <c:v>0.19839999999999999</c:v>
                      </c:pt>
                      <c:pt idx="17">
                        <c:v>0.13220000000000001</c:v>
                      </c:pt>
                      <c:pt idx="18">
                        <c:v>0.1258</c:v>
                      </c:pt>
                      <c:pt idx="19">
                        <c:v>0.14019999999999999</c:v>
                      </c:pt>
                      <c:pt idx="20">
                        <c:v>0.2082</c:v>
                      </c:pt>
                      <c:pt idx="21">
                        <c:v>0.25409999999999999</c:v>
                      </c:pt>
                      <c:pt idx="22">
                        <c:v>0.21609999999999999</c:v>
                      </c:pt>
                      <c:pt idx="23">
                        <c:v>0.2268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888-4395-A445-50D7B18675B3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figure_master!$O$2</c15:sqref>
                        </c15:formulaRef>
                      </c:ext>
                    </c:extLst>
                    <c:strCache>
                      <c:ptCount val="1"/>
                      <c:pt idx="0">
                        <c:v>p50_4ha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figure_master!$O$3:$O$26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8.0999999999999996E-3</c:v>
                      </c:pt>
                      <c:pt idx="1">
                        <c:v>2.24E-2</c:v>
                      </c:pt>
                      <c:pt idx="2">
                        <c:v>1.8200000000000001E-2</c:v>
                      </c:pt>
                      <c:pt idx="3">
                        <c:v>1.7899999999999999E-2</c:v>
                      </c:pt>
                      <c:pt idx="4">
                        <c:v>9.9000000000000008E-3</c:v>
                      </c:pt>
                      <c:pt idx="5">
                        <c:v>-3.2000000000000002E-3</c:v>
                      </c:pt>
                      <c:pt idx="6">
                        <c:v>-9.9000000000000008E-3</c:v>
                      </c:pt>
                      <c:pt idx="7">
                        <c:v>-1.06E-2</c:v>
                      </c:pt>
                      <c:pt idx="8">
                        <c:v>-1.5299999999999999E-2</c:v>
                      </c:pt>
                      <c:pt idx="9">
                        <c:v>1E-4</c:v>
                      </c:pt>
                      <c:pt idx="10">
                        <c:v>-1.5900000000000001E-2</c:v>
                      </c:pt>
                      <c:pt idx="11">
                        <c:v>-2.3099999999999999E-2</c:v>
                      </c:pt>
                      <c:pt idx="12">
                        <c:v>-2.2599999999999999E-2</c:v>
                      </c:pt>
                      <c:pt idx="13">
                        <c:v>-1.1299999999999999E-2</c:v>
                      </c:pt>
                      <c:pt idx="14">
                        <c:v>-1.0200000000000001E-2</c:v>
                      </c:pt>
                      <c:pt idx="15">
                        <c:v>-1.23E-2</c:v>
                      </c:pt>
                      <c:pt idx="16">
                        <c:v>-1.11E-2</c:v>
                      </c:pt>
                      <c:pt idx="17">
                        <c:v>-8.6E-3</c:v>
                      </c:pt>
                      <c:pt idx="18">
                        <c:v>-2.8E-3</c:v>
                      </c:pt>
                      <c:pt idx="19">
                        <c:v>-1.2200000000000001E-2</c:v>
                      </c:pt>
                      <c:pt idx="20">
                        <c:v>-1.5299999999999999E-2</c:v>
                      </c:pt>
                      <c:pt idx="21">
                        <c:v>-8.3999999999999995E-3</c:v>
                      </c:pt>
                      <c:pt idx="22">
                        <c:v>8.9999999999999998E-4</c:v>
                      </c:pt>
                      <c:pt idx="23">
                        <c:v>9.5999999999999992E-3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888-4395-A445-50D7B18675B3}"/>
                  </c:ext>
                </c:extLst>
              </c15:ser>
            </c15:filteredLineSeries>
          </c:ext>
        </c:extLst>
      </c:lineChart>
      <c:catAx>
        <c:axId val="52956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1905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90191"/>
        <c:crosses val="autoZero"/>
        <c:auto val="1"/>
        <c:lblAlgn val="ctr"/>
        <c:lblOffset val="100"/>
        <c:noMultiLvlLbl val="0"/>
      </c:catAx>
      <c:valAx>
        <c:axId val="533190191"/>
        <c:scaling>
          <c:orientation val="minMax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6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73" y="1"/>
            <a:ext cx="176126" cy="28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060" tIns="43530" rIns="87060" bIns="43530" numCol="1" anchor="t" anchorCtr="0" compatLnSpc="1">
            <a:prstTxWarp prst="textNoShape">
              <a:avLst/>
            </a:prstTxWarp>
            <a:spAutoFit/>
          </a:bodyPr>
          <a:lstStyle>
            <a:lvl1pPr defTabSz="913559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94962" y="1"/>
            <a:ext cx="176125" cy="28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060" tIns="43530" rIns="87060" bIns="43530" numCol="1" anchor="t" anchorCtr="0" compatLnSpc="1">
            <a:prstTxWarp prst="textNoShape">
              <a:avLst/>
            </a:prstTxWarp>
            <a:spAutoFit/>
          </a:bodyPr>
          <a:lstStyle>
            <a:lvl1pPr algn="r" defTabSz="913559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73" y="9028629"/>
            <a:ext cx="176126" cy="28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060" tIns="43530" rIns="87060" bIns="43530" numCol="1" anchor="b" anchorCtr="0" compatLnSpc="1">
            <a:prstTxWarp prst="textNoShape">
              <a:avLst/>
            </a:prstTxWarp>
            <a:spAutoFit/>
          </a:bodyPr>
          <a:lstStyle>
            <a:lvl1pPr defTabSz="913559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01539" y="9033355"/>
            <a:ext cx="369548" cy="28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060" tIns="43530" rIns="87060" bIns="43530" numCol="1" anchor="b" anchorCtr="0" compatLnSpc="1">
            <a:prstTxWarp prst="textNoShape">
              <a:avLst/>
            </a:prstTxWarp>
            <a:spAutoFit/>
          </a:bodyPr>
          <a:lstStyle>
            <a:lvl1pPr algn="r" defTabSz="913559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CF872D-C1AA-47DE-90DE-303E4A398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7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5009" cy="4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60" tIns="43530" rIns="87060" bIns="43530" numCol="1" anchor="t" anchorCtr="0" compatLnSpc="1">
            <a:prstTxWarp prst="textNoShape">
              <a:avLst/>
            </a:prstTxWarp>
          </a:bodyPr>
          <a:lstStyle>
            <a:lvl1pPr defTabSz="913559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529" y="0"/>
            <a:ext cx="3031864" cy="4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60" tIns="43530" rIns="87060" bIns="43530" numCol="1" anchor="t" anchorCtr="0" compatLnSpc="1">
            <a:prstTxWarp prst="textNoShape">
              <a:avLst/>
            </a:prstTxWarp>
          </a:bodyPr>
          <a:lstStyle>
            <a:lvl1pPr algn="r" defTabSz="913559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2625"/>
            <a:ext cx="4657725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519" y="4407206"/>
            <a:ext cx="5131210" cy="41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60" tIns="43530" rIns="87060" bIns="43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4411"/>
            <a:ext cx="3035009" cy="45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60" tIns="43530" rIns="87060" bIns="43530" numCol="1" anchor="b" anchorCtr="0" compatLnSpc="1">
            <a:prstTxWarp prst="textNoShape">
              <a:avLst/>
            </a:prstTxWarp>
          </a:bodyPr>
          <a:lstStyle>
            <a:lvl1pPr defTabSz="913559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529" y="8814411"/>
            <a:ext cx="3031864" cy="45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60" tIns="43530" rIns="87060" bIns="43530" numCol="1" anchor="b" anchorCtr="0" compatLnSpc="1">
            <a:prstTxWarp prst="textNoShape">
              <a:avLst/>
            </a:prstTxWarp>
          </a:bodyPr>
          <a:lstStyle>
            <a:lvl1pPr algn="r" defTabSz="913559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48948F-F34D-45C5-81F2-29DB7416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59AC37-B5D5-4A3C-995D-94175EE5E1A5}" type="slidenum">
              <a:rPr lang="en-US" altLang="en-US" sz="1100"/>
              <a:pPr>
                <a:spcBef>
                  <a:spcPct val="0"/>
                </a:spcBef>
              </a:pPr>
              <a:t>1</a:t>
            </a:fld>
            <a:endParaRPr lang="en-US" altLang="en-US" sz="11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15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2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35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5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97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1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87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8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7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630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49075-E1D2-460D-8150-C4D8E9CC4908}" type="slidenum">
              <a:rPr lang="en-US" altLang="en-US" sz="1100"/>
              <a:pPr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21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7_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929" y="1843992"/>
            <a:ext cx="7612927" cy="4572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800">
                <a:effectLst/>
              </a:defRPr>
            </a:lvl1pPr>
            <a:lvl2pPr marL="628650" indent="-280988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700">
                <a:effectLst/>
              </a:defRPr>
            </a:lvl2pPr>
            <a:lvl3pPr marL="969963" indent="-292100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600">
                <a:effectLst/>
              </a:defRPr>
            </a:lvl3pPr>
            <a:lvl4pPr marL="1311275" indent="-280988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600">
                <a:effectLst/>
              </a:defRPr>
            </a:lvl4pPr>
            <a:lvl5pPr marL="1652588" indent="-279400">
              <a:lnSpc>
                <a:spcPct val="95000"/>
              </a:lnSpc>
              <a:spcBef>
                <a:spcPts val="600"/>
              </a:spcBef>
              <a:buClr>
                <a:srgbClr val="0028A0"/>
              </a:buClr>
              <a:defRPr sz="1600"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solidFill>
                  <a:srgbClr val="0000A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13081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603926"/>
            <a:ext cx="9142413" cy="1905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0000CC"/>
              </a:buCl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562100" y="526224"/>
            <a:ext cx="7239000" cy="1905000"/>
          </a:xfrm>
        </p:spPr>
        <p:txBody>
          <a:bodyPr/>
          <a:lstStyle>
            <a:lvl1pPr>
              <a:defRPr sz="2800">
                <a:solidFill>
                  <a:srgbClr val="0000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81200" y="3525184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0"/>
              </a:spcBef>
              <a:buFontTx/>
              <a:buNone/>
              <a:defRPr sz="1700"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-19048"/>
            <a:ext cx="141114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1AE8E7-BC45-420A-AFF3-425B4FA8983A}"/>
              </a:ext>
            </a:extLst>
          </p:cNvPr>
          <p:cNvSpPr/>
          <p:nvPr userDrawn="1"/>
        </p:nvSpPr>
        <p:spPr bwMode="auto">
          <a:xfrm>
            <a:off x="4520738" y="6334679"/>
            <a:ext cx="1321724" cy="42104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0000CC"/>
              </a:buClr>
              <a:buSzTx/>
              <a:buFontTx/>
              <a:buNone/>
              <a:tabLst/>
            </a:pPr>
            <a:endParaRPr kumimoji="1" lang="en-US" sz="17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8950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ltGray">
          <a:xfrm>
            <a:off x="0" y="609600"/>
            <a:ext cx="9142413" cy="1143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0000CC"/>
              </a:buCl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1371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-19048"/>
            <a:ext cx="141114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794038" y="6522687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2E5BB6"/>
                </a:solidFill>
              </a:rPr>
              <a:t>-</a:t>
            </a:r>
            <a:fld id="{0E036888-D62F-4EF8-84B0-52CA3D88A94B}" type="slidenum">
              <a:rPr lang="en-US" sz="1200" b="1" smtClean="0">
                <a:solidFill>
                  <a:srgbClr val="2E5BB6"/>
                </a:solidFill>
              </a:rPr>
              <a:pPr algn="ctr"/>
              <a:t>‹#›</a:t>
            </a:fld>
            <a:r>
              <a:rPr lang="en-US" sz="1200" b="1">
                <a:solidFill>
                  <a:srgbClr val="2E5BB6"/>
                </a:solidFill>
              </a:rPr>
              <a:t>-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49" y="6337131"/>
            <a:ext cx="923121" cy="50263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392333" y="6542222"/>
            <a:ext cx="2666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E5CB7"/>
                </a:solidFill>
              </a:rPr>
              <a:t>© 2023</a:t>
            </a:r>
            <a:r>
              <a:rPr lang="en-US" sz="1100" baseline="0" dirty="0">
                <a:solidFill>
                  <a:srgbClr val="2E5CB7"/>
                </a:solidFill>
              </a:rPr>
              <a:t> Potomac Economics</a:t>
            </a:r>
            <a:endParaRPr lang="en-US" sz="1100" dirty="0">
              <a:solidFill>
                <a:srgbClr val="2E5CB7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9" r:id="rId1"/>
    <p:sldLayoutId id="2147484220" r:id="rId2"/>
  </p:sldLayoutIdLst>
  <p:transition spd="slow"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00A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1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ü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kumimoji="1"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0519" y="613675"/>
            <a:ext cx="7239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lIns="92063" tIns="46032" rIns="92063" bIns="46032"/>
          <a:lstStyle/>
          <a:p>
            <a:pPr defTabSz="1031875"/>
            <a:r>
              <a:rPr lang="en-US" dirty="0"/>
              <a:t>2024 AS Methodology Recommendations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8446" y="3244927"/>
            <a:ext cx="6463146" cy="3331029"/>
          </a:xfrm>
          <a:noFill/>
        </p:spPr>
        <p:txBody>
          <a:bodyPr/>
          <a:lstStyle/>
          <a:p>
            <a:pPr defTabSz="1031875"/>
            <a:r>
              <a:rPr lang="en-US" altLang="en-US" sz="2000" dirty="0"/>
              <a:t>Presented at:</a:t>
            </a:r>
          </a:p>
          <a:p>
            <a:pPr defTabSz="1031875"/>
            <a:endParaRPr lang="en-US" altLang="en-US" sz="2000" dirty="0"/>
          </a:p>
          <a:p>
            <a:pPr defTabSz="1031875"/>
            <a:r>
              <a:rPr lang="en-US" altLang="en-US" sz="2000" dirty="0"/>
              <a:t>Wholesale Market Subcommittee</a:t>
            </a:r>
          </a:p>
          <a:p>
            <a:pPr defTabSz="1031875"/>
            <a:endParaRPr lang="en-US" altLang="en-US" sz="2000" dirty="0"/>
          </a:p>
          <a:p>
            <a:pPr defTabSz="1031875"/>
            <a:endParaRPr lang="en-US" altLang="en-US" sz="2000" dirty="0"/>
          </a:p>
          <a:p>
            <a:pPr defTabSz="1031875"/>
            <a:r>
              <a:rPr lang="en-US" altLang="en-US" sz="2000" dirty="0"/>
              <a:t>Carrie Bivens</a:t>
            </a:r>
          </a:p>
          <a:p>
            <a:pPr defTabSz="1031875"/>
            <a:r>
              <a:rPr lang="en-US" altLang="en-US" sz="2000" dirty="0"/>
              <a:t>ERCOT IMM</a:t>
            </a:r>
          </a:p>
          <a:p>
            <a:pPr defTabSz="1031875"/>
            <a:endParaRPr lang="en-US" altLang="en-US" sz="2000" dirty="0"/>
          </a:p>
          <a:p>
            <a:pPr defTabSz="1031875"/>
            <a:r>
              <a:rPr lang="en-US" altLang="en-US" sz="2000" dirty="0"/>
              <a:t>November 1, 2023</a:t>
            </a:r>
          </a:p>
        </p:txBody>
      </p:sp>
    </p:spTree>
    <p:extLst>
      <p:ext uri="{BB962C8B-B14F-4D97-AF65-F5344CB8AC3E}">
        <p14:creationId xmlns:p14="http://schemas.microsoft.com/office/powerpoint/2010/main" val="17376921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DB780D57-0C32-0109-38EC-30BA91E17D3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399592" y="612719"/>
            <a:ext cx="7744408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rgbClr val="0000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endParaRPr lang="en-US" altLang="en-US" kern="0" dirty="0">
              <a:solidFill>
                <a:srgbClr val="00008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9592" y="0"/>
            <a:ext cx="7744408" cy="1143000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en-US" altLang="en-US" dirty="0"/>
              <a:t>10 &amp; 30 Minute-Ahead Net Load Forecast Error Percentile Comparison for Oct 2021 to Sep 2023</a:t>
            </a:r>
            <a:endParaRPr lang="en-US" altLang="en-US" dirty="0">
              <a:solidFill>
                <a:srgbClr val="000082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780660"/>
              </p:ext>
            </p:extLst>
          </p:nvPr>
        </p:nvGraphicFramePr>
        <p:xfrm>
          <a:off x="1390265" y="1136593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199867"/>
              </p:ext>
            </p:extLst>
          </p:nvPr>
        </p:nvGraphicFramePr>
        <p:xfrm>
          <a:off x="5296059" y="1136776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958616"/>
              </p:ext>
            </p:extLst>
          </p:nvPr>
        </p:nvGraphicFramePr>
        <p:xfrm>
          <a:off x="1390262" y="3877888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985068"/>
              </p:ext>
            </p:extLst>
          </p:nvPr>
        </p:nvGraphicFramePr>
        <p:xfrm>
          <a:off x="5296059" y="3878071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B544C39-F527-9195-706F-884473F48AD0}"/>
              </a:ext>
            </a:extLst>
          </p:cNvPr>
          <p:cNvSpPr txBox="1"/>
          <p:nvPr/>
        </p:nvSpPr>
        <p:spPr>
          <a:xfrm>
            <a:off x="3575463" y="6229350"/>
            <a:ext cx="33105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*Positive indicates Under-Forecast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F14CD-0885-FC94-8AFC-DC2549628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084" y="3632100"/>
            <a:ext cx="64579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817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451336" y="1860889"/>
            <a:ext cx="7612927" cy="4572000"/>
          </a:xfrm>
        </p:spPr>
        <p:txBody>
          <a:bodyPr lIns="91426" tIns="45713" rIns="91426" bIns="45713"/>
          <a:lstStyle/>
          <a:p>
            <a:pPr marL="623888" lvl="2" indent="-342900">
              <a:buFont typeface="+mj-lt"/>
              <a:buAutoNum type="arabicPeriod"/>
            </a:pPr>
            <a:r>
              <a:rPr lang="en-US" sz="1500" dirty="0">
                <a:cs typeface="Arial" panose="020B0604020202020204" pitchFamily="34" charset="0"/>
              </a:rPr>
              <a:t>Change the non-spin 6-hour ahead error requirement to 4-hour ahead.</a:t>
            </a:r>
          </a:p>
          <a:p>
            <a:pPr marL="623888" lvl="3" indent="-342900">
              <a:buNone/>
            </a:pPr>
            <a:r>
              <a:rPr lang="en-US" sz="1500" dirty="0">
                <a:cs typeface="Arial" panose="020B0604020202020204" pitchFamily="34" charset="0"/>
              </a:rPr>
              <a:t>ERCOT stated that the 6 hours is to address RUC start times.</a:t>
            </a:r>
          </a:p>
          <a:p>
            <a:pPr marL="860425" lvl="3" indent="-342900"/>
            <a:r>
              <a:rPr lang="en-US" sz="1500" dirty="0">
                <a:cs typeface="Arial" panose="020B0604020202020204" pitchFamily="34" charset="0"/>
              </a:rPr>
              <a:t>Additional MWs are self-committed between 6 hours and hour ahead.</a:t>
            </a:r>
          </a:p>
          <a:p>
            <a:pPr marL="860425" lvl="3" indent="-342900"/>
            <a:r>
              <a:rPr lang="en-US" sz="1500" dirty="0">
                <a:cs typeface="Arial" panose="020B0604020202020204" pitchFamily="34" charset="0"/>
              </a:rPr>
              <a:t>HRUC data from 2022 to Sep 2023 also shows start-up times at the time of the RUC instruction more in line with 4 hours.</a:t>
            </a:r>
          </a:p>
          <a:p>
            <a:pPr marL="623888" lvl="2" indent="-342900">
              <a:buFont typeface="+mj-lt"/>
              <a:buAutoNum type="arabicPeriod"/>
            </a:pPr>
            <a:r>
              <a:rPr lang="en-US" sz="1500" dirty="0">
                <a:cs typeface="Arial" panose="020B0604020202020204" pitchFamily="34" charset="0"/>
              </a:rPr>
              <a:t>Use 10-minute ahead net load errors for ECRS methodology instead of 30-minute ahead.</a:t>
            </a:r>
          </a:p>
          <a:p>
            <a:pPr marL="623888" lvl="3" indent="-342900">
              <a:buNone/>
            </a:pPr>
            <a:r>
              <a:rPr lang="en-US" sz="1500" dirty="0"/>
              <a:t>The defined net load ramp trigger conditions are using a 10-minute time horizon.</a:t>
            </a: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18676"/>
            <a:ext cx="7772400" cy="1143000"/>
          </a:xfrm>
        </p:spPr>
        <p:txBody>
          <a:bodyPr/>
          <a:lstStyle/>
          <a:p>
            <a:r>
              <a:rPr lang="en-US" altLang="en-US" dirty="0"/>
              <a:t>2024 AS Methodology </a:t>
            </a:r>
            <a:br>
              <a:rPr lang="en-US" altLang="en-US" dirty="0"/>
            </a:br>
            <a:r>
              <a:rPr lang="en-US" altLang="en-US" dirty="0"/>
              <a:t>Incremental Recommendations</a:t>
            </a:r>
            <a:endParaRPr lang="en-US" altLang="en-US" dirty="0">
              <a:solidFill>
                <a:srgbClr val="00008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8866F-97B8-540B-5974-A80C3249F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145" y="5034613"/>
            <a:ext cx="5631308" cy="1398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097E1-4019-6532-C7D1-EA831E27A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393" y="3948056"/>
            <a:ext cx="6196812" cy="9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8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2022 to Sep 2023 COP Self-Committed Capacity Increase From 6 Hour-Ahead to 1 Hour-Ahead</a:t>
            </a:r>
            <a:endParaRPr lang="en-US" altLang="en-US" sz="2600" dirty="0">
              <a:solidFill>
                <a:srgbClr val="000082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B53F0C-A70C-45C9-9CD1-9B947AC7E6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577267"/>
              </p:ext>
            </p:extLst>
          </p:nvPr>
        </p:nvGraphicFramePr>
        <p:xfrm>
          <a:off x="1371600" y="17526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77083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2022 to Sep 2023 HRUC Startup Times</a:t>
            </a:r>
            <a:endParaRPr lang="en-US" altLang="en-US" dirty="0">
              <a:solidFill>
                <a:srgbClr val="000082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F8A9A4-4324-479A-A2CD-3B2D1CE61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867529"/>
              </p:ext>
            </p:extLst>
          </p:nvPr>
        </p:nvGraphicFramePr>
        <p:xfrm>
          <a:off x="1371600" y="202751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37815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2022 to Sep 2023 HRUC Startup Times Across the Commitment Block by Hour</a:t>
            </a:r>
            <a:endParaRPr lang="en-US" altLang="en-US" sz="2600" dirty="0">
              <a:solidFill>
                <a:srgbClr val="000082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174AF8-BAA9-4469-9F54-AC5DD228F0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63585"/>
              </p:ext>
            </p:extLst>
          </p:nvPr>
        </p:nvGraphicFramePr>
        <p:xfrm>
          <a:off x="1445363" y="193527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36781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2022 to Sep 2023 HRUC Startup Times Across the Commitment Block by Season &amp; Hour</a:t>
            </a:r>
            <a:endParaRPr lang="en-US" altLang="en-US" dirty="0">
              <a:solidFill>
                <a:srgbClr val="000082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5CCD7A-5D04-4615-A113-6011EA4B3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067014"/>
              </p:ext>
            </p:extLst>
          </p:nvPr>
        </p:nvGraphicFramePr>
        <p:xfrm>
          <a:off x="1417320" y="1752600"/>
          <a:ext cx="38404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DA45F83-3CAE-4FDE-804B-964FAD9DE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27820"/>
              </p:ext>
            </p:extLst>
          </p:nvPr>
        </p:nvGraphicFramePr>
        <p:xfrm>
          <a:off x="5257800" y="1752600"/>
          <a:ext cx="38404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CD9B235-92E3-42C6-B164-B2CFF56E7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94677"/>
              </p:ext>
            </p:extLst>
          </p:nvPr>
        </p:nvGraphicFramePr>
        <p:xfrm>
          <a:off x="5257800" y="4038600"/>
          <a:ext cx="38404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664EF93-2321-47F2-8F90-B9507AFC0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222122"/>
              </p:ext>
            </p:extLst>
          </p:nvPr>
        </p:nvGraphicFramePr>
        <p:xfrm>
          <a:off x="1417320" y="4038600"/>
          <a:ext cx="38404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6468612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6D7184-7B82-4E7B-84DE-CBBC942E9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674475"/>
              </p:ext>
            </p:extLst>
          </p:nvPr>
        </p:nvGraphicFramePr>
        <p:xfrm>
          <a:off x="1292088" y="1774508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 to 6 Hour-Ahead Net Load Forecast Error Percentile Comparison for Oct 2021 to Sep 2023</a:t>
            </a:r>
            <a:endParaRPr lang="en-US" altLang="en-US" dirty="0">
              <a:solidFill>
                <a:srgbClr val="0000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3889A-6F99-A20C-CE2B-500429CCCD54}"/>
              </a:ext>
            </a:extLst>
          </p:cNvPr>
          <p:cNvSpPr txBox="1"/>
          <p:nvPr/>
        </p:nvSpPr>
        <p:spPr>
          <a:xfrm>
            <a:off x="5833443" y="1950099"/>
            <a:ext cx="33105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*Positive indicates Under-Forecast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13F15-8CD8-9601-AE81-F24A0A53A6E9}"/>
              </a:ext>
            </a:extLst>
          </p:cNvPr>
          <p:cNvSpPr txBox="1"/>
          <p:nvPr/>
        </p:nvSpPr>
        <p:spPr>
          <a:xfrm>
            <a:off x="1947243" y="5292371"/>
            <a:ext cx="3886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*Negative indicates Over-Forecast</a:t>
            </a:r>
          </a:p>
        </p:txBody>
      </p:sp>
    </p:spTree>
    <p:extLst>
      <p:ext uri="{BB962C8B-B14F-4D97-AF65-F5344CB8AC3E}">
        <p14:creationId xmlns:p14="http://schemas.microsoft.com/office/powerpoint/2010/main" val="271946165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DB780D57-0C32-0109-38EC-30BA91E17D3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399592" y="612719"/>
            <a:ext cx="7744408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rgbClr val="0000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1E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endParaRPr lang="en-US" altLang="en-US" kern="0" dirty="0">
              <a:solidFill>
                <a:srgbClr val="00008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9592" y="0"/>
            <a:ext cx="7744408" cy="1143000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en-US" altLang="en-US" dirty="0"/>
              <a:t>4 &amp; 6 Hour-Ahead Net Load Forecast Error Percentile Comparison for Oct 2021 to Sep 2023</a:t>
            </a:r>
            <a:endParaRPr lang="en-US" altLang="en-US" dirty="0">
              <a:solidFill>
                <a:srgbClr val="00008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44C39-F527-9195-706F-884473F48AD0}"/>
              </a:ext>
            </a:extLst>
          </p:cNvPr>
          <p:cNvSpPr txBox="1"/>
          <p:nvPr/>
        </p:nvSpPr>
        <p:spPr>
          <a:xfrm>
            <a:off x="3575463" y="6229350"/>
            <a:ext cx="33105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*Positive indicates Under-Forecast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566601"/>
              </p:ext>
            </p:extLst>
          </p:nvPr>
        </p:nvGraphicFramePr>
        <p:xfrm>
          <a:off x="1399592" y="1133475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097998"/>
              </p:ext>
            </p:extLst>
          </p:nvPr>
        </p:nvGraphicFramePr>
        <p:xfrm>
          <a:off x="5303520" y="1133475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45263"/>
              </p:ext>
            </p:extLst>
          </p:nvPr>
        </p:nvGraphicFramePr>
        <p:xfrm>
          <a:off x="1399592" y="3862387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F5AD1B-A099-4F92-A176-8FA17A5A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01628"/>
              </p:ext>
            </p:extLst>
          </p:nvPr>
        </p:nvGraphicFramePr>
        <p:xfrm>
          <a:off x="5303520" y="3862387"/>
          <a:ext cx="384048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357E291-5E97-4F3E-6BE7-34537E808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620" y="3592484"/>
            <a:ext cx="6019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92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5EA364-CAD3-40DE-AF7B-10A61466B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43198"/>
              </p:ext>
            </p:extLst>
          </p:nvPr>
        </p:nvGraphicFramePr>
        <p:xfrm>
          <a:off x="1371600" y="177995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 to 30 Minute-Ahead Net Load Forecast Error Percentile Comparison for Oct 2021 to Sep 2023</a:t>
            </a:r>
            <a:endParaRPr lang="en-US" altLang="en-US" dirty="0">
              <a:solidFill>
                <a:srgbClr val="0000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3889A-6F99-A20C-CE2B-500429CCCD54}"/>
              </a:ext>
            </a:extLst>
          </p:cNvPr>
          <p:cNvSpPr txBox="1"/>
          <p:nvPr/>
        </p:nvSpPr>
        <p:spPr>
          <a:xfrm>
            <a:off x="5833443" y="1906502"/>
            <a:ext cx="33105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*Positive indicates Under-Forecast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DF847-9FC1-7B0B-AA03-D0E00CFFCBE8}"/>
              </a:ext>
            </a:extLst>
          </p:cNvPr>
          <p:cNvSpPr txBox="1"/>
          <p:nvPr/>
        </p:nvSpPr>
        <p:spPr>
          <a:xfrm>
            <a:off x="1947243" y="5464494"/>
            <a:ext cx="3886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*Negative indicates Over-Forecast</a:t>
            </a:r>
          </a:p>
        </p:txBody>
      </p:sp>
    </p:spTree>
    <p:extLst>
      <p:ext uri="{BB962C8B-B14F-4D97-AF65-F5344CB8AC3E}">
        <p14:creationId xmlns:p14="http://schemas.microsoft.com/office/powerpoint/2010/main" val="290015887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Patton-Tx Tower2">
  <a:themeElements>
    <a:clrScheme name="Patton-Tx Tower2 5">
      <a:dk1>
        <a:srgbClr val="000000"/>
      </a:dk1>
      <a:lt1>
        <a:srgbClr val="F8F8F8"/>
      </a:lt1>
      <a:dk2>
        <a:srgbClr val="003366"/>
      </a:dk2>
      <a:lt2>
        <a:srgbClr val="CCCC00"/>
      </a:lt2>
      <a:accent1>
        <a:srgbClr val="0099FF"/>
      </a:accent1>
      <a:accent2>
        <a:srgbClr val="669900"/>
      </a:accent2>
      <a:accent3>
        <a:srgbClr val="AAADB8"/>
      </a:accent3>
      <a:accent4>
        <a:srgbClr val="D4D4D4"/>
      </a:accent4>
      <a:accent5>
        <a:srgbClr val="AACAFF"/>
      </a:accent5>
      <a:accent6>
        <a:srgbClr val="5C8A00"/>
      </a:accent6>
      <a:hlink>
        <a:srgbClr val="CC0000"/>
      </a:hlink>
      <a:folHlink>
        <a:srgbClr val="CCCCCC"/>
      </a:folHlink>
    </a:clrScheme>
    <a:fontScheme name="Patton-Tx Tower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>
            <a:srgbClr val="0000CC"/>
          </a:buClr>
          <a:buSzTx/>
          <a:buFontTx/>
          <a:buNone/>
          <a:tabLst/>
          <a:defRPr kumimoji="1" lang="en-US" sz="17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>
            <a:srgbClr val="0000CC"/>
          </a:buClr>
          <a:buSzTx/>
          <a:buFontTx/>
          <a:buNone/>
          <a:tabLst/>
          <a:defRPr kumimoji="1" lang="en-US" sz="17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atton-Tx Tower2 1">
        <a:dk1>
          <a:srgbClr val="5F5F5F"/>
        </a:dk1>
        <a:lt1>
          <a:srgbClr val="FFCC66"/>
        </a:lt1>
        <a:dk2>
          <a:srgbClr val="000000"/>
        </a:dk2>
        <a:lt2>
          <a:srgbClr val="999933"/>
        </a:lt2>
        <a:accent1>
          <a:srgbClr val="CC9900"/>
        </a:accent1>
        <a:accent2>
          <a:srgbClr val="669900"/>
        </a:accent2>
        <a:accent3>
          <a:srgbClr val="AAAAAA"/>
        </a:accent3>
        <a:accent4>
          <a:srgbClr val="DAAE56"/>
        </a:accent4>
        <a:accent5>
          <a:srgbClr val="E2CAAA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2">
        <a:dk1>
          <a:srgbClr val="000000"/>
        </a:dk1>
        <a:lt1>
          <a:srgbClr val="DDDDDD"/>
        </a:lt1>
        <a:dk2>
          <a:srgbClr val="9FAC93"/>
        </a:dk2>
        <a:lt2>
          <a:srgbClr val="FFFFCC"/>
        </a:lt2>
        <a:accent1>
          <a:srgbClr val="666633"/>
        </a:accent1>
        <a:accent2>
          <a:srgbClr val="009999"/>
        </a:accent2>
        <a:accent3>
          <a:srgbClr val="CDD2C8"/>
        </a:accent3>
        <a:accent4>
          <a:srgbClr val="BDBDBD"/>
        </a:accent4>
        <a:accent5>
          <a:srgbClr val="B8B8AD"/>
        </a:accent5>
        <a:accent6>
          <a:srgbClr val="008A8A"/>
        </a:accent6>
        <a:hlink>
          <a:srgbClr val="FF99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on-Tx Tower2 4">
        <a:dk1>
          <a:srgbClr val="000000"/>
        </a:dk1>
        <a:lt1>
          <a:srgbClr val="FFFFCC"/>
        </a:lt1>
        <a:dk2>
          <a:srgbClr val="660033"/>
        </a:dk2>
        <a:lt2>
          <a:srgbClr val="FFCCCC"/>
        </a:lt2>
        <a:accent1>
          <a:srgbClr val="BA899A"/>
        </a:accent1>
        <a:accent2>
          <a:srgbClr val="009999"/>
        </a:accent2>
        <a:accent3>
          <a:srgbClr val="B8AAAD"/>
        </a:accent3>
        <a:accent4>
          <a:srgbClr val="DADAAE"/>
        </a:accent4>
        <a:accent5>
          <a:srgbClr val="D9C4CA"/>
        </a:accent5>
        <a:accent6>
          <a:srgbClr val="008A8A"/>
        </a:accent6>
        <a:hlink>
          <a:srgbClr val="CC0066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5">
        <a:dk1>
          <a:srgbClr val="000000"/>
        </a:dk1>
        <a:lt1>
          <a:srgbClr val="F8F8F8"/>
        </a:lt1>
        <a:dk2>
          <a:srgbClr val="003366"/>
        </a:dk2>
        <a:lt2>
          <a:srgbClr val="CCCC00"/>
        </a:lt2>
        <a:accent1>
          <a:srgbClr val="0099FF"/>
        </a:accent1>
        <a:accent2>
          <a:srgbClr val="669900"/>
        </a:accent2>
        <a:accent3>
          <a:srgbClr val="AAADB8"/>
        </a:accent3>
        <a:accent4>
          <a:srgbClr val="D4D4D4"/>
        </a:accent4>
        <a:accent5>
          <a:srgbClr val="AACAFF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6">
        <a:dk1>
          <a:srgbClr val="663300"/>
        </a:dk1>
        <a:lt1>
          <a:srgbClr val="D9E8F3"/>
        </a:lt1>
        <a:dk2>
          <a:srgbClr val="999933"/>
        </a:dk2>
        <a:lt2>
          <a:srgbClr val="5F5F5F"/>
        </a:lt2>
        <a:accent1>
          <a:srgbClr val="CBB480"/>
        </a:accent1>
        <a:accent2>
          <a:srgbClr val="99CCFF"/>
        </a:accent2>
        <a:accent3>
          <a:srgbClr val="E9F2F8"/>
        </a:accent3>
        <a:accent4>
          <a:srgbClr val="562A00"/>
        </a:accent4>
        <a:accent5>
          <a:srgbClr val="E2D6C0"/>
        </a:accent5>
        <a:accent6>
          <a:srgbClr val="8AB9E7"/>
        </a:accent6>
        <a:hlink>
          <a:srgbClr val="FF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tomac Econ_Pwrpt Template_6-16" id="{C398C018-7341-4720-92BC-2F87250E3AD7}" vid="{6B910848-D936-44E5-919E-A6E0E4048D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C4A72CAB0D64D9F7E9682FD2192C4" ma:contentTypeVersion="9" ma:contentTypeDescription="Create a new document." ma:contentTypeScope="" ma:versionID="2c41a4d06e01d1905daf47c75a12a64c">
  <xsd:schema xmlns:xsd="http://www.w3.org/2001/XMLSchema" xmlns:xs="http://www.w3.org/2001/XMLSchema" xmlns:p="http://schemas.microsoft.com/office/2006/metadata/properties" xmlns:ns2="b74bb770-530c-43db-868c-470100b04b21" targetNamespace="http://schemas.microsoft.com/office/2006/metadata/properties" ma:root="true" ma:fieldsID="90de9486143cd53b1a696c149fd19bd2" ns2:_="">
    <xsd:import namespace="b74bb770-530c-43db-868c-470100b04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bb770-530c-43db-868c-470100b04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90FB3-B434-4037-B6BA-5A4C99F5F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bb770-530c-43db-868c-470100b04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5F2BEE-233C-4659-875F-23D92C6D7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F769C-40B7-4BE1-82EE-F4D8634BB39A}">
  <ds:schemaRefs>
    <ds:schemaRef ds:uri="http://purl.org/dc/elements/1.1/"/>
    <ds:schemaRef ds:uri="b74bb770-530c-43db-868c-470100b04b21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15569</TotalTime>
  <Words>338</Words>
  <Application>Microsoft Office PowerPoint</Application>
  <PresentationFormat>Letter Paper (8.5x11 in)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Wingdings</vt:lpstr>
      <vt:lpstr>Patton-Tx Tower2</vt:lpstr>
      <vt:lpstr>2024 AS Methodology Recommendations</vt:lpstr>
      <vt:lpstr>2024 AS Methodology  Incremental Recommendations</vt:lpstr>
      <vt:lpstr>2022 to Sep 2023 COP Self-Committed Capacity Increase From 6 Hour-Ahead to 1 Hour-Ahead</vt:lpstr>
      <vt:lpstr>2022 to Sep 2023 HRUC Startup Times</vt:lpstr>
      <vt:lpstr>2022 to Sep 2023 HRUC Startup Times Across the Commitment Block by Hour</vt:lpstr>
      <vt:lpstr>2022 to Sep 2023 HRUC Startup Times Across the Commitment Block by Season &amp; Hour</vt:lpstr>
      <vt:lpstr>3 to 6 Hour-Ahead Net Load Forecast Error Percentile Comparison for Oct 2021 to Sep 2023</vt:lpstr>
      <vt:lpstr>4 &amp; 6 Hour-Ahead Net Load Forecast Error Percentile Comparison for Oct 2021 to Sep 2023</vt:lpstr>
      <vt:lpstr>10 to 30 Minute-Ahead Net Load Forecast Error Percentile Comparison for Oct 2021 to Sep 2023</vt:lpstr>
      <vt:lpstr>10 &amp; 30 Minute-Ahead Net Load Forecast Error Percentile Comparison for Oct 2021 to Sep 2023</vt:lpstr>
    </vt:vector>
  </TitlesOfParts>
  <Company>Howrey &amp; Simon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Agreement To Change Market Rules</dc:title>
  <dc:creator>Valerie Walker</dc:creator>
  <cp:lastModifiedBy>Wen Zhang</cp:lastModifiedBy>
  <cp:revision>146</cp:revision>
  <cp:lastPrinted>2022-06-16T21:04:28Z</cp:lastPrinted>
  <dcterms:created xsi:type="dcterms:W3CDTF">1998-05-07T17:54:14Z</dcterms:created>
  <dcterms:modified xsi:type="dcterms:W3CDTF">2023-10-27T19:10:23Z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0x010100BEEC4A72CAB0D64D9F7E9682FD2192C4</vt:lpwstr>
  </property>
</Properties>
</file>