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5" r:id="rId4"/>
    <p:sldId id="276" r:id="rId5"/>
    <p:sldId id="277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0" dt="2023-10-20T16:54:55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90" d="100"/>
          <a:sy n="90" d="100"/>
        </p:scale>
        <p:origin x="11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rcipedia.com/active-standards/fac-008-3-facility-ratings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erc.gov/news-events/news/presentation-ferc-nerc-regional-entity-joint-inquiry-winter-storm-elliot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11/02/2023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September 1, 13,737 MW Solar Generation Record – 21.89%</a:t>
            </a:r>
          </a:p>
          <a:p>
            <a:r>
              <a:rPr lang="en-US" dirty="0"/>
              <a:t>September 7, Peak – 83,911 MW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TRE</a:t>
            </a:r>
            <a:r>
              <a:rPr lang="en-US" dirty="0"/>
              <a:t> provided an update on upcoming events and discussions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10/25 Fall Standards Workshop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10/31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Electric Gas Coordination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11/2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Operating Limit Standards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11/9 DE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NERC Standards </a:t>
            </a:r>
            <a:r>
              <a:rPr lang="en-US" dirty="0">
                <a:hlinkClick r:id="rId3"/>
              </a:rPr>
              <a:t>FAC-008-3</a:t>
            </a:r>
            <a:r>
              <a:rPr lang="en-US" dirty="0"/>
              <a:t>: Facility Ratings</a:t>
            </a:r>
          </a:p>
          <a:p>
            <a:pPr lvl="1"/>
            <a:r>
              <a:rPr lang="en-US" dirty="0"/>
              <a:t>Clarifying language re: how to calculate facility ratings for jointly-owned equipment </a:t>
            </a:r>
          </a:p>
          <a:p>
            <a:r>
              <a:rPr lang="en-US" dirty="0"/>
              <a:t>9/21 FERC inquiry team presented their </a:t>
            </a:r>
            <a:r>
              <a:rPr lang="en-US" dirty="0">
                <a:hlinkClick r:id="rId4"/>
              </a:rPr>
              <a:t>initial findings</a:t>
            </a:r>
            <a:r>
              <a:rPr lang="en-US" dirty="0"/>
              <a:t> on Winter Storm Elliott to FERC Commissioners  </a:t>
            </a:r>
          </a:p>
          <a:p>
            <a:r>
              <a:rPr lang="en-US" dirty="0"/>
              <a:t>TRE - See TRE, NERC and FERC Websites for more information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requested update from ERCOT on the status of NPRR 1070</a:t>
            </a:r>
          </a:p>
          <a:p>
            <a:r>
              <a:rPr lang="en-US" dirty="0"/>
              <a:t>Alexandra Miller shared overview of conversations with ERCOT Planning</a:t>
            </a:r>
          </a:p>
          <a:p>
            <a:pPr lvl="1"/>
            <a:r>
              <a:rPr lang="en-US" dirty="0"/>
              <a:t>Planning will work to incorporate the concepts of NPRR 1070 alongside the implementation of the congestion cost test. A decision to withdraw NPRR 1070 will be made after the resiliency and economic test language is fully developed and implemented.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Alexandra Miller Presented draft language changes to OWG</a:t>
            </a:r>
          </a:p>
          <a:p>
            <a:r>
              <a:rPr lang="en-US" dirty="0"/>
              <a:t>PRS referred NPRR 1198 to WMS to discussion transparency issues</a:t>
            </a:r>
          </a:p>
          <a:p>
            <a:r>
              <a:rPr lang="en-US" dirty="0"/>
              <a:t>Data modeling concerns brought up in NDSWG are being addressed in draft language</a:t>
            </a:r>
          </a:p>
          <a:p>
            <a:r>
              <a:rPr lang="en-US" dirty="0"/>
              <a:t>OWG discussed and raised various question concerning the proposed NPRR and NOGRR</a:t>
            </a:r>
          </a:p>
          <a:p>
            <a:pPr lvl="1"/>
            <a:r>
              <a:rPr lang="en-US" dirty="0"/>
              <a:t>Draft language adds Extended Action Plans and Remedial Action Plans to be defined in Network Operations Model</a:t>
            </a:r>
          </a:p>
          <a:p>
            <a:pPr lvl="1"/>
            <a:r>
              <a:rPr lang="en-US" dirty="0"/>
              <a:t>All proposal or requests for changes will be submitted to ERCOT for review and approval. ERCOT will gather input from TSPs and REs that own transmission facilities </a:t>
            </a:r>
          </a:p>
          <a:p>
            <a:pPr lvl="1"/>
            <a:r>
              <a:rPr lang="en-US" dirty="0"/>
              <a:t>ERCOT will post market notices for all considerations within 5 business days. </a:t>
            </a:r>
          </a:p>
          <a:p>
            <a:pPr lvl="1"/>
            <a:r>
              <a:rPr lang="en-US" dirty="0"/>
              <a:t>NOMCRR will be the method used to submit the changes into the network model </a:t>
            </a:r>
          </a:p>
          <a:p>
            <a:pPr lvl="1"/>
            <a:r>
              <a:rPr lang="en-US" dirty="0"/>
              <a:t>EAP approval must have buy-in from all impacted parties before approval (ERCOT, TOs, REs). Essentially, a Resource Entity could veto any suggestion that negatively affected its operation.</a:t>
            </a:r>
          </a:p>
          <a:p>
            <a:r>
              <a:rPr lang="en-US"/>
              <a:t>Other </a:t>
            </a:r>
            <a:r>
              <a:rPr lang="en-US" dirty="0"/>
              <a:t>stakeholders are likely to submit comments to proposed language</a:t>
            </a:r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363</Words>
  <Application>Microsoft Office PowerPoint</Application>
  <PresentationFormat>Widescreen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Theresa Noyes</cp:lastModifiedBy>
  <cp:revision>23</cp:revision>
  <dcterms:created xsi:type="dcterms:W3CDTF">2017-05-03T20:12:06Z</dcterms:created>
  <dcterms:modified xsi:type="dcterms:W3CDTF">2023-10-20T17:51:34Z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