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3" r:id="rId3"/>
    <p:sldId id="275" r:id="rId4"/>
    <p:sldId id="276" r:id="rId5"/>
    <p:sldId id="277" r:id="rId6"/>
    <p:sldId id="2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13" autoAdjust="0"/>
  </p:normalViewPr>
  <p:slideViewPr>
    <p:cSldViewPr snapToGrid="0">
      <p:cViewPr varScale="1">
        <p:scale>
          <a:sx n="92" d="100"/>
          <a:sy n="92" d="100"/>
        </p:scale>
        <p:origin x="888" y="5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46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ercipedia.com/active-standards/fac-008-3-facility-ratings/" TargetMode="External"/><Relationship Id="rId2" Type="http://schemas.openxmlformats.org/officeDocument/2006/relationships/hyperlink" Target="https://www.texasr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erc.gov/news-events/news/presentation-ferc-nerc-regional-entity-joint-inquiry-winter-storm-elliot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Theresa Noyes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/>
              <a:t>10/19/2023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Unofficial Peaks Reported by ERCOT</a:t>
            </a:r>
          </a:p>
          <a:p>
            <a:r>
              <a:rPr lang="en-US" dirty="0"/>
              <a:t>September 1, 13,737 MW Solar Generation Record – 21.89%</a:t>
            </a:r>
          </a:p>
          <a:p>
            <a:r>
              <a:rPr lang="en-US" dirty="0"/>
              <a:t>September 7, Peak – 83,911 MW</a:t>
            </a:r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TRE</a:t>
            </a:r>
            <a:r>
              <a:rPr lang="en-US" dirty="0"/>
              <a:t> provided an update on upcoming events and discussions</a:t>
            </a: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10/25 Fall Standards Workshop</a:t>
            </a: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10/31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Electric Gas Coordination</a:t>
            </a: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11/2 System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 Operating Limit Standards</a:t>
            </a: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11/9 DE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/>
              <a:t>NERC Standards </a:t>
            </a:r>
            <a:r>
              <a:rPr lang="en-US" dirty="0">
                <a:hlinkClick r:id="rId3"/>
              </a:rPr>
              <a:t>FAC-008-3</a:t>
            </a:r>
            <a:r>
              <a:rPr lang="en-US" dirty="0"/>
              <a:t>: Facility Ratings</a:t>
            </a:r>
          </a:p>
          <a:p>
            <a:pPr lvl="1"/>
            <a:r>
              <a:rPr lang="en-US" dirty="0"/>
              <a:t>Clarifying language re: how to calculate facility ratings for jointly-owned equipment </a:t>
            </a:r>
          </a:p>
          <a:p>
            <a:r>
              <a:rPr lang="en-US" dirty="0"/>
              <a:t>9/21 FERC inquiry team presented their </a:t>
            </a:r>
            <a:r>
              <a:rPr lang="en-US" dirty="0">
                <a:hlinkClick r:id="rId4"/>
              </a:rPr>
              <a:t>initial findings</a:t>
            </a:r>
            <a:r>
              <a:rPr lang="en-US" dirty="0"/>
              <a:t> on Winter Storm Elliott to FERC Commissioners  </a:t>
            </a:r>
          </a:p>
          <a:p>
            <a:r>
              <a:rPr lang="en-US" dirty="0"/>
              <a:t>TRE - See TRE, NERC and FERC Websites for more information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1070 - </a:t>
            </a:r>
            <a:r>
              <a:rPr lang="en-US" sz="4400" dirty="0">
                <a:effectLst/>
              </a:rPr>
              <a:t>Planning Criteria for GTC Exit Solutions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OWG requested update from ERCOT on the status of NPRR 1070</a:t>
            </a:r>
          </a:p>
          <a:p>
            <a:r>
              <a:rPr lang="en-US" dirty="0"/>
              <a:t>Alexandra Miller shared overview of conversations with ERCOT Planning</a:t>
            </a:r>
          </a:p>
          <a:p>
            <a:pPr lvl="1"/>
            <a:r>
              <a:rPr lang="en-US" dirty="0"/>
              <a:t>Planning will work to incorporate the concepts of NPRR 1070 alongside the implementation of the congestion cost test. A decision to withdraw NPRR 1070 will be made after the resiliency and economic test language is fully developed and implemented.</a:t>
            </a:r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1198 and NOGRR258 - </a:t>
            </a:r>
            <a:r>
              <a:rPr lang="en-US" sz="4400" dirty="0">
                <a:effectLst/>
              </a:rPr>
              <a:t>Congestion Mitigation Using Topology Reconfigurations</a:t>
            </a:r>
            <a:r>
              <a:rPr lang="en-US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Alexandra Miller Presented draft language changes to OWG</a:t>
            </a:r>
          </a:p>
          <a:p>
            <a:r>
              <a:rPr lang="en-US" dirty="0"/>
              <a:t>PRS referred NPRR 1198 to WMS to discussion transparency issues</a:t>
            </a:r>
          </a:p>
          <a:p>
            <a:r>
              <a:rPr lang="en-US" dirty="0"/>
              <a:t>Data modeling concerns brought up in NDSWG are being addressed in draft language</a:t>
            </a:r>
          </a:p>
          <a:p>
            <a:r>
              <a:rPr lang="en-US" dirty="0"/>
              <a:t>OWG discussed and raised various question concerning the proposed NPRR and NOGRR</a:t>
            </a:r>
          </a:p>
          <a:p>
            <a:pPr lvl="1"/>
            <a:r>
              <a:rPr lang="en-US" dirty="0"/>
              <a:t>Draft language adds Extended Action Plans and Remedial Action Plans to be defined in Network Operations Model</a:t>
            </a:r>
          </a:p>
          <a:p>
            <a:pPr lvl="1"/>
            <a:r>
              <a:rPr lang="en-US" dirty="0"/>
              <a:t>All proposal or requests for changes will be submitted to ERCOT for review and approval. ERCOT will gather input from TSPs and REs that own transmission facilities </a:t>
            </a:r>
          </a:p>
          <a:p>
            <a:pPr lvl="1"/>
            <a:r>
              <a:rPr lang="en-US" dirty="0"/>
              <a:t>ERCOT will post market notices for all considerations within 5 business days. </a:t>
            </a:r>
          </a:p>
          <a:p>
            <a:pPr lvl="1"/>
            <a:r>
              <a:rPr lang="en-US" dirty="0"/>
              <a:t>NOMCRR will be the method used to submit the changes into the network model </a:t>
            </a:r>
          </a:p>
          <a:p>
            <a:pPr lvl="1"/>
            <a:r>
              <a:rPr lang="en-US" dirty="0"/>
              <a:t>EAP approval must have buy-in from all impacted parties before approval (ERCOT, TOs, REs). Essentially, a Resource Entity could veto any suggestion that negatively affected its operation.</a:t>
            </a:r>
          </a:p>
          <a:p>
            <a:r>
              <a:rPr lang="en-US"/>
              <a:t>Other </a:t>
            </a:r>
            <a:r>
              <a:rPr lang="en-US" dirty="0"/>
              <a:t>stakeholders are likely to submit comments to proposed language</a:t>
            </a:r>
          </a:p>
        </p:txBody>
      </p:sp>
    </p:spTree>
    <p:extLst>
      <p:ext uri="{BB962C8B-B14F-4D97-AF65-F5344CB8AC3E}">
        <p14:creationId xmlns:p14="http://schemas.microsoft.com/office/powerpoint/2010/main" val="2860179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Update</a:t>
            </a:r>
          </a:p>
        </p:txBody>
      </p:sp>
    </p:spTree>
    <p:extLst>
      <p:ext uri="{BB962C8B-B14F-4D97-AF65-F5344CB8AC3E}">
        <p14:creationId xmlns:p14="http://schemas.microsoft.com/office/powerpoint/2010/main" val="3854356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2415</TotalTime>
  <Words>363</Words>
  <Application>Microsoft Office PowerPoint</Application>
  <PresentationFormat>Widescreen</PresentationFormat>
  <Paragraphs>38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Operations Working Group </vt:lpstr>
      <vt:lpstr>ERCOT Updates and System Operation Report</vt:lpstr>
      <vt:lpstr>Texas Reliability Entity Report</vt:lpstr>
      <vt:lpstr>NPRR 1070 - Planning Criteria for GTC Exit Solutions</vt:lpstr>
      <vt:lpstr>NPRR 1198 and NOGRR258 - Congestion Mitigation Using Topology Reconfigurations </vt:lpstr>
      <vt:lpstr>OTWG Update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24</cp:revision>
  <dcterms:created xsi:type="dcterms:W3CDTF">2017-05-03T20:12:06Z</dcterms:created>
  <dcterms:modified xsi:type="dcterms:W3CDTF">2023-10-25T14:52:28Z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