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69" r:id="rId7"/>
    <p:sldId id="272" r:id="rId8"/>
    <p:sldId id="27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079" autoAdjust="0"/>
  </p:normalViewPr>
  <p:slideViewPr>
    <p:cSldViewPr showGuides="1">
      <p:cViewPr varScale="1">
        <p:scale>
          <a:sx n="95" d="100"/>
          <a:sy n="95" d="100"/>
        </p:scale>
        <p:origin x="206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vs.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1,332.4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1,051.4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NOIE data is submitted through surveys. Competitive</a:t>
            </a:r>
            <a:r>
              <a:rPr lang="en-US" baseline="0" dirty="0"/>
              <a:t> TDSP data is submitted through load profile codes.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2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63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2023 Q3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11/1/2023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2023 Q3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A4E713-3759-4B31-A02E-260E98A40C5E}"/>
              </a:ext>
            </a:extLst>
          </p:cNvPr>
          <p:cNvSpPr txBox="1"/>
          <p:nvPr/>
        </p:nvSpPr>
        <p:spPr>
          <a:xfrm>
            <a:off x="4191000" y="6138722"/>
            <a:ext cx="47986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79DEC8-75B1-3EC2-16E5-5A0DBFB53B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03717"/>
            <a:ext cx="9144000" cy="345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7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2023 </a:t>
            </a:r>
            <a:r>
              <a:rPr lang="en-US" dirty="0"/>
              <a:t>Q2 → Q3 </a:t>
            </a:r>
            <a:r>
              <a:rPr lang="en-US" b="1" dirty="0">
                <a:solidFill>
                  <a:schemeClr val="accent1"/>
                </a:solidFill>
              </a:rPr>
              <a:t>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3D9629-C8BF-078A-CC87-FFECF251A0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637" y="1328737"/>
            <a:ext cx="8848725" cy="420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75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B7D666A-ADF5-79EF-360F-93D90B4C75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066800"/>
            <a:ext cx="6744524" cy="49098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2023-Q3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8500" y="3352800"/>
            <a:ext cx="13716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Large increase due to reporting requirement  change** </a:t>
            </a:r>
          </a:p>
        </p:txBody>
      </p:sp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2465</TotalTime>
  <Words>133</Words>
  <Application>Microsoft Office PowerPoint</Application>
  <PresentationFormat>On-screen Show (4:3)</PresentationFormat>
  <Paragraphs>25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2023 Q3 Unregistered Distributed Generation Report</vt:lpstr>
      <vt:lpstr>2023 Q2 → Q3 Change </vt:lpstr>
      <vt:lpstr>Unregistered DG Growth: 2016-Q2* to 2023-Q3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ERCOT Resource Adequacy Dept.</dc:creator>
  <cp:lastModifiedBy>Mantena, Dan</cp:lastModifiedBy>
  <cp:revision>156</cp:revision>
  <cp:lastPrinted>2016-01-21T20:53:15Z</cp:lastPrinted>
  <dcterms:created xsi:type="dcterms:W3CDTF">2016-01-21T15:20:31Z</dcterms:created>
  <dcterms:modified xsi:type="dcterms:W3CDTF">2023-10-24T21:50:43Z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2023-07-24T14:34:28Z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f926dc95-f6d0-4317-8dea-62e77c590e71</vt:lpwstr>
  </property>
  <property fmtid="{D5CDD505-2E9C-101B-9397-08002B2CF9AE}" pid="9" name="MSIP_Label_7084cbda-52b8-46fb-a7b7-cb5bd465ed85_ContentBits">
    <vt:lpwstr>0</vt:lpwstr>
  </property>
</Properties>
</file>