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2"/>
  </p:notesMasterIdLst>
  <p:handoutMasterIdLst>
    <p:handoutMasterId r:id="rId23"/>
  </p:handoutMasterIdLst>
  <p:sldIdLst>
    <p:sldId id="260" r:id="rId6"/>
    <p:sldId id="267" r:id="rId7"/>
    <p:sldId id="281" r:id="rId8"/>
    <p:sldId id="282" r:id="rId9"/>
    <p:sldId id="292" r:id="rId10"/>
    <p:sldId id="283" r:id="rId11"/>
    <p:sldId id="284" r:id="rId12"/>
    <p:sldId id="291" r:id="rId13"/>
    <p:sldId id="285" r:id="rId14"/>
    <p:sldId id="287" r:id="rId15"/>
    <p:sldId id="286" r:id="rId16"/>
    <p:sldId id="288" r:id="rId17"/>
    <p:sldId id="289" r:id="rId18"/>
    <p:sldId id="290" r:id="rId19"/>
    <p:sldId id="293" r:id="rId20"/>
    <p:sldId id="27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43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85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92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9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54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32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69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56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11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64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35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3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1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83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LRandSODG@ercot.co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gridinfo/transmission/opsys-change-schedu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p/data-products/data-product-details?id=NP12-215-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ERCOTLRandSODG@erco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0/08/26/ERCOT_TDSPReadGeneration_Formv5.3.x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905000"/>
            <a:ext cx="564603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TDSP Data Needed for Load Resource and SODG Modeling and Registration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Donald House – ERCOT Demand Integration</a:t>
            </a:r>
          </a:p>
          <a:p>
            <a:r>
              <a:rPr lang="en-US" dirty="0"/>
              <a:t>Market Operations Engineer, Sr. </a:t>
            </a:r>
          </a:p>
          <a:p>
            <a:endParaRPr lang="en-US" dirty="0"/>
          </a:p>
          <a:p>
            <a:r>
              <a:rPr lang="en-US" dirty="0"/>
              <a:t>Network Data Support Working Group (NDSWG)</a:t>
            </a:r>
          </a:p>
          <a:p>
            <a:r>
              <a:rPr lang="en-US" dirty="0"/>
              <a:t>October 17,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RE registers a new SODG or LR...continued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64" y="10668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ERCOT Data Loading and Aggregation team uses the TDSP Read forms and the RIOO submissions to enter SODGs in the Settlements system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They need to know how the meter data will be sent and when it will begin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867 interval meter data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Or LSE interval meter data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When a new SODG is added to Settlements, its start date is aligned with the PLD submitted by the RE in RIOO</a:t>
            </a:r>
          </a:p>
          <a:p>
            <a:pPr lvl="1">
              <a:lnSpc>
                <a:spcPct val="150000"/>
              </a:lnSpc>
            </a:pPr>
            <a:r>
              <a:rPr lang="en-US" sz="1600" b="1" i="1" dirty="0">
                <a:solidFill>
                  <a:schemeClr val="tx1"/>
                </a:solidFill>
              </a:rPr>
              <a:t>Note that if the TDSP starts sending the meter data to ERCOT prior to the PLD, it will be rejected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This doesn’t impact anything in the system, but it may be an annoyance to the TDSP when the data is rejected 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13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RE registers a new SODG or LR...continued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37" y="9906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Load Resources have similar required data fields in RIOO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TDSP Read forms are not required, but the RE needs the same mapping details to get the LR modeled correctly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72C11B-1602-3C66-4CFF-9FE204DFFF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2514600"/>
            <a:ext cx="2209800" cy="37570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1B7A1B-A37E-8492-048E-BE360BF3CE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1130" y="2514600"/>
            <a:ext cx="2471870" cy="37570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EBD7ADB-822B-A0EC-1473-2ABD5BCE8010}"/>
              </a:ext>
            </a:extLst>
          </p:cNvPr>
          <p:cNvSpPr txBox="1"/>
          <p:nvPr/>
        </p:nvSpPr>
        <p:spPr>
          <a:xfrm>
            <a:off x="381000" y="2743200"/>
            <a:ext cx="29981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ERCOT is planning to post a template form that can be used by REs and TDSPs to share these mapping details for LR registrations; should make for more consistent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907147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Transmission company makes changes to the substation where an LR or SODG is mapped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Often, a transmission company will need to add/remove/update equipment at a substation that will change the mapping location of an SODG or LR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When this happens, the RE needs to coordinate the new mapping details with the TDSP to submit a RIOO update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 SODG or LR may be moved to another bus, load name, voltage level, or even a different substation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Any change to the mapping details requires a change to the network model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 transmission company must align the date of their Network Operations Model Change Request (NOMCR) with the associated RE RIOO submission and modeling change for the SODG or LR </a:t>
            </a:r>
          </a:p>
          <a:p>
            <a:pPr lvl="3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Can’t complete the change until the SODG or LR is moved; depending on the urgency of the change, the 45-day PLD requirement may be reduced </a:t>
            </a: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41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TDSP changes the Resource ID or ESIID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20" y="990600"/>
            <a:ext cx="8534400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A change to the Resource ID or the ESIID requires updates to the network model and the Settlements system along with a RIOO update submission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 registration data needs to stay in agreement with the network model and Settlements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Example:  If a TDSP changes from 867 interval meter data to LSE interval meter data resulting in a new RID for an SODG, the RE needs an updated TDSP Read form to complete the RIOO, modeling, and Settlements updates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Although the other mapping details may be unchanged, the RID is included in the network model for an SODG, and the Settlements system must update the metering delivery method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 change in meter data delivery should align with the PLD in the RIOO submission</a:t>
            </a: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99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Modeling discrepancies are found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20" y="990600"/>
            <a:ext cx="8534400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Modeling discrepancies may be found that require updates to either the registration data, the network model, or both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Planning Guide Section 6.5 requires an annual verification of SODG mapping within each TDSP’s territory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This is an opportunity to clean up mismatched data and modeling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ERCOT helps to coordinate any changes with the RE and TDSP </a:t>
            </a:r>
          </a:p>
          <a:p>
            <a:pPr lvl="3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 RE then updates their registration data in RIOO, including a new TDSP Read form, as needed</a:t>
            </a:r>
          </a:p>
          <a:p>
            <a:pPr lvl="3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ERCOT processes the registration data and updates the network model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There is no current verification required for Load Resources, but ERCOT can help facilitate this if requested</a:t>
            </a: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78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Coordinating communication between TDSP and 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066800"/>
            <a:ext cx="8534400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ERCOT encourages TDSPs and REs to communicate any upcoming changes with each other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Ultimately, both need to agree on the metering and modeling information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ERCOT can’t make these decisions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But ERCOT can help facilitate communication and can help ensure we have everything needed for registration and modeling changes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The Data Aggregation team can also help with questions about settlement interval data</a:t>
            </a: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2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Ongoing changes and contact info</a:t>
            </a:r>
            <a:br>
              <a:rPr lang="en-US" sz="2400" dirty="0">
                <a:solidFill>
                  <a:schemeClr val="tx2"/>
                </a:solidFill>
              </a:rPr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ERCOT continues to revise the RIOO application, and we are getting a steady stream of market changes that are impacting data registration requirements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We welcome input and suggestions on how to improve the coordination between TDSPs, REs, and ERCOT as we adjust to these changes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ea typeface="Arial" panose="020B0604020202020204" pitchFamily="34" charset="0"/>
              </a:rPr>
              <a:t>Please contact the Demand Integration team (</a:t>
            </a:r>
            <a:r>
              <a:rPr lang="en-US" sz="2000" dirty="0">
                <a:solidFill>
                  <a:srgbClr val="3333FF"/>
                </a:solidFill>
                <a:ea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ERCOTLRandSODG@ercot.com</a:t>
            </a:r>
            <a:r>
              <a:rPr lang="en-US" sz="2000" dirty="0">
                <a:solidFill>
                  <a:schemeClr val="tx1"/>
                </a:solidFill>
                <a:ea typeface="Arial" panose="020B0604020202020204" pitchFamily="34" charset="0"/>
              </a:rPr>
              <a:t>) or your assigned Account Manager with any questions or ideas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3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What is RIOO?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Confirming source of data request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When are registration and modeling changes needed?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What modeling data is required in RIOO?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Examples of each type of change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Coordinating communication between TDSP and Resource Entity (RE)</a:t>
            </a:r>
          </a:p>
          <a:p>
            <a:pPr lvl="1"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What is RIOO?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881" y="12192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RIOO is the Resource Integration &amp; Ongoing Operations application that has replaced the Resource Asset Registration Form (RARF) for Load Resource (LR) and Settlement Only Distribution Generator (SODG) registrations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User interface instead of submitting spreadsheets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ERCOT no longer accepts registrations using RARFs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RIOO is now the required submission format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Exceptions may apply if there are technical issues or design limitations found in RIOO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5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What is RIOO?...continued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Previously, RARFs had to be submitted by either the Authorized Representative (AR) for the Resource Entity (RE) or the back-up AR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RIOO user accounts will allow anyone given access by the RE through their digital certificate to submit registration information on the RE’s behalf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Access is managed by the RE’s User Security Administrator (USA)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The RIOO user may need to request modeling information from the associated TDSP for their RIOO submission 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RIOO has required data fields for the specific modeling details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Most model and registration changes need to be submitted at least 45 days prior to the agreed upon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Production Load Date (PLD)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0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Confirming source of data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If the TDSP receives a request for modeling data from an unknown source, they can check to see if it’s coming from a registered market participant before responding with model data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Reference the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List of Market Participants in ERCOT Region</a:t>
            </a:r>
            <a:endParaRPr lang="en-US" sz="18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Each currently active Market Participant is listed, along with contact information for their Authorized Representative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The Demand Integration team can also be contacted to help confirm a market participant (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ERCOTLRandSODG@ercot.com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May have details about why the request is being sent for a specific site</a:t>
            </a:r>
          </a:p>
          <a:p>
            <a:pPr lvl="2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5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When are registration and modeling changes needed?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047" y="12192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RE registers a new SODG or LR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Transmission company make changes to the substation where an LR or SODG is mapped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The TDSP changes the Resource ID or ESIID for an existing LR or SODG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Modeling discrepancies are found that require updates to either the registration data, the network model, or both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More details on the following slides for each of the above changes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marL="914400" lvl="2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8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RE registers a new SODG or 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RIOO has required data fields that must be populated by the RE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Unless the site will use an EPS meter, a TDSP Read Metering form is required for an SODG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Attachment is not required for LRs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solidFill>
                  <a:schemeClr val="tx1"/>
                </a:solidFill>
              </a:rPr>
              <a:t>But the same data is used in RIOO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A0A69D-E171-05AF-0DDE-CAF114458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286000"/>
            <a:ext cx="3009733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464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RE registers a new SODG or LR...continued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906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All mapping data in the screenshot below is required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Can be found on the TDSP Read Metering form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</a:rPr>
              <a:t>Demand Integration verifies that the data on the form matches the RIOO submission to ensure proper modeling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39F2BA-CE3F-DF9F-B3E0-065BA4BC77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515" y="2514600"/>
            <a:ext cx="3227334" cy="38523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3275B5-D03C-45C4-320B-4DAE29F1D03B}"/>
              </a:ext>
            </a:extLst>
          </p:cNvPr>
          <p:cNvSpPr txBox="1"/>
          <p:nvPr/>
        </p:nvSpPr>
        <p:spPr>
          <a:xfrm>
            <a:off x="351064" y="3399064"/>
            <a:ext cx="464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Note that there may be submitted NOMCRs that cause a mismatch between the current network model and what the TDSP reports; the Demand Integration team verifies the data with the current model, and may ask for clarification if mismatches are found</a:t>
            </a:r>
          </a:p>
        </p:txBody>
      </p:sp>
    </p:spTree>
    <p:extLst>
      <p:ext uri="{BB962C8B-B14F-4D97-AF65-F5344CB8AC3E}">
        <p14:creationId xmlns:p14="http://schemas.microsoft.com/office/powerpoint/2010/main" val="60060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RE registers a new SODG or LR...continued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906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Sample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TDSP Read Generation Metering Registration Form</a:t>
            </a:r>
            <a:endParaRPr lang="en-US" sz="20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160014-FE14-769A-1DE6-D381D0172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1484130"/>
            <a:ext cx="6705600" cy="474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6730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1A4FDD-7D2E-4E4A-8875-2A136DAE9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4159</TotalTime>
  <Words>1360</Words>
  <Application>Microsoft Office PowerPoint</Application>
  <PresentationFormat>On-screen Show (4:3)</PresentationFormat>
  <Paragraphs>202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PowerPoint Presentation</vt:lpstr>
      <vt:lpstr>Agenda</vt:lpstr>
      <vt:lpstr>What is RIOO?</vt:lpstr>
      <vt:lpstr>What is RIOO?...continued</vt:lpstr>
      <vt:lpstr>Confirming source of data request</vt:lpstr>
      <vt:lpstr>When are registration and modeling changes needed?</vt:lpstr>
      <vt:lpstr>RE registers a new SODG or LR</vt:lpstr>
      <vt:lpstr>RE registers a new SODG or LR...continued</vt:lpstr>
      <vt:lpstr>RE registers a new SODG or LR...continued</vt:lpstr>
      <vt:lpstr>RE registers a new SODG or LR...continued</vt:lpstr>
      <vt:lpstr>RE registers a new SODG or LR...continued</vt:lpstr>
      <vt:lpstr>Transmission company makes changes to the substation where an LR or SODG is mapped</vt:lpstr>
      <vt:lpstr>TDSP changes the Resource ID or ESIID</vt:lpstr>
      <vt:lpstr>Modeling discrepancies are found</vt:lpstr>
      <vt:lpstr>Coordinating communication between TDSP and RE </vt:lpstr>
      <vt:lpstr>Ongoing changes and contact info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House, Donald</cp:lastModifiedBy>
  <cp:revision>69</cp:revision>
  <cp:lastPrinted>2016-01-21T20:53:15Z</cp:lastPrinted>
  <dcterms:created xsi:type="dcterms:W3CDTF">2016-01-21T15:20:31Z</dcterms:created>
  <dcterms:modified xsi:type="dcterms:W3CDTF">2023-10-11T21:21:05Z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2023-08-29T13:01:58Z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c7ffeb81-c5b7-48f7-8aad-35fea5e198f9</vt:lpwstr>
  </property>
  <property fmtid="{D5CDD505-2E9C-101B-9397-08002B2CF9AE}" pid="9" name="MSIP_Label_7084cbda-52b8-46fb-a7b7-cb5bd465ed85_ContentBits">
    <vt:lpwstr>0</vt:lpwstr>
  </property>
</Properties>
</file>