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8" r:id="rId9"/>
    <p:sldId id="28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8"/>
            <p14:sldId id="2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94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699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99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Paul Yockey</a:t>
            </a:r>
          </a:p>
          <a:p>
            <a:r>
              <a:rPr lang="en-US" dirty="0"/>
              <a:t>Flight Administrator</a:t>
            </a:r>
          </a:p>
          <a:p>
            <a:endParaRPr lang="en-US" dirty="0"/>
          </a:p>
          <a:p>
            <a:r>
              <a:rPr lang="en-US" dirty="0"/>
              <a:t>Texas SET WG</a:t>
            </a:r>
          </a:p>
          <a:p>
            <a:r>
              <a:rPr lang="en-US" dirty="0"/>
              <a:t>10/19/2023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1023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1023 application deadline was 08/16/23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1023 signup deadline was 09/06/23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began on </a:t>
            </a:r>
            <a:r>
              <a:rPr lang="en-US" sz="2000" dirty="0">
                <a:solidFill>
                  <a:prstClr val="black"/>
                </a:solidFill>
              </a:rPr>
              <a:t>09/12/23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began on 10/09/23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1023 </a:t>
            </a:r>
            <a:r>
              <a:rPr lang="en-US" sz="2000" dirty="0">
                <a:solidFill>
                  <a:prstClr val="black"/>
                </a:solidFill>
              </a:rPr>
              <a:t>is scheduled to conclude on 10/20/23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10/27/23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10/19/23</a:t>
            </a:r>
          </a:p>
        </p:txBody>
      </p:sp>
    </p:spTree>
    <p:extLst>
      <p:ext uri="{BB962C8B-B14F-4D97-AF65-F5344CB8AC3E}">
        <p14:creationId xmlns:p14="http://schemas.microsoft.com/office/powerpoint/2010/main" val="3383404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1023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" y="1219200"/>
            <a:ext cx="8534400" cy="5036978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15 New CRs are testing in Flight 1023 including 11 DUNS+4 CRs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15 existing CRs are testing with new territories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1 existing PUCT option 2 CR is testing for PUCT option 1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1 existing CR is adding CSA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2 existing CRs are testing for Service Provider change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13 of the New CRs are testing with Lubbock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15 of the existing CRs are adding the Lubbock territory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10/19/23</a:t>
            </a:r>
          </a:p>
        </p:txBody>
      </p:sp>
    </p:spTree>
    <p:extLst>
      <p:ext uri="{BB962C8B-B14F-4D97-AF65-F5344CB8AC3E}">
        <p14:creationId xmlns:p14="http://schemas.microsoft.com/office/powerpoint/2010/main" val="146772164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7473</TotalTime>
  <Words>134</Words>
  <Application>Microsoft Office PowerPoint</Application>
  <PresentationFormat>On-screen Show (4:3)</PresentationFormat>
  <Paragraphs>30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1023 Preview</vt:lpstr>
      <vt:lpstr>Flight 1023 Details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216</cp:revision>
  <cp:lastPrinted>2016-01-21T20:53:15Z</cp:lastPrinted>
  <dcterms:created xsi:type="dcterms:W3CDTF">2016-01-21T15:20:31Z</dcterms:created>
  <dcterms:modified xsi:type="dcterms:W3CDTF">2023-10-17T14:58:53Z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2023-07-18T13:44:30Z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2ed0afb9-576e-448a-bf55-019656ba7901</vt:lpwstr>
  </property>
  <property fmtid="{D5CDD505-2E9C-101B-9397-08002B2CF9AE}" pid="9" name="MSIP_Label_7084cbda-52b8-46fb-a7b7-cb5bd465ed85_ContentBits">
    <vt:lpwstr>0</vt:lpwstr>
  </property>
</Properties>
</file>