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3" r:id="rId4"/>
    <p:sldMasterId id="2147483663" r:id="rId5"/>
    <p:sldMasterId id="2147483739" r:id="rId6"/>
  </p:sldMasterIdLst>
  <p:notesMasterIdLst>
    <p:notesMasterId r:id="rId13"/>
  </p:notesMasterIdLst>
  <p:handoutMasterIdLst>
    <p:handoutMasterId r:id="rId14"/>
  </p:handoutMasterIdLst>
  <p:sldIdLst>
    <p:sldId id="542" r:id="rId7"/>
    <p:sldId id="545" r:id="rId8"/>
    <p:sldId id="551" r:id="rId9"/>
    <p:sldId id="549" r:id="rId10"/>
    <p:sldId id="547" r:id="rId11"/>
    <p:sldId id="552" r:id="rId12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93C61"/>
    <a:srgbClr val="00AEC7"/>
    <a:srgbClr val="E6EBF0"/>
    <a:srgbClr val="98C3FA"/>
    <a:srgbClr val="70CDD9"/>
    <a:srgbClr val="8DC3E5"/>
    <a:srgbClr val="A9E5EA"/>
    <a:srgbClr val="5B6770"/>
    <a:srgbClr val="26D07C"/>
    <a:srgbClr val="0076C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93296810-A885-4BE3-A3E7-6D5BEEA58F35}"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A488322-F2BA-4B5B-9748-0D474271808F}" styleName="Medium Style 3 - 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104" d="100"/>
          <a:sy n="104" d="100"/>
        </p:scale>
        <p:origin x="1746" y="108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00" d="100"/>
        <a:sy n="100" d="100"/>
      </p:scale>
      <p:origin x="0" y="-2202"/>
    </p:cViewPr>
  </p:sorterViewPr>
  <p:notesViewPr>
    <p:cSldViewPr showGuides="1">
      <p:cViewPr varScale="1">
        <p:scale>
          <a:sx n="61" d="100"/>
          <a:sy n="61" d="100"/>
        </p:scale>
        <p:origin x="2285" y="7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5" Type="http://schemas.openxmlformats.org/officeDocument/2006/relationships/slideMaster" Target="slideMasters/slideMaster2.xml"/><Relationship Id="rId15" Type="http://schemas.openxmlformats.org/officeDocument/2006/relationships/presProps" Target="presProps.xml"/><Relationship Id="rId10" Type="http://schemas.openxmlformats.org/officeDocument/2006/relationships/slide" Target="slides/slide4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handoutMaster" Target="handoutMasters/handout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2E11038-C648-4BF3-8167-6AE1FF3EFDF1}" type="doc">
      <dgm:prSet loTypeId="urn:microsoft.com/office/officeart/2008/layout/VerticalCurv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BA20C27A-FD2A-445A-A719-6C03AF8940F3}">
      <dgm:prSet phldrT="[Text]"/>
      <dgm:spPr>
        <a:solidFill>
          <a:srgbClr val="5B6770"/>
        </a:solidFill>
      </dgm:spPr>
      <dgm:t>
        <a:bodyPr/>
        <a:lstStyle/>
        <a:p>
          <a:r>
            <a:rPr lang="en-US" dirty="0"/>
            <a:t>Click to edit Master subtitle style</a:t>
          </a:r>
        </a:p>
      </dgm:t>
    </dgm:pt>
    <dgm:pt modelId="{70D27D20-9B5C-4ACA-A932-25F2CF915F48}" type="parTrans" cxnId="{A5351B5C-9190-4E1A-BDA3-BCFD1EA44514}">
      <dgm:prSet/>
      <dgm:spPr/>
      <dgm:t>
        <a:bodyPr/>
        <a:lstStyle/>
        <a:p>
          <a:endParaRPr lang="en-US"/>
        </a:p>
      </dgm:t>
    </dgm:pt>
    <dgm:pt modelId="{6F8B888A-19D7-43C8-BC5E-9BDE549DF313}" type="sibTrans" cxnId="{A5351B5C-9190-4E1A-BDA3-BCFD1EA44514}">
      <dgm:prSet/>
      <dgm:spPr/>
      <dgm:t>
        <a:bodyPr/>
        <a:lstStyle/>
        <a:p>
          <a:endParaRPr lang="en-US"/>
        </a:p>
      </dgm:t>
    </dgm:pt>
    <dgm:pt modelId="{E0CEC3AC-4F65-405E-9DD2-9D5A494B4AC7}">
      <dgm:prSet phldrT="[Text]"/>
      <dgm:spPr>
        <a:solidFill>
          <a:srgbClr val="00AEC7"/>
        </a:solidFill>
      </dgm:spPr>
      <dgm:t>
        <a:bodyPr/>
        <a:lstStyle/>
        <a:p>
          <a:r>
            <a:rPr lang="en-US" dirty="0"/>
            <a:t>Click to edit Master subtitle style</a:t>
          </a:r>
        </a:p>
      </dgm:t>
    </dgm:pt>
    <dgm:pt modelId="{EAB6D17A-4709-4A18-AFBB-0789B952020D}" type="parTrans" cxnId="{6C928428-284E-4E7D-9683-6F55F36228FB}">
      <dgm:prSet/>
      <dgm:spPr/>
      <dgm:t>
        <a:bodyPr/>
        <a:lstStyle/>
        <a:p>
          <a:endParaRPr lang="en-US"/>
        </a:p>
      </dgm:t>
    </dgm:pt>
    <dgm:pt modelId="{E80F0502-7CC7-44FF-B609-B9414F795B8A}" type="sibTrans" cxnId="{6C928428-284E-4E7D-9683-6F55F36228FB}">
      <dgm:prSet/>
      <dgm:spPr/>
      <dgm:t>
        <a:bodyPr/>
        <a:lstStyle/>
        <a:p>
          <a:endParaRPr lang="en-US"/>
        </a:p>
      </dgm:t>
    </dgm:pt>
    <dgm:pt modelId="{187606C4-A5C3-49B4-8A18-BB38CA4215D5}">
      <dgm:prSet phldrT="[Text]"/>
      <dgm:spPr>
        <a:solidFill>
          <a:srgbClr val="093C61"/>
        </a:solidFill>
      </dgm:spPr>
      <dgm:t>
        <a:bodyPr/>
        <a:lstStyle/>
        <a:p>
          <a:r>
            <a:rPr lang="en-US" dirty="0"/>
            <a:t>Click to edit Master subtitle style</a:t>
          </a:r>
        </a:p>
      </dgm:t>
    </dgm:pt>
    <dgm:pt modelId="{58AE02CB-D91D-41B6-A813-B4F035391B83}" type="parTrans" cxnId="{72D59750-5757-41CF-AF05-6C57B64FB7ED}">
      <dgm:prSet/>
      <dgm:spPr/>
      <dgm:t>
        <a:bodyPr/>
        <a:lstStyle/>
        <a:p>
          <a:endParaRPr lang="en-US"/>
        </a:p>
      </dgm:t>
    </dgm:pt>
    <dgm:pt modelId="{3CFCF34C-096A-4329-BCDD-0A8D1A075934}" type="sibTrans" cxnId="{72D59750-5757-41CF-AF05-6C57B64FB7ED}">
      <dgm:prSet/>
      <dgm:spPr/>
      <dgm:t>
        <a:bodyPr/>
        <a:lstStyle/>
        <a:p>
          <a:endParaRPr lang="en-US"/>
        </a:p>
      </dgm:t>
    </dgm:pt>
    <dgm:pt modelId="{075A3D39-E191-4C23-AF82-FED389D4714A}" type="pres">
      <dgm:prSet presAssocID="{32E11038-C648-4BF3-8167-6AE1FF3EFDF1}" presName="Name0" presStyleCnt="0">
        <dgm:presLayoutVars>
          <dgm:chMax val="7"/>
          <dgm:chPref val="7"/>
          <dgm:dir/>
        </dgm:presLayoutVars>
      </dgm:prSet>
      <dgm:spPr/>
    </dgm:pt>
    <dgm:pt modelId="{80725D32-2ED8-4B1F-81A2-9F7C840C4E0C}" type="pres">
      <dgm:prSet presAssocID="{32E11038-C648-4BF3-8167-6AE1FF3EFDF1}" presName="Name1" presStyleCnt="0"/>
      <dgm:spPr/>
    </dgm:pt>
    <dgm:pt modelId="{B6A82959-4BD9-4D99-A596-9C774D74AB1C}" type="pres">
      <dgm:prSet presAssocID="{32E11038-C648-4BF3-8167-6AE1FF3EFDF1}" presName="cycle" presStyleCnt="0"/>
      <dgm:spPr/>
    </dgm:pt>
    <dgm:pt modelId="{A2FCC776-BF52-47C4-92E4-17467F9AE6E1}" type="pres">
      <dgm:prSet presAssocID="{32E11038-C648-4BF3-8167-6AE1FF3EFDF1}" presName="srcNode" presStyleLbl="node1" presStyleIdx="0" presStyleCnt="3"/>
      <dgm:spPr/>
    </dgm:pt>
    <dgm:pt modelId="{6304DB4F-C21D-43CE-BC19-7FC9FE4143EB}" type="pres">
      <dgm:prSet presAssocID="{32E11038-C648-4BF3-8167-6AE1FF3EFDF1}" presName="conn" presStyleLbl="parChTrans1D2" presStyleIdx="0" presStyleCnt="1"/>
      <dgm:spPr/>
    </dgm:pt>
    <dgm:pt modelId="{0AC5C796-425F-48EC-9CE3-FF43A9E945D1}" type="pres">
      <dgm:prSet presAssocID="{32E11038-C648-4BF3-8167-6AE1FF3EFDF1}" presName="extraNode" presStyleLbl="node1" presStyleIdx="0" presStyleCnt="3"/>
      <dgm:spPr/>
    </dgm:pt>
    <dgm:pt modelId="{FEDB5C55-0F80-4976-AD26-0CEE89BEB7EA}" type="pres">
      <dgm:prSet presAssocID="{32E11038-C648-4BF3-8167-6AE1FF3EFDF1}" presName="dstNode" presStyleLbl="node1" presStyleIdx="0" presStyleCnt="3"/>
      <dgm:spPr/>
    </dgm:pt>
    <dgm:pt modelId="{89592E09-CC88-4904-BF5E-1629C8C5E634}" type="pres">
      <dgm:prSet presAssocID="{BA20C27A-FD2A-445A-A719-6C03AF8940F3}" presName="text_1" presStyleLbl="node1" presStyleIdx="0" presStyleCnt="3">
        <dgm:presLayoutVars>
          <dgm:bulletEnabled val="1"/>
        </dgm:presLayoutVars>
      </dgm:prSet>
      <dgm:spPr/>
    </dgm:pt>
    <dgm:pt modelId="{9A21976F-30D0-4847-9028-5756044BAAC3}" type="pres">
      <dgm:prSet presAssocID="{BA20C27A-FD2A-445A-A719-6C03AF8940F3}" presName="accent_1" presStyleCnt="0"/>
      <dgm:spPr/>
    </dgm:pt>
    <dgm:pt modelId="{36E4D279-9DCF-4996-B9DB-80023277EC34}" type="pres">
      <dgm:prSet presAssocID="{BA20C27A-FD2A-445A-A719-6C03AF8940F3}" presName="accentRepeatNode" presStyleLbl="solidFgAcc1" presStyleIdx="0" presStyleCnt="3"/>
      <dgm:spPr>
        <a:ln w="50800">
          <a:solidFill>
            <a:srgbClr val="5B6770"/>
          </a:solidFill>
        </a:ln>
      </dgm:spPr>
    </dgm:pt>
    <dgm:pt modelId="{FA8E3AD4-7354-43A8-B93D-74F840B6AEF6}" type="pres">
      <dgm:prSet presAssocID="{E0CEC3AC-4F65-405E-9DD2-9D5A494B4AC7}" presName="text_2" presStyleLbl="node1" presStyleIdx="1" presStyleCnt="3">
        <dgm:presLayoutVars>
          <dgm:bulletEnabled val="1"/>
        </dgm:presLayoutVars>
      </dgm:prSet>
      <dgm:spPr/>
    </dgm:pt>
    <dgm:pt modelId="{FDAFDD12-87AE-496F-A9BD-D8FA3C5C588E}" type="pres">
      <dgm:prSet presAssocID="{E0CEC3AC-4F65-405E-9DD2-9D5A494B4AC7}" presName="accent_2" presStyleCnt="0"/>
      <dgm:spPr/>
    </dgm:pt>
    <dgm:pt modelId="{CE0FEE12-C9DD-48AF-B095-635EAD24EB23}" type="pres">
      <dgm:prSet presAssocID="{E0CEC3AC-4F65-405E-9DD2-9D5A494B4AC7}" presName="accentRepeatNode" presStyleLbl="solidFgAcc1" presStyleIdx="1" presStyleCnt="3"/>
      <dgm:spPr>
        <a:ln w="50800">
          <a:solidFill>
            <a:srgbClr val="00AEC7"/>
          </a:solidFill>
        </a:ln>
      </dgm:spPr>
    </dgm:pt>
    <dgm:pt modelId="{30EB52CC-4F02-4C80-AAF8-62BFF5A038EA}" type="pres">
      <dgm:prSet presAssocID="{187606C4-A5C3-49B4-8A18-BB38CA4215D5}" presName="text_3" presStyleLbl="node1" presStyleIdx="2" presStyleCnt="3">
        <dgm:presLayoutVars>
          <dgm:bulletEnabled val="1"/>
        </dgm:presLayoutVars>
      </dgm:prSet>
      <dgm:spPr/>
    </dgm:pt>
    <dgm:pt modelId="{C8B76DD7-65EF-4958-B29D-8E09C2D14548}" type="pres">
      <dgm:prSet presAssocID="{187606C4-A5C3-49B4-8A18-BB38CA4215D5}" presName="accent_3" presStyleCnt="0"/>
      <dgm:spPr/>
    </dgm:pt>
    <dgm:pt modelId="{E96C1AF3-5332-4D40-8E92-7C851D843D9E}" type="pres">
      <dgm:prSet presAssocID="{187606C4-A5C3-49B4-8A18-BB38CA4215D5}" presName="accentRepeatNode" presStyleLbl="solidFgAcc1" presStyleIdx="2" presStyleCnt="3"/>
      <dgm:spPr>
        <a:ln w="50800">
          <a:solidFill>
            <a:srgbClr val="093C61"/>
          </a:solidFill>
        </a:ln>
      </dgm:spPr>
    </dgm:pt>
  </dgm:ptLst>
  <dgm:cxnLst>
    <dgm:cxn modelId="{6C928428-284E-4E7D-9683-6F55F36228FB}" srcId="{32E11038-C648-4BF3-8167-6AE1FF3EFDF1}" destId="{E0CEC3AC-4F65-405E-9DD2-9D5A494B4AC7}" srcOrd="1" destOrd="0" parTransId="{EAB6D17A-4709-4A18-AFBB-0789B952020D}" sibTransId="{E80F0502-7CC7-44FF-B609-B9414F795B8A}"/>
    <dgm:cxn modelId="{57C00C33-A140-4336-BF90-35942F94805A}" type="presOf" srcId="{187606C4-A5C3-49B4-8A18-BB38CA4215D5}" destId="{30EB52CC-4F02-4C80-AAF8-62BFF5A038EA}" srcOrd="0" destOrd="0" presId="urn:microsoft.com/office/officeart/2008/layout/VerticalCurvedList"/>
    <dgm:cxn modelId="{A5351B5C-9190-4E1A-BDA3-BCFD1EA44514}" srcId="{32E11038-C648-4BF3-8167-6AE1FF3EFDF1}" destId="{BA20C27A-FD2A-445A-A719-6C03AF8940F3}" srcOrd="0" destOrd="0" parTransId="{70D27D20-9B5C-4ACA-A932-25F2CF915F48}" sibTransId="{6F8B888A-19D7-43C8-BC5E-9BDE549DF313}"/>
    <dgm:cxn modelId="{53883844-14BD-4351-A151-F1F21DB11AA2}" type="presOf" srcId="{E0CEC3AC-4F65-405E-9DD2-9D5A494B4AC7}" destId="{FA8E3AD4-7354-43A8-B93D-74F840B6AEF6}" srcOrd="0" destOrd="0" presId="urn:microsoft.com/office/officeart/2008/layout/VerticalCurvedList"/>
    <dgm:cxn modelId="{72D59750-5757-41CF-AF05-6C57B64FB7ED}" srcId="{32E11038-C648-4BF3-8167-6AE1FF3EFDF1}" destId="{187606C4-A5C3-49B4-8A18-BB38CA4215D5}" srcOrd="2" destOrd="0" parTransId="{58AE02CB-D91D-41B6-A813-B4F035391B83}" sibTransId="{3CFCF34C-096A-4329-BCDD-0A8D1A075934}"/>
    <dgm:cxn modelId="{EBE72F74-33D1-4060-A3B4-F3A60F68D2DE}" type="presOf" srcId="{BA20C27A-FD2A-445A-A719-6C03AF8940F3}" destId="{89592E09-CC88-4904-BF5E-1629C8C5E634}" srcOrd="0" destOrd="0" presId="urn:microsoft.com/office/officeart/2008/layout/VerticalCurvedList"/>
    <dgm:cxn modelId="{44A009B9-4C6E-4056-A237-21B77C751944}" type="presOf" srcId="{32E11038-C648-4BF3-8167-6AE1FF3EFDF1}" destId="{075A3D39-E191-4C23-AF82-FED389D4714A}" srcOrd="0" destOrd="0" presId="urn:microsoft.com/office/officeart/2008/layout/VerticalCurvedList"/>
    <dgm:cxn modelId="{C12810DE-047C-44F0-893C-5DBF7D150250}" type="presOf" srcId="{6F8B888A-19D7-43C8-BC5E-9BDE549DF313}" destId="{6304DB4F-C21D-43CE-BC19-7FC9FE4143EB}" srcOrd="0" destOrd="0" presId="urn:microsoft.com/office/officeart/2008/layout/VerticalCurvedList"/>
    <dgm:cxn modelId="{C8DF18D6-9728-4B9E-8416-9844D37BED16}" type="presParOf" srcId="{075A3D39-E191-4C23-AF82-FED389D4714A}" destId="{80725D32-2ED8-4B1F-81A2-9F7C840C4E0C}" srcOrd="0" destOrd="0" presId="urn:microsoft.com/office/officeart/2008/layout/VerticalCurvedList"/>
    <dgm:cxn modelId="{E35D8989-C4EB-4877-88F9-278C7A5D79BE}" type="presParOf" srcId="{80725D32-2ED8-4B1F-81A2-9F7C840C4E0C}" destId="{B6A82959-4BD9-4D99-A596-9C774D74AB1C}" srcOrd="0" destOrd="0" presId="urn:microsoft.com/office/officeart/2008/layout/VerticalCurvedList"/>
    <dgm:cxn modelId="{2E10BBB5-BB5F-4213-81D6-299D4ED932F9}" type="presParOf" srcId="{B6A82959-4BD9-4D99-A596-9C774D74AB1C}" destId="{A2FCC776-BF52-47C4-92E4-17467F9AE6E1}" srcOrd="0" destOrd="0" presId="urn:microsoft.com/office/officeart/2008/layout/VerticalCurvedList"/>
    <dgm:cxn modelId="{5B23B201-EE0E-41FD-994F-D36FF4AEDA82}" type="presParOf" srcId="{B6A82959-4BD9-4D99-A596-9C774D74AB1C}" destId="{6304DB4F-C21D-43CE-BC19-7FC9FE4143EB}" srcOrd="1" destOrd="0" presId="urn:microsoft.com/office/officeart/2008/layout/VerticalCurvedList"/>
    <dgm:cxn modelId="{44830F56-0B6E-4957-B591-535E7C4AE88E}" type="presParOf" srcId="{B6A82959-4BD9-4D99-A596-9C774D74AB1C}" destId="{0AC5C796-425F-48EC-9CE3-FF43A9E945D1}" srcOrd="2" destOrd="0" presId="urn:microsoft.com/office/officeart/2008/layout/VerticalCurvedList"/>
    <dgm:cxn modelId="{B512C53B-041E-4F05-874B-6C14137472B2}" type="presParOf" srcId="{B6A82959-4BD9-4D99-A596-9C774D74AB1C}" destId="{FEDB5C55-0F80-4976-AD26-0CEE89BEB7EA}" srcOrd="3" destOrd="0" presId="urn:microsoft.com/office/officeart/2008/layout/VerticalCurvedList"/>
    <dgm:cxn modelId="{B5267D50-E7E0-4BB1-BFA8-A827CCA77309}" type="presParOf" srcId="{80725D32-2ED8-4B1F-81A2-9F7C840C4E0C}" destId="{89592E09-CC88-4904-BF5E-1629C8C5E634}" srcOrd="1" destOrd="0" presId="urn:microsoft.com/office/officeart/2008/layout/VerticalCurvedList"/>
    <dgm:cxn modelId="{B277B9AB-1A22-46B8-AB75-EA271659F9A9}" type="presParOf" srcId="{80725D32-2ED8-4B1F-81A2-9F7C840C4E0C}" destId="{9A21976F-30D0-4847-9028-5756044BAAC3}" srcOrd="2" destOrd="0" presId="urn:microsoft.com/office/officeart/2008/layout/VerticalCurvedList"/>
    <dgm:cxn modelId="{F63A9C37-6ADA-42F7-9567-B5030E7619A5}" type="presParOf" srcId="{9A21976F-30D0-4847-9028-5756044BAAC3}" destId="{36E4D279-9DCF-4996-B9DB-80023277EC34}" srcOrd="0" destOrd="0" presId="urn:microsoft.com/office/officeart/2008/layout/VerticalCurvedList"/>
    <dgm:cxn modelId="{F0AF24C9-085E-4E7F-84AF-44BDBD83C8D6}" type="presParOf" srcId="{80725D32-2ED8-4B1F-81A2-9F7C840C4E0C}" destId="{FA8E3AD4-7354-43A8-B93D-74F840B6AEF6}" srcOrd="3" destOrd="0" presId="urn:microsoft.com/office/officeart/2008/layout/VerticalCurvedList"/>
    <dgm:cxn modelId="{53C3BAA1-3CEB-4E9B-B244-D18A0E21044B}" type="presParOf" srcId="{80725D32-2ED8-4B1F-81A2-9F7C840C4E0C}" destId="{FDAFDD12-87AE-496F-A9BD-D8FA3C5C588E}" srcOrd="4" destOrd="0" presId="urn:microsoft.com/office/officeart/2008/layout/VerticalCurvedList"/>
    <dgm:cxn modelId="{D9AAB689-C278-446B-B50B-F0121693A922}" type="presParOf" srcId="{FDAFDD12-87AE-496F-A9BD-D8FA3C5C588E}" destId="{CE0FEE12-C9DD-48AF-B095-635EAD24EB23}" srcOrd="0" destOrd="0" presId="urn:microsoft.com/office/officeart/2008/layout/VerticalCurvedList"/>
    <dgm:cxn modelId="{6BE5BE6F-02B9-4318-9BB9-B7CD1051F0D2}" type="presParOf" srcId="{80725D32-2ED8-4B1F-81A2-9F7C840C4E0C}" destId="{30EB52CC-4F02-4C80-AAF8-62BFF5A038EA}" srcOrd="5" destOrd="0" presId="urn:microsoft.com/office/officeart/2008/layout/VerticalCurvedList"/>
    <dgm:cxn modelId="{37A2E405-9B83-4313-96A7-0A679F777B18}" type="presParOf" srcId="{80725D32-2ED8-4B1F-81A2-9F7C840C4E0C}" destId="{C8B76DD7-65EF-4958-B29D-8E09C2D14548}" srcOrd="6" destOrd="0" presId="urn:microsoft.com/office/officeart/2008/layout/VerticalCurvedList"/>
    <dgm:cxn modelId="{BA1CF7BF-1B96-48C4-ADB0-9317E5BC7454}" type="presParOf" srcId="{C8B76DD7-65EF-4958-B29D-8E09C2D14548}" destId="{E96C1AF3-5332-4D40-8E92-7C851D843D9E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304DB4F-C21D-43CE-BC19-7FC9FE4143EB}">
      <dsp:nvSpPr>
        <dsp:cNvPr id="0" name=""/>
        <dsp:cNvSpPr/>
      </dsp:nvSpPr>
      <dsp:spPr>
        <a:xfrm>
          <a:off x="-6201673" y="-949060"/>
          <a:ext cx="7384521" cy="7384521"/>
        </a:xfrm>
        <a:prstGeom prst="blockArc">
          <a:avLst>
            <a:gd name="adj1" fmla="val 18900000"/>
            <a:gd name="adj2" fmla="val 2700000"/>
            <a:gd name="adj3" fmla="val 293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9592E09-CC88-4904-BF5E-1629C8C5E634}">
      <dsp:nvSpPr>
        <dsp:cNvPr id="0" name=""/>
        <dsp:cNvSpPr/>
      </dsp:nvSpPr>
      <dsp:spPr>
        <a:xfrm>
          <a:off x="761512" y="548640"/>
          <a:ext cx="7697175" cy="1097280"/>
        </a:xfrm>
        <a:prstGeom prst="rect">
          <a:avLst/>
        </a:prstGeom>
        <a:solidFill>
          <a:srgbClr val="5B677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0966" tIns="86360" rIns="86360" bIns="86360" numCol="1" spcCol="1270" anchor="ctr" anchorCtr="0">
          <a:noAutofit/>
        </a:bodyPr>
        <a:lstStyle/>
        <a:p>
          <a:pPr marL="0" lvl="0" indent="0" algn="l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400" kern="1200" dirty="0"/>
            <a:t>Click to edit Master subtitle style</a:t>
          </a:r>
        </a:p>
      </dsp:txBody>
      <dsp:txXfrm>
        <a:off x="761512" y="548640"/>
        <a:ext cx="7697175" cy="1097280"/>
      </dsp:txXfrm>
    </dsp:sp>
    <dsp:sp modelId="{36E4D279-9DCF-4996-B9DB-80023277EC34}">
      <dsp:nvSpPr>
        <dsp:cNvPr id="0" name=""/>
        <dsp:cNvSpPr/>
      </dsp:nvSpPr>
      <dsp:spPr>
        <a:xfrm>
          <a:off x="75712" y="411480"/>
          <a:ext cx="1371600" cy="137160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50800" cap="flat" cmpd="sng" algn="ctr">
          <a:solidFill>
            <a:srgbClr val="5B677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A8E3AD4-7354-43A8-B93D-74F840B6AEF6}">
      <dsp:nvSpPr>
        <dsp:cNvPr id="0" name=""/>
        <dsp:cNvSpPr/>
      </dsp:nvSpPr>
      <dsp:spPr>
        <a:xfrm>
          <a:off x="1160373" y="2194560"/>
          <a:ext cx="7298314" cy="1097280"/>
        </a:xfrm>
        <a:prstGeom prst="rect">
          <a:avLst/>
        </a:prstGeom>
        <a:solidFill>
          <a:srgbClr val="00AEC7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0966" tIns="86360" rIns="86360" bIns="86360" numCol="1" spcCol="1270" anchor="ctr" anchorCtr="0">
          <a:noAutofit/>
        </a:bodyPr>
        <a:lstStyle/>
        <a:p>
          <a:pPr marL="0" lvl="0" indent="0" algn="l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400" kern="1200" dirty="0"/>
            <a:t>Click to edit Master subtitle style</a:t>
          </a:r>
        </a:p>
      </dsp:txBody>
      <dsp:txXfrm>
        <a:off x="1160373" y="2194560"/>
        <a:ext cx="7298314" cy="1097280"/>
      </dsp:txXfrm>
    </dsp:sp>
    <dsp:sp modelId="{CE0FEE12-C9DD-48AF-B095-635EAD24EB23}">
      <dsp:nvSpPr>
        <dsp:cNvPr id="0" name=""/>
        <dsp:cNvSpPr/>
      </dsp:nvSpPr>
      <dsp:spPr>
        <a:xfrm>
          <a:off x="474573" y="2057400"/>
          <a:ext cx="1371600" cy="137160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50800" cap="flat" cmpd="sng" algn="ctr">
          <a:solidFill>
            <a:srgbClr val="00AEC7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0EB52CC-4F02-4C80-AAF8-62BFF5A038EA}">
      <dsp:nvSpPr>
        <dsp:cNvPr id="0" name=""/>
        <dsp:cNvSpPr/>
      </dsp:nvSpPr>
      <dsp:spPr>
        <a:xfrm>
          <a:off x="761512" y="3840480"/>
          <a:ext cx="7697175" cy="1097280"/>
        </a:xfrm>
        <a:prstGeom prst="rect">
          <a:avLst/>
        </a:prstGeom>
        <a:solidFill>
          <a:srgbClr val="093C61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0966" tIns="86360" rIns="86360" bIns="86360" numCol="1" spcCol="1270" anchor="ctr" anchorCtr="0">
          <a:noAutofit/>
        </a:bodyPr>
        <a:lstStyle/>
        <a:p>
          <a:pPr marL="0" lvl="0" indent="0" algn="l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400" kern="1200" dirty="0"/>
            <a:t>Click to edit Master subtitle style</a:t>
          </a:r>
        </a:p>
      </dsp:txBody>
      <dsp:txXfrm>
        <a:off x="761512" y="3840480"/>
        <a:ext cx="7697175" cy="1097280"/>
      </dsp:txXfrm>
    </dsp:sp>
    <dsp:sp modelId="{E96C1AF3-5332-4D40-8E92-7C851D843D9E}">
      <dsp:nvSpPr>
        <dsp:cNvPr id="0" name=""/>
        <dsp:cNvSpPr/>
      </dsp:nvSpPr>
      <dsp:spPr>
        <a:xfrm>
          <a:off x="75712" y="3703320"/>
          <a:ext cx="1371600" cy="137160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50800" cap="flat" cmpd="sng" algn="ctr">
          <a:solidFill>
            <a:srgbClr val="093C6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10/16/2023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10/16/2023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Master" Target="../slideMasters/slideMaster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145377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 (Aqua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2A0837FE-C71E-9CF6-AC64-3D795C3B5F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2A5C917-3A9B-FEDC-2C2D-7DCD85F5C1DF}"/>
              </a:ext>
            </a:extLst>
          </p:cNvPr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949D2196-8960-8007-C0C0-62EFA03EA586}"/>
              </a:ext>
            </a:extLst>
          </p:cNvPr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C28BCE00-998E-E986-BAB5-DFC04DAB5EA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762000"/>
            <a:ext cx="8534400" cy="3124200"/>
          </a:xfrm>
          <a:prstGeom prst="rect">
            <a:avLst/>
          </a:prstGeom>
        </p:spPr>
        <p:txBody>
          <a:bodyPr lIns="274320" tIns="274320" rIns="274320" bIns="274320"/>
          <a:lstStyle>
            <a:lvl1pPr marL="0" indent="0">
              <a:buNone/>
              <a:defRPr sz="2000" b="0">
                <a:solidFill>
                  <a:schemeClr val="tx1"/>
                </a:solidFill>
              </a:defRPr>
            </a:lvl1pPr>
            <a:lvl2pPr>
              <a:defRPr sz="2000">
                <a:solidFill>
                  <a:schemeClr val="tx2"/>
                </a:solidFill>
              </a:defRPr>
            </a:lvl2pPr>
            <a:lvl3pPr>
              <a:defRPr sz="1800"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F811FEB3-47F2-0622-E85A-BC25AB9BF116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304800" y="4053683"/>
            <a:ext cx="8534400" cy="2042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5875" cap="rnd">
            <a:solidFill>
              <a:srgbClr val="00AEC7">
                <a:alpha val="59000"/>
              </a:srgbClr>
            </a:solidFill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274320" tIns="274320" rIns="274320" bIns="274320"/>
          <a:lstStyle>
            <a:lvl1pPr marL="0" indent="0">
              <a:buNone/>
              <a:defRPr sz="1800" b="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2"/>
                </a:solidFill>
              </a:defRPr>
            </a:lvl2pPr>
            <a:lvl3pPr>
              <a:defRPr sz="1400"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13" name="Footer Placeholder 4">
            <a:extLst>
              <a:ext uri="{FF2B5EF4-FFF2-40B4-BE49-F238E27FC236}">
                <a16:creationId xmlns:a16="http://schemas.microsoft.com/office/drawing/2014/main" id="{15A3345B-D5C7-2F88-8026-20E44CDC1C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02DBDC06-CAF6-397A-E258-1B91B7BE4A6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5611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38207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ey Takeaway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2A0837FE-C71E-9CF6-AC64-3D795C3B5F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2A5C917-3A9B-FEDC-2C2D-7DCD85F5C1DF}"/>
              </a:ext>
            </a:extLst>
          </p:cNvPr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949D2196-8960-8007-C0C0-62EFA03EA586}"/>
              </a:ext>
            </a:extLst>
          </p:cNvPr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Footer Placeholder 4">
            <a:extLst>
              <a:ext uri="{FF2B5EF4-FFF2-40B4-BE49-F238E27FC236}">
                <a16:creationId xmlns:a16="http://schemas.microsoft.com/office/drawing/2014/main" id="{15A3345B-D5C7-2F88-8026-20E44CDC1C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02DBDC06-CAF6-397A-E258-1B91B7BE4A6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5611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2" name="Content Placeholder 2">
            <a:extLst>
              <a:ext uri="{FF2B5EF4-FFF2-40B4-BE49-F238E27FC236}">
                <a16:creationId xmlns:a16="http://schemas.microsoft.com/office/drawing/2014/main" id="{8650E65A-77F2-BD31-7884-036E0E1C7699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304800" y="4038600"/>
            <a:ext cx="8340436" cy="205739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5875" cap="rnd">
            <a:solidFill>
              <a:srgbClr val="00AEC7">
                <a:alpha val="59000"/>
              </a:srgbClr>
            </a:solidFill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274320" tIns="274320" rIns="274320" bIns="274320"/>
          <a:lstStyle>
            <a:lvl1pPr marL="0" indent="0">
              <a:buNone/>
              <a:defRPr sz="1800" b="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400">
                <a:solidFill>
                  <a:schemeClr val="tx1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23" name="Content Placeholder 2">
            <a:extLst>
              <a:ext uri="{FF2B5EF4-FFF2-40B4-BE49-F238E27FC236}">
                <a16:creationId xmlns:a16="http://schemas.microsoft.com/office/drawing/2014/main" id="{307E5F9A-4C8E-B655-9F97-B41B055E27A3}"/>
              </a:ext>
            </a:extLst>
          </p:cNvPr>
          <p:cNvSpPr>
            <a:spLocks noGrp="1"/>
          </p:cNvSpPr>
          <p:nvPr>
            <p:ph idx="12"/>
          </p:nvPr>
        </p:nvSpPr>
        <p:spPr>
          <a:xfrm>
            <a:off x="304800" y="1219201"/>
            <a:ext cx="8305800" cy="2042317"/>
          </a:xfrm>
          <a:prstGeom prst="rect">
            <a:avLst/>
          </a:prstGeom>
          <a:solidFill>
            <a:schemeClr val="bg2"/>
          </a:solidFill>
          <a:ln w="15875" cap="rnd">
            <a:solidFill>
              <a:schemeClr val="bg1">
                <a:lumMod val="85000"/>
                <a:alpha val="59000"/>
              </a:schemeClr>
            </a:solidFill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274320" tIns="274320" rIns="274320" bIns="274320"/>
          <a:lstStyle>
            <a:lvl1pPr marL="0" indent="0">
              <a:buNone/>
              <a:defRPr sz="2000" b="0">
                <a:solidFill>
                  <a:schemeClr val="tx1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8510886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 2 (Gray Titl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BDA98D29-CFFC-C296-B023-91A03EEC3E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E12A03F-8D2E-8532-3203-031013FA5A10}"/>
              </a:ext>
            </a:extLst>
          </p:cNvPr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2FFCD6A5-9B36-D9E5-72F2-FBEA5B672AB9}"/>
              </a:ext>
            </a:extLst>
          </p:cNvPr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4EFC8874-25EC-5A5F-D57F-0691879F1F4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762000"/>
            <a:ext cx="5562600" cy="5334000"/>
          </a:xfrm>
          <a:prstGeom prst="rect">
            <a:avLst/>
          </a:prstGeom>
        </p:spPr>
        <p:txBody>
          <a:bodyPr lIns="274320" tIns="274320" rIns="274320" bIns="274320"/>
          <a:lstStyle>
            <a:lvl1pPr marL="0" indent="0">
              <a:buNone/>
              <a:defRPr sz="2000" b="0">
                <a:solidFill>
                  <a:schemeClr val="tx1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9D7C7B98-DF84-E7E1-CF67-1DA50AD90673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5867400" y="914400"/>
            <a:ext cx="2971800" cy="5181600"/>
          </a:xfrm>
          <a:prstGeom prst="rect">
            <a:avLst/>
          </a:prstGeom>
          <a:solidFill>
            <a:srgbClr val="E6EBF0"/>
          </a:solidFill>
          <a:ln w="15875" cap="rnd">
            <a:solidFill>
              <a:schemeClr val="bg1">
                <a:lumMod val="85000"/>
                <a:alpha val="62000"/>
              </a:schemeClr>
            </a:solidFill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274320" tIns="182880" rIns="274320" bIns="182880"/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 sz="1400">
                <a:solidFill>
                  <a:schemeClr val="tx2"/>
                </a:solidFill>
              </a:defRPr>
            </a:lvl2pPr>
            <a:lvl3pPr>
              <a:defRPr sz="1200"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10" name="Footer Placeholder 4">
            <a:extLst>
              <a:ext uri="{FF2B5EF4-FFF2-40B4-BE49-F238E27FC236}">
                <a16:creationId xmlns:a16="http://schemas.microsoft.com/office/drawing/2014/main" id="{D41AE20F-67AB-7F58-E5C0-B80B60EB4F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BB40FEBA-A659-D520-0764-206779E237E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5611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124008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 2 (Blue Titl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21C8B81A-95BD-E991-9B9F-3E9298BDDD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BD1C03C-3DF7-A3DE-6887-F11B8EF5149C}"/>
              </a:ext>
            </a:extLst>
          </p:cNvPr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BFB76CBF-9431-A50C-08E3-E8EE4F236149}"/>
              </a:ext>
            </a:extLst>
          </p:cNvPr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E0BA04B7-EE99-D736-11AC-D183C0DF7AC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762000"/>
            <a:ext cx="5410200" cy="5334000"/>
          </a:xfrm>
          <a:prstGeom prst="rect">
            <a:avLst/>
          </a:prstGeom>
        </p:spPr>
        <p:txBody>
          <a:bodyPr lIns="274320" tIns="274320" rIns="274320" bIns="274320"/>
          <a:lstStyle>
            <a:lvl1pPr marL="0" indent="0">
              <a:buNone/>
              <a:defRPr sz="2000" b="1">
                <a:solidFill>
                  <a:schemeClr val="tx2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3A5A8A3F-3706-273B-1AFB-760A102730E0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5867400" y="914400"/>
            <a:ext cx="2971800" cy="5181600"/>
          </a:xfrm>
          <a:prstGeom prst="rect">
            <a:avLst/>
          </a:prstGeom>
          <a:solidFill>
            <a:srgbClr val="E6EBF0"/>
          </a:solidFill>
          <a:ln w="15875" cap="rnd">
            <a:solidFill>
              <a:schemeClr val="bg1">
                <a:lumMod val="85000"/>
                <a:alpha val="62000"/>
              </a:schemeClr>
            </a:solidFill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274320" tIns="182880" rIns="274320" bIns="182880"/>
          <a:lstStyle>
            <a:lvl1pPr marL="0" indent="0">
              <a:buNone/>
              <a:defRPr sz="1600" b="0">
                <a:solidFill>
                  <a:schemeClr val="accent1"/>
                </a:solidFill>
              </a:defRPr>
            </a:lvl1pPr>
            <a:lvl2pPr>
              <a:defRPr sz="1400">
                <a:solidFill>
                  <a:schemeClr val="tx2"/>
                </a:solidFill>
              </a:defRPr>
            </a:lvl2pPr>
            <a:lvl3pPr>
              <a:defRPr sz="1200"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14" name="Footer Placeholder 4">
            <a:extLst>
              <a:ext uri="{FF2B5EF4-FFF2-40B4-BE49-F238E27FC236}">
                <a16:creationId xmlns:a16="http://schemas.microsoft.com/office/drawing/2014/main" id="{DB59DB38-0284-35BB-FCF2-EAA64B408B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5" name="Slide Number Placeholder 5">
            <a:extLst>
              <a:ext uri="{FF2B5EF4-FFF2-40B4-BE49-F238E27FC236}">
                <a16:creationId xmlns:a16="http://schemas.microsoft.com/office/drawing/2014/main" id="{9556402B-DC9D-8431-8023-AD335228053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5611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798458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ate with Captions (Aqua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304800" y="762000"/>
            <a:ext cx="5181600" cy="5486400"/>
          </a:xfrm>
          <a:prstGeom prst="rect">
            <a:avLst/>
          </a:prstGeom>
        </p:spPr>
        <p:txBody>
          <a:bodyPr lIns="274320" tIns="274320" rIns="274320" bIns="274320"/>
          <a:lstStyle>
            <a:lvl1pPr marL="0" indent="0">
              <a:buNone/>
              <a:defRPr sz="2000" b="1">
                <a:solidFill>
                  <a:schemeClr val="tx1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87CE442-37B7-476C-9FE8-E96267B02A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0D15576-9FF6-A891-FEC4-42E2548A9FC7}"/>
              </a:ext>
            </a:extLst>
          </p:cNvPr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8556E2A8-9379-D337-6383-63A755F631AD}"/>
              </a:ext>
            </a:extLst>
          </p:cNvPr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Footer Placeholder 4">
            <a:extLst>
              <a:ext uri="{FF2B5EF4-FFF2-40B4-BE49-F238E27FC236}">
                <a16:creationId xmlns:a16="http://schemas.microsoft.com/office/drawing/2014/main" id="{3DA0FCEA-D36B-8171-D6EF-668CFAA336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2435EFE1-64FF-A596-7050-A720211A5B2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5611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7029BC0-04FA-F2B5-5399-0E40A64D3564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5486400" y="838199"/>
            <a:ext cx="3352800" cy="541020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5875" cap="rnd">
            <a:solidFill>
              <a:srgbClr val="00AEC7">
                <a:alpha val="59000"/>
              </a:srgbClr>
            </a:solidFill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274320" tIns="274320" rIns="274320" bIns="274320"/>
          <a:lstStyle>
            <a:lvl1pPr marL="0" indent="0">
              <a:buNone/>
              <a:defRPr sz="1800" b="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400">
                <a:solidFill>
                  <a:schemeClr val="tx1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64329111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ape Background with Colum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4BF0DE-C10A-1045-5990-B1FA49AF9E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71C69C7-7D39-DEDD-BE1B-B8C046B0CA95}"/>
              </a:ext>
            </a:extLst>
          </p:cNvPr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ADE78E12-A908-1977-15C5-27DAB2FF2F2B}"/>
              </a:ext>
            </a:extLst>
          </p:cNvPr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Footer Placeholder 4">
            <a:extLst>
              <a:ext uri="{FF2B5EF4-FFF2-40B4-BE49-F238E27FC236}">
                <a16:creationId xmlns:a16="http://schemas.microsoft.com/office/drawing/2014/main" id="{CEE2A56D-1F8F-6D34-5142-3AFE504C04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3" name="Slide Number Placeholder 5">
            <a:extLst>
              <a:ext uri="{FF2B5EF4-FFF2-40B4-BE49-F238E27FC236}">
                <a16:creationId xmlns:a16="http://schemas.microsoft.com/office/drawing/2014/main" id="{19A953EB-673D-F477-0F68-19BB3308497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5611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Text Placeholder 6">
            <a:extLst>
              <a:ext uri="{FF2B5EF4-FFF2-40B4-BE49-F238E27FC236}">
                <a16:creationId xmlns:a16="http://schemas.microsoft.com/office/drawing/2014/main" id="{18275120-314C-AFBD-B170-4B990F0EFBAF}"/>
              </a:ext>
            </a:extLst>
          </p:cNvPr>
          <p:cNvSpPr>
            <a:spLocks noGrp="1"/>
          </p:cNvSpPr>
          <p:nvPr>
            <p:ph type="body" sz="half" idx="17"/>
          </p:nvPr>
        </p:nvSpPr>
        <p:spPr>
          <a:xfrm>
            <a:off x="304801" y="1066800"/>
            <a:ext cx="8534400" cy="219136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5875" cap="rnd" cmpd="sng">
            <a:solidFill>
              <a:schemeClr val="accent1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182880" tIns="182880" rIns="182880" bIns="182880" numCol="2" spcCol="548640">
            <a:sp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>
              <a:defRPr sz="1800">
                <a:solidFill>
                  <a:schemeClr val="accent2"/>
                </a:solidFill>
              </a:defRPr>
            </a:lvl2pPr>
            <a:lvl3pPr>
              <a:defRPr sz="1600">
                <a:solidFill>
                  <a:schemeClr val="accent2"/>
                </a:solidFill>
              </a:defRPr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2"/>
            <a:endParaRPr lang="en-US" dirty="0"/>
          </a:p>
          <a:p>
            <a:pPr lvl="2"/>
            <a:endParaRPr lang="en-US" dirty="0"/>
          </a:p>
          <a:p>
            <a:pPr lvl="2"/>
            <a:endParaRPr lang="en-US" dirty="0"/>
          </a:p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2"/>
            <a:endParaRPr lang="en-US" dirty="0"/>
          </a:p>
          <a:p>
            <a:pPr lvl="2"/>
            <a:endParaRPr lang="en-US" dirty="0"/>
          </a:p>
        </p:txBody>
      </p:sp>
      <p:sp>
        <p:nvSpPr>
          <p:cNvPr id="4" name="Text Placeholder 6">
            <a:extLst>
              <a:ext uri="{FF2B5EF4-FFF2-40B4-BE49-F238E27FC236}">
                <a16:creationId xmlns:a16="http://schemas.microsoft.com/office/drawing/2014/main" id="{9C95B286-9A86-1DCC-052D-7E695490B198}"/>
              </a:ext>
            </a:extLst>
          </p:cNvPr>
          <p:cNvSpPr>
            <a:spLocks noGrp="1"/>
          </p:cNvSpPr>
          <p:nvPr>
            <p:ph type="body" sz="half" idx="18"/>
          </p:nvPr>
        </p:nvSpPr>
        <p:spPr>
          <a:xfrm>
            <a:off x="304801" y="3574374"/>
            <a:ext cx="8534400" cy="2277547"/>
          </a:xfrm>
          <a:prstGeom prst="rect">
            <a:avLst/>
          </a:prstGeom>
          <a:solidFill>
            <a:srgbClr val="093C61"/>
          </a:solidFill>
          <a:ln w="15875" cap="rnd" cmpd="sng">
            <a:solidFill>
              <a:srgbClr val="093C61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182880" tIns="182880" rIns="182880" bIns="182880" numCol="3" spcCol="548640">
            <a:spAutoFit/>
          </a:bodyPr>
          <a:lstStyle>
            <a:lvl1pPr marL="0" indent="0">
              <a:buNone/>
              <a:defRPr sz="200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bg1"/>
                </a:solidFill>
              </a:defRPr>
            </a:lvl2pPr>
            <a:lvl3pPr marL="914400" indent="0">
              <a:buNone/>
              <a:defRPr sz="1600">
                <a:solidFill>
                  <a:schemeClr val="bg1"/>
                </a:solidFill>
              </a:defRPr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2"/>
            <a:endParaRPr lang="en-US" dirty="0"/>
          </a:p>
          <a:p>
            <a:pPr lvl="0"/>
            <a:endParaRPr lang="en-US" dirty="0"/>
          </a:p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2"/>
            <a:endParaRPr lang="en-US" dirty="0"/>
          </a:p>
          <a:p>
            <a:pPr lvl="0"/>
            <a:endParaRPr lang="en-US" dirty="0"/>
          </a:p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2"/>
            <a:endParaRPr lang="en-US" dirty="0"/>
          </a:p>
          <a:p>
            <a:pPr lvl="2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302936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um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304800" y="762000"/>
            <a:ext cx="4210050" cy="5029201"/>
          </a:xfrm>
          <a:prstGeom prst="rect">
            <a:avLst/>
          </a:prstGeom>
        </p:spPr>
        <p:txBody>
          <a:bodyPr lIns="274320" tIns="274320" rIns="274320" bIns="274320"/>
          <a:lstStyle>
            <a:lvl1pPr>
              <a:defRPr lang="en-US" sz="2000" dirty="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4629150" y="762000"/>
            <a:ext cx="3886200" cy="5029201"/>
          </a:xfrm>
          <a:prstGeom prst="rect">
            <a:avLst/>
          </a:prstGeom>
        </p:spPr>
        <p:txBody>
          <a:bodyPr lIns="274320" tIns="274320" rIns="274320" bIns="274320"/>
          <a:lstStyle>
            <a:lvl1pPr>
              <a:defRPr sz="20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Rectangle 7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4EF78B07-4E0F-444F-3584-E6AC1A3DDB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5611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94057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Rectangle 7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Slide Number Placeholder 5">
            <a:extLst>
              <a:ext uri="{FF2B5EF4-FFF2-40B4-BE49-F238E27FC236}">
                <a16:creationId xmlns:a16="http://schemas.microsoft.com/office/drawing/2014/main" id="{E8A51F0A-9475-9DAE-242E-33E187825E2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5611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Content Placeholder 4">
            <a:extLst>
              <a:ext uri="{FF2B5EF4-FFF2-40B4-BE49-F238E27FC236}">
                <a16:creationId xmlns:a16="http://schemas.microsoft.com/office/drawing/2014/main" id="{2EE9DFC8-B2E5-E793-2150-517381008A7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04800" y="762000"/>
            <a:ext cx="2819400" cy="5029201"/>
          </a:xfrm>
          <a:prstGeom prst="rect">
            <a:avLst/>
          </a:prstGeom>
        </p:spPr>
        <p:txBody>
          <a:bodyPr lIns="274320" tIns="274320" rIns="274320" bIns="274320"/>
          <a:lstStyle>
            <a:lvl1pPr>
              <a:defRPr lang="en-US" sz="2000" dirty="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Content Placeholder 4">
            <a:extLst>
              <a:ext uri="{FF2B5EF4-FFF2-40B4-BE49-F238E27FC236}">
                <a16:creationId xmlns:a16="http://schemas.microsoft.com/office/drawing/2014/main" id="{378E2229-F384-0D03-A606-DDA1EF9C1598}"/>
              </a:ext>
            </a:extLst>
          </p:cNvPr>
          <p:cNvSpPr>
            <a:spLocks noGrp="1"/>
          </p:cNvSpPr>
          <p:nvPr>
            <p:ph sz="half" idx="11"/>
          </p:nvPr>
        </p:nvSpPr>
        <p:spPr>
          <a:xfrm>
            <a:off x="3169229" y="762000"/>
            <a:ext cx="2819400" cy="5029201"/>
          </a:xfrm>
          <a:prstGeom prst="rect">
            <a:avLst/>
          </a:prstGeom>
        </p:spPr>
        <p:txBody>
          <a:bodyPr lIns="274320" tIns="274320" rIns="274320" bIns="274320"/>
          <a:lstStyle>
            <a:lvl1pPr>
              <a:defRPr lang="en-US" sz="2000" dirty="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3" name="Content Placeholder 4">
            <a:extLst>
              <a:ext uri="{FF2B5EF4-FFF2-40B4-BE49-F238E27FC236}">
                <a16:creationId xmlns:a16="http://schemas.microsoft.com/office/drawing/2014/main" id="{A025B271-82B7-1F6E-F1D4-5CDE1CA26D69}"/>
              </a:ext>
            </a:extLst>
          </p:cNvPr>
          <p:cNvSpPr>
            <a:spLocks noGrp="1"/>
          </p:cNvSpPr>
          <p:nvPr>
            <p:ph sz="half" idx="12"/>
          </p:nvPr>
        </p:nvSpPr>
        <p:spPr>
          <a:xfrm>
            <a:off x="6026729" y="762000"/>
            <a:ext cx="2819400" cy="5029201"/>
          </a:xfrm>
          <a:prstGeom prst="rect">
            <a:avLst/>
          </a:prstGeom>
        </p:spPr>
        <p:txBody>
          <a:bodyPr lIns="274320" tIns="274320" rIns="274320" bIns="274320"/>
          <a:lstStyle>
            <a:lvl1pPr>
              <a:defRPr lang="en-US" sz="2000" dirty="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302625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Rectangle 7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 Placeholder 2">
            <a:extLst>
              <a:ext uri="{FF2B5EF4-FFF2-40B4-BE49-F238E27FC236}">
                <a16:creationId xmlns:a16="http://schemas.microsoft.com/office/drawing/2014/main" id="{A2E64688-55C6-E357-9586-99D476DEA0E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81000" y="1240594"/>
            <a:ext cx="2743200" cy="576262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000">
                <a:solidFill>
                  <a:srgbClr val="00AEC7"/>
                </a:solidFill>
                <a:latin typeface="+mj-lt"/>
              </a:defRPr>
            </a:lvl1pPr>
          </a:lstStyle>
          <a:p>
            <a:endParaRPr lang="en-US" dirty="0"/>
          </a:p>
        </p:txBody>
      </p:sp>
      <p:sp>
        <p:nvSpPr>
          <p:cNvPr id="22" name="Text Placeholder 6">
            <a:extLst>
              <a:ext uri="{FF2B5EF4-FFF2-40B4-BE49-F238E27FC236}">
                <a16:creationId xmlns:a16="http://schemas.microsoft.com/office/drawing/2014/main" id="{5647BB42-DB2F-5A0E-E38E-6058202FE98E}"/>
              </a:ext>
            </a:extLst>
          </p:cNvPr>
          <p:cNvSpPr>
            <a:spLocks noGrp="1"/>
          </p:cNvSpPr>
          <p:nvPr>
            <p:ph type="body" sz="half" idx="15"/>
          </p:nvPr>
        </p:nvSpPr>
        <p:spPr>
          <a:xfrm>
            <a:off x="400516" y="1926394"/>
            <a:ext cx="2743200" cy="3941006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3" name="Text Placeholder 2">
            <a:extLst>
              <a:ext uri="{FF2B5EF4-FFF2-40B4-BE49-F238E27FC236}">
                <a16:creationId xmlns:a16="http://schemas.microsoft.com/office/drawing/2014/main" id="{ACFE8832-28AD-B47C-8C26-31B963CA9E5A}"/>
              </a:ext>
            </a:extLst>
          </p:cNvPr>
          <p:cNvSpPr>
            <a:spLocks noGrp="1"/>
          </p:cNvSpPr>
          <p:nvPr>
            <p:ph type="body" idx="16"/>
          </p:nvPr>
        </p:nvSpPr>
        <p:spPr>
          <a:xfrm>
            <a:off x="3200400" y="1240594"/>
            <a:ext cx="2743200" cy="5762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>
                <a:solidFill>
                  <a:srgbClr val="00AEC7"/>
                </a:solidFill>
                <a:latin typeface="+mj-lt"/>
              </a:defRPr>
            </a:lvl1pPr>
          </a:lstStyle>
          <a:p>
            <a:endParaRPr lang="en-US" dirty="0"/>
          </a:p>
        </p:txBody>
      </p:sp>
      <p:sp>
        <p:nvSpPr>
          <p:cNvPr id="24" name="Text Placeholder 6">
            <a:extLst>
              <a:ext uri="{FF2B5EF4-FFF2-40B4-BE49-F238E27FC236}">
                <a16:creationId xmlns:a16="http://schemas.microsoft.com/office/drawing/2014/main" id="{2945EFAC-694A-3BD3-547B-6671ECA14576}"/>
              </a:ext>
            </a:extLst>
          </p:cNvPr>
          <p:cNvSpPr>
            <a:spLocks noGrp="1"/>
          </p:cNvSpPr>
          <p:nvPr>
            <p:ph type="body" sz="half" idx="17"/>
          </p:nvPr>
        </p:nvSpPr>
        <p:spPr>
          <a:xfrm>
            <a:off x="3219916" y="1926394"/>
            <a:ext cx="2743200" cy="3941006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5" name="Text Placeholder 2">
            <a:extLst>
              <a:ext uri="{FF2B5EF4-FFF2-40B4-BE49-F238E27FC236}">
                <a16:creationId xmlns:a16="http://schemas.microsoft.com/office/drawing/2014/main" id="{559C7A71-BBBF-254C-4D14-5F4DC1F4ED33}"/>
              </a:ext>
            </a:extLst>
          </p:cNvPr>
          <p:cNvSpPr>
            <a:spLocks noGrp="1"/>
          </p:cNvSpPr>
          <p:nvPr>
            <p:ph type="body" idx="18"/>
          </p:nvPr>
        </p:nvSpPr>
        <p:spPr>
          <a:xfrm>
            <a:off x="6000284" y="1237099"/>
            <a:ext cx="2743200" cy="576262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000">
                <a:solidFill>
                  <a:srgbClr val="00AEC7"/>
                </a:solidFill>
                <a:latin typeface="+mj-lt"/>
              </a:defRPr>
            </a:lvl1pPr>
          </a:lstStyle>
          <a:p>
            <a:endParaRPr lang="en-US" dirty="0"/>
          </a:p>
        </p:txBody>
      </p:sp>
      <p:sp>
        <p:nvSpPr>
          <p:cNvPr id="26" name="Text Placeholder 6">
            <a:extLst>
              <a:ext uri="{FF2B5EF4-FFF2-40B4-BE49-F238E27FC236}">
                <a16:creationId xmlns:a16="http://schemas.microsoft.com/office/drawing/2014/main" id="{B003D11D-EC33-ECB2-82CF-2D9A887EAC5E}"/>
              </a:ext>
            </a:extLst>
          </p:cNvPr>
          <p:cNvSpPr>
            <a:spLocks noGrp="1"/>
          </p:cNvSpPr>
          <p:nvPr>
            <p:ph type="body" sz="half" idx="19"/>
          </p:nvPr>
        </p:nvSpPr>
        <p:spPr>
          <a:xfrm>
            <a:off x="6019800" y="1922899"/>
            <a:ext cx="2743200" cy="3941006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7" name="Slide Number Placeholder 5">
            <a:extLst>
              <a:ext uri="{FF2B5EF4-FFF2-40B4-BE49-F238E27FC236}">
                <a16:creationId xmlns:a16="http://schemas.microsoft.com/office/drawing/2014/main" id="{3C43E465-E8F7-518D-DB0A-14D6D410852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5611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637960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with Shap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graphicFrame>
        <p:nvGraphicFramePr>
          <p:cNvPr id="8" name="Diagram 7">
            <a:extLst>
              <a:ext uri="{FF2B5EF4-FFF2-40B4-BE49-F238E27FC236}">
                <a16:creationId xmlns:a16="http://schemas.microsoft.com/office/drawing/2014/main" id="{F9EE3F64-5084-626C-72A7-533838A69759}"/>
              </a:ext>
            </a:extLst>
          </p:cNvPr>
          <p:cNvGraphicFramePr/>
          <p:nvPr userDrawn="1">
            <p:extLst>
              <p:ext uri="{D42A27DB-BD31-4B8C-83A1-F6EECF244321}">
                <p14:modId xmlns:p14="http://schemas.microsoft.com/office/powerpoint/2010/main" val="2536825941"/>
              </p:ext>
            </p:extLst>
          </p:nvPr>
        </p:nvGraphicFramePr>
        <p:xfrm>
          <a:off x="304800" y="762000"/>
          <a:ext cx="8534400" cy="5486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9" name="Title 1">
            <a:extLst>
              <a:ext uri="{FF2B5EF4-FFF2-40B4-BE49-F238E27FC236}">
                <a16:creationId xmlns:a16="http://schemas.microsoft.com/office/drawing/2014/main" id="{440F2B08-EC92-A561-8BE4-EDCE8DB345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1FF5FC3-0BB0-C369-E541-DAB7BF2A7B43}"/>
              </a:ext>
            </a:extLst>
          </p:cNvPr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7E1BA5E2-F942-F1C0-42B8-24244D128FA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5611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43866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2130429"/>
            <a:ext cx="8005618" cy="1470025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52418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FBA199AC-D2A1-091A-DA81-F6D6886C50B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5611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831665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5">
            <a:extLst>
              <a:ext uri="{FF2B5EF4-FFF2-40B4-BE49-F238E27FC236}">
                <a16:creationId xmlns:a16="http://schemas.microsoft.com/office/drawing/2014/main" id="{B84D1CB6-92C2-F892-BEE2-D7DE748ACA7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5611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62645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7635F2-47C7-E5B0-DC5D-8BCFB402691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95400" y="2206629"/>
            <a:ext cx="7391400" cy="1470025"/>
          </a:xfrm>
          <a:prstGeom prst="rect">
            <a:avLst/>
          </a:prstGeom>
        </p:spPr>
        <p:txBody>
          <a:bodyPr/>
          <a:lstStyle>
            <a:lvl1pPr algn="ctr">
              <a:defRPr b="1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375FD51-383E-7023-CF18-A1096F0F277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228241" y="3962400"/>
            <a:ext cx="554416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9D3E071B-3191-735B-1E53-53195D771F0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5611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010534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(Gray Titl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5">
            <a:extLst>
              <a:ext uri="{FF2B5EF4-FFF2-40B4-BE49-F238E27FC236}">
                <a16:creationId xmlns:a16="http://schemas.microsoft.com/office/drawing/2014/main" id="{F5775D9C-A163-0AE2-B1A6-0B1992510CD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5611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17EF50F-9FD6-D876-630B-1BB9772EDA0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4400" y="0"/>
            <a:ext cx="7620002" cy="6172200"/>
          </a:xfrm>
          <a:prstGeom prst="rect">
            <a:avLst/>
          </a:prstGeom>
        </p:spPr>
        <p:txBody>
          <a:bodyPr lIns="914400" tIns="914400"/>
          <a:lstStyle>
            <a:lvl1pPr marL="0" indent="0">
              <a:buNone/>
              <a:defRPr b="0">
                <a:solidFill>
                  <a:schemeClr val="accent1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22010766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2 (Blue Titl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914400" y="0"/>
            <a:ext cx="7620002" cy="6172200"/>
          </a:xfrm>
          <a:prstGeom prst="rect">
            <a:avLst/>
          </a:prstGeom>
        </p:spPr>
        <p:txBody>
          <a:bodyPr lIns="914400" tIns="914400"/>
          <a:lstStyle>
            <a:lvl1pPr marL="0" indent="0">
              <a:buNone/>
              <a:defRPr b="0">
                <a:solidFill>
                  <a:schemeClr val="tx1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2" name="Slide Number Placeholder 5">
            <a:extLst>
              <a:ext uri="{FF2B5EF4-FFF2-40B4-BE49-F238E27FC236}">
                <a16:creationId xmlns:a16="http://schemas.microsoft.com/office/drawing/2014/main" id="{ECA9812F-1971-A6EB-3683-540A757044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5611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9138389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 (Gray Titl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A08BA54D-6CCD-C3E8-6751-1276B8364E6C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5486400" y="0"/>
            <a:ext cx="3657600" cy="6858000"/>
          </a:xfrm>
          <a:prstGeom prst="rect">
            <a:avLst/>
          </a:prstGeom>
          <a:solidFill>
            <a:srgbClr val="E6EBF0"/>
          </a:solidFill>
        </p:spPr>
        <p:txBody>
          <a:bodyPr lIns="274320" tIns="960120" rIns="274320" bIns="731520"/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>
              <a:defRPr sz="20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953FC956-A879-5B22-35BA-D236C87FBE5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5611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E6A410FC-F79C-D1EE-BC59-B3D7D49806A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4400" y="0"/>
            <a:ext cx="4572000" cy="6172200"/>
          </a:xfrm>
          <a:prstGeom prst="rect">
            <a:avLst/>
          </a:prstGeom>
        </p:spPr>
        <p:txBody>
          <a:bodyPr lIns="914400" tIns="914400"/>
          <a:lstStyle>
            <a:lvl1pPr marL="0" indent="0">
              <a:buNone/>
              <a:defRPr b="0">
                <a:solidFill>
                  <a:schemeClr val="accent1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58143635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 (Blue Titl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A08BA54D-6CCD-C3E8-6751-1276B8364E6C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5486400" y="0"/>
            <a:ext cx="3657600" cy="6858000"/>
          </a:xfrm>
          <a:prstGeom prst="rect">
            <a:avLst/>
          </a:prstGeom>
          <a:solidFill>
            <a:srgbClr val="E6EBF0"/>
          </a:solidFill>
        </p:spPr>
        <p:txBody>
          <a:bodyPr lIns="274320" tIns="960120" rIns="274320" bIns="731520"/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>
              <a:defRPr sz="20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7A8D8C4E-4BE2-888F-3F85-54FC3D912AF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5611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173ABB5D-9742-CBF2-15A7-11E66774A8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4400" y="0"/>
            <a:ext cx="4572000" cy="6172200"/>
          </a:xfrm>
          <a:prstGeom prst="rect">
            <a:avLst/>
          </a:prstGeom>
        </p:spPr>
        <p:txBody>
          <a:bodyPr lIns="914400" tIns="914400"/>
          <a:lstStyle>
            <a:lvl1pPr marL="0" indent="0">
              <a:buNone/>
              <a:defRPr b="0">
                <a:solidFill>
                  <a:schemeClr val="tx1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38932473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 and Gray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A08BA54D-6CCD-C3E8-6751-1276B8364E6C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1600200" y="3429000"/>
            <a:ext cx="7010400" cy="2819400"/>
          </a:xfrm>
          <a:prstGeom prst="rect">
            <a:avLst/>
          </a:prstGeom>
          <a:solidFill>
            <a:srgbClr val="E6EBF0"/>
          </a:solidFill>
          <a:ln w="15875" cap="rnd">
            <a:solidFill>
              <a:schemeClr val="bg1">
                <a:lumMod val="85000"/>
                <a:alpha val="59000"/>
              </a:schemeClr>
            </a:solidFill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274320" tIns="274320" rIns="274320" bIns="274320"/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>
              <a:defRPr sz="20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B242DC6D-47B2-4BEB-A8AA-8A0002CC16B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5611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4922C3B1-E57B-52E5-9F21-33863CDB213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4400" y="0"/>
            <a:ext cx="7696200" cy="3429000"/>
          </a:xfrm>
          <a:prstGeom prst="rect">
            <a:avLst/>
          </a:prstGeom>
        </p:spPr>
        <p:txBody>
          <a:bodyPr lIns="914400" tIns="914400"/>
          <a:lstStyle>
            <a:lvl1pPr marL="0" indent="0">
              <a:buNone/>
              <a:defRPr b="0">
                <a:solidFill>
                  <a:schemeClr val="accent1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45899779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 2 (Blue Titl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A3182A6B-DC34-4468-C956-97A4DC54355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5611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F7AFAAF5-F226-6389-E586-DC0463600789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1600200" y="3429000"/>
            <a:ext cx="7010400" cy="2819400"/>
          </a:xfrm>
          <a:prstGeom prst="rect">
            <a:avLst/>
          </a:prstGeom>
          <a:solidFill>
            <a:srgbClr val="E6EBF0"/>
          </a:solidFill>
          <a:ln w="15875" cap="rnd">
            <a:solidFill>
              <a:schemeClr val="bg1">
                <a:lumMod val="85000"/>
                <a:alpha val="59000"/>
              </a:schemeClr>
            </a:solidFill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274320" tIns="274320" rIns="274320" bIns="274320"/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>
              <a:defRPr sz="20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D99807EB-47DD-8DF6-305A-C4E5A3D892E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4400" y="0"/>
            <a:ext cx="7696200" cy="3429000"/>
          </a:xfrm>
          <a:prstGeom prst="rect">
            <a:avLst/>
          </a:prstGeom>
        </p:spPr>
        <p:txBody>
          <a:bodyPr lIns="914400" tIns="914400"/>
          <a:lstStyle>
            <a:lvl1pPr marL="0" indent="0">
              <a:buNone/>
              <a:defRPr b="0">
                <a:solidFill>
                  <a:schemeClr val="accent1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15842642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 3 (Gray Titl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CA431F1-E681-368A-8F5C-DBA97E41C33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24000" y="990600"/>
            <a:ext cx="3352800" cy="5486400"/>
          </a:xfrm>
          <a:prstGeom prst="rect">
            <a:avLst/>
          </a:prstGeom>
        </p:spPr>
        <p:txBody>
          <a:bodyPr lIns="274320" tIns="274320" rIns="274320" bIns="274320"/>
          <a:lstStyle>
            <a:lvl1pPr marL="0" indent="0">
              <a:buNone/>
              <a:defRPr sz="2000" b="0">
                <a:solidFill>
                  <a:schemeClr val="tx1"/>
                </a:solidFill>
              </a:defRPr>
            </a:lvl1pPr>
            <a:lvl2pPr>
              <a:defRPr sz="20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6AD76CDD-E83E-314F-46D6-468E51433F47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5105400" y="990601"/>
            <a:ext cx="3505200" cy="5410200"/>
          </a:xfrm>
          <a:prstGeom prst="rect">
            <a:avLst/>
          </a:prstGeom>
          <a:solidFill>
            <a:srgbClr val="E6EBF0"/>
          </a:solidFill>
          <a:ln w="15875" cap="rnd">
            <a:solidFill>
              <a:schemeClr val="bg1">
                <a:lumMod val="85000"/>
                <a:alpha val="59000"/>
              </a:schemeClr>
            </a:solidFill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274320" tIns="274320" rIns="274320" bIns="274320"/>
          <a:lstStyle>
            <a:lvl1pPr marL="0" indent="0">
              <a:buNone/>
              <a:defRPr sz="2000" b="0">
                <a:solidFill>
                  <a:schemeClr val="tx1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DA4A3320-2AAB-0F80-784F-76D0C98A40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0" y="472282"/>
            <a:ext cx="7315200" cy="518318"/>
          </a:xfrm>
          <a:prstGeom prst="rect">
            <a:avLst/>
          </a:prstGeom>
        </p:spPr>
        <p:txBody>
          <a:bodyPr lIns="274320"/>
          <a:lstStyle>
            <a:lvl1pPr algn="l">
              <a:defRPr sz="2800" b="1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2" name="Slide Number Placeholder 5">
            <a:extLst>
              <a:ext uri="{FF2B5EF4-FFF2-40B4-BE49-F238E27FC236}">
                <a16:creationId xmlns:a16="http://schemas.microsoft.com/office/drawing/2014/main" id="{B17BDA0E-C1F9-FF52-4A21-937465BDDD7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5611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267179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 4 (Blue Titl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B3CF171C-297F-4950-0C7E-D8D375822F5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5611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AEB5CE23-0801-2645-C33A-9F9E19FF464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24000" y="990600"/>
            <a:ext cx="3352800" cy="5486400"/>
          </a:xfrm>
          <a:prstGeom prst="rect">
            <a:avLst/>
          </a:prstGeom>
        </p:spPr>
        <p:txBody>
          <a:bodyPr lIns="274320" tIns="274320" rIns="274320" bIns="274320"/>
          <a:lstStyle>
            <a:lvl1pPr marL="0" indent="0">
              <a:buNone/>
              <a:defRPr sz="2000" b="0">
                <a:solidFill>
                  <a:schemeClr val="tx1"/>
                </a:solidFill>
              </a:defRPr>
            </a:lvl1pPr>
            <a:lvl2pPr>
              <a:defRPr sz="20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F8A263E8-3DE1-FE29-FE2A-6585C0D4DCCD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5105400" y="990601"/>
            <a:ext cx="3505200" cy="5410200"/>
          </a:xfrm>
          <a:prstGeom prst="rect">
            <a:avLst/>
          </a:prstGeom>
          <a:solidFill>
            <a:srgbClr val="E6EBF0"/>
          </a:solidFill>
          <a:ln w="15875" cap="rnd">
            <a:solidFill>
              <a:schemeClr val="bg1">
                <a:lumMod val="85000"/>
                <a:alpha val="59000"/>
              </a:schemeClr>
            </a:solidFill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274320" tIns="274320" rIns="274320" bIns="274320"/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9A24D0FB-E176-3A85-94A0-3D5271A740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0" y="472282"/>
            <a:ext cx="7315200" cy="518318"/>
          </a:xfrm>
          <a:prstGeom prst="rect">
            <a:avLst/>
          </a:prstGeom>
        </p:spPr>
        <p:txBody>
          <a:bodyPr lIns="274320"/>
          <a:lstStyle>
            <a:lvl1pPr algn="l">
              <a:defRPr sz="2800" b="1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4909889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2438404"/>
            <a:ext cx="8005618" cy="1470025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5AF8914-EDD3-FC49-4CAF-D7AFEA0598A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5611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5855292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 5 (Aqua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72699664-72AA-34F1-784C-6E6582F0389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5611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A106EE49-B184-8DE1-DEB3-C9D706F2784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24000" y="990600"/>
            <a:ext cx="3352800" cy="5486400"/>
          </a:xfrm>
          <a:prstGeom prst="rect">
            <a:avLst/>
          </a:prstGeom>
        </p:spPr>
        <p:txBody>
          <a:bodyPr lIns="274320" tIns="274320" rIns="274320" bIns="274320"/>
          <a:lstStyle>
            <a:lvl1pPr marL="0" indent="0">
              <a:buNone/>
              <a:defRPr sz="2000" b="0">
                <a:solidFill>
                  <a:schemeClr val="tx1"/>
                </a:solidFill>
              </a:defRPr>
            </a:lvl1pPr>
            <a:lvl2pPr>
              <a:defRPr sz="20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10830282-F265-20EB-31BA-835917B411D5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5105400" y="990601"/>
            <a:ext cx="3505200" cy="54102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5875" cap="rnd">
            <a:solidFill>
              <a:schemeClr val="accent1">
                <a:alpha val="59000"/>
              </a:schemeClr>
            </a:solidFill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274320" tIns="274320" rIns="274320" bIns="274320"/>
          <a:lstStyle>
            <a:lvl1pPr marL="0" indent="0">
              <a:buNone/>
              <a:defRPr sz="2000" b="0">
                <a:solidFill>
                  <a:schemeClr val="tx1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A52C17FD-3EC6-0937-A579-73189B204F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0" y="472282"/>
            <a:ext cx="7315200" cy="518318"/>
          </a:xfrm>
          <a:prstGeom prst="rect">
            <a:avLst/>
          </a:prstGeom>
        </p:spPr>
        <p:txBody>
          <a:bodyPr lIns="274320"/>
          <a:lstStyle>
            <a:lvl1pPr algn="l">
              <a:defRPr sz="2800" b="1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87883853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in Shape with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6">
            <a:extLst>
              <a:ext uri="{FF2B5EF4-FFF2-40B4-BE49-F238E27FC236}">
                <a16:creationId xmlns:a16="http://schemas.microsoft.com/office/drawing/2014/main" id="{C3ED11FE-8556-BDBD-C1A4-1DDF827CEB3F}"/>
              </a:ext>
            </a:extLst>
          </p:cNvPr>
          <p:cNvSpPr>
            <a:spLocks noGrp="1"/>
          </p:cNvSpPr>
          <p:nvPr>
            <p:ph type="body" sz="half" idx="17"/>
          </p:nvPr>
        </p:nvSpPr>
        <p:spPr>
          <a:xfrm>
            <a:off x="1638300" y="1127931"/>
            <a:ext cx="7213840" cy="262841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5875" cap="rnd" cmpd="sng">
            <a:solidFill>
              <a:schemeClr val="accent1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274320" tIns="274320" rIns="274320" bIns="274320" numCol="2" spcCol="548640">
            <a:sp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>
              <a:defRPr sz="1800">
                <a:solidFill>
                  <a:schemeClr val="accent2"/>
                </a:solidFill>
              </a:defRPr>
            </a:lvl2pPr>
            <a:lvl3pPr marL="914400" indent="0">
              <a:buNone/>
              <a:defRPr sz="1600">
                <a:solidFill>
                  <a:schemeClr val="accent2"/>
                </a:solidFill>
              </a:defRPr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2"/>
            <a:endParaRPr lang="en-US" dirty="0"/>
          </a:p>
          <a:p>
            <a:pPr lvl="2"/>
            <a:endParaRPr lang="en-US" dirty="0"/>
          </a:p>
          <a:p>
            <a:pPr lvl="2"/>
            <a:endParaRPr lang="en-US" dirty="0"/>
          </a:p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2"/>
            <a:endParaRPr lang="en-US" dirty="0"/>
          </a:p>
          <a:p>
            <a:pPr lvl="2"/>
            <a:endParaRPr lang="en-US" dirty="0"/>
          </a:p>
        </p:txBody>
      </p:sp>
      <p:sp>
        <p:nvSpPr>
          <p:cNvPr id="5" name="Text Placeholder 6">
            <a:extLst>
              <a:ext uri="{FF2B5EF4-FFF2-40B4-BE49-F238E27FC236}">
                <a16:creationId xmlns:a16="http://schemas.microsoft.com/office/drawing/2014/main" id="{FB0943CB-AB77-66FC-B5C6-9EF57AD713B2}"/>
              </a:ext>
            </a:extLst>
          </p:cNvPr>
          <p:cNvSpPr>
            <a:spLocks noGrp="1"/>
          </p:cNvSpPr>
          <p:nvPr>
            <p:ph type="body" sz="half" idx="18"/>
          </p:nvPr>
        </p:nvSpPr>
        <p:spPr>
          <a:xfrm>
            <a:off x="1638300" y="3962400"/>
            <a:ext cx="7213840" cy="2268313"/>
          </a:xfrm>
          <a:prstGeom prst="rect">
            <a:avLst/>
          </a:prstGeom>
          <a:solidFill>
            <a:srgbClr val="093C61"/>
          </a:solidFill>
          <a:ln w="15875" cap="rnd" cmpd="sng">
            <a:solidFill>
              <a:srgbClr val="093C61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274320" tIns="274320" rIns="274320" bIns="274320" numCol="3" spcCol="548640">
            <a:spAutoFit/>
          </a:bodyPr>
          <a:lstStyle>
            <a:lvl1pPr marL="0" indent="0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 marL="914400" indent="0">
              <a:buNone/>
              <a:defRPr sz="1200">
                <a:solidFill>
                  <a:schemeClr val="bg1"/>
                </a:solidFill>
              </a:defRPr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2"/>
            <a:endParaRPr lang="en-US" dirty="0"/>
          </a:p>
          <a:p>
            <a:pPr lvl="2"/>
            <a:endParaRPr lang="en-US" dirty="0"/>
          </a:p>
          <a:p>
            <a:pPr lvl="2"/>
            <a:endParaRPr lang="en-US" dirty="0"/>
          </a:p>
          <a:p>
            <a:pPr lvl="2"/>
            <a:endParaRPr lang="en-US" dirty="0"/>
          </a:p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2"/>
            <a:endParaRPr lang="en-US" dirty="0"/>
          </a:p>
          <a:p>
            <a:pPr lvl="2"/>
            <a:endParaRPr lang="en-US" dirty="0"/>
          </a:p>
          <a:p>
            <a:pPr lvl="2"/>
            <a:endParaRPr lang="en-US" dirty="0"/>
          </a:p>
          <a:p>
            <a:pPr lvl="2"/>
            <a:endParaRPr lang="en-US" dirty="0"/>
          </a:p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2"/>
            <a:endParaRPr lang="en-US" dirty="0"/>
          </a:p>
          <a:p>
            <a:pPr lvl="2"/>
            <a:endParaRPr lang="en-US" dirty="0"/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6FB956A1-A25D-DD57-0C23-A5E2DB94E5D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5611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2F52A6F6-BF09-CAD7-9F06-9654C66946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0" y="472282"/>
            <a:ext cx="7315200" cy="518318"/>
          </a:xfrm>
          <a:prstGeom prst="rect">
            <a:avLst/>
          </a:prstGeom>
        </p:spPr>
        <p:txBody>
          <a:bodyPr lIns="274320"/>
          <a:lstStyle>
            <a:lvl1pPr algn="l">
              <a:defRPr sz="2800" b="1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5031809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2F5400B3-30FC-250E-0E40-F769CD495FA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5611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87205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762001"/>
            <a:ext cx="8534400" cy="5280822"/>
          </a:xfrm>
          <a:prstGeom prst="rect">
            <a:avLst/>
          </a:prstGeom>
        </p:spPr>
        <p:txBody>
          <a:bodyPr lIns="274320" tIns="274320" rIns="274320" bIns="274320"/>
          <a:lstStyle>
            <a:lvl1pPr>
              <a:defRPr sz="2000" b="0">
                <a:solidFill>
                  <a:schemeClr val="tx1"/>
                </a:solidFill>
              </a:defRPr>
            </a:lvl1pPr>
            <a:lvl2pPr>
              <a:defRPr sz="1800">
                <a:solidFill>
                  <a:srgbClr val="5B6770"/>
                </a:solidFill>
              </a:defRPr>
            </a:lvl2pPr>
            <a:lvl3pPr>
              <a:defRPr sz="1600">
                <a:solidFill>
                  <a:srgbClr val="5B6770"/>
                </a:solidFill>
              </a:defRPr>
            </a:lvl3pPr>
            <a:lvl4pPr>
              <a:defRPr sz="1400">
                <a:solidFill>
                  <a:srgbClr val="5B6770"/>
                </a:solidFill>
              </a:defRPr>
            </a:lvl4pPr>
            <a:lvl5pPr>
              <a:defRPr sz="1200">
                <a:solidFill>
                  <a:srgbClr val="5B6770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15271C7-351C-6A53-1BD1-4B6987F11FC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5611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1117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 (Gray Titl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304800" y="762000"/>
            <a:ext cx="5181600" cy="5410200"/>
          </a:xfrm>
          <a:prstGeom prst="rect">
            <a:avLst/>
          </a:prstGeom>
        </p:spPr>
        <p:txBody>
          <a:bodyPr lIns="274320" tIns="274320" rIns="274320" bIns="274320"/>
          <a:lstStyle>
            <a:lvl1pPr marL="0" indent="0">
              <a:buNone/>
              <a:defRPr sz="2000" b="0">
                <a:solidFill>
                  <a:schemeClr val="tx1"/>
                </a:solidFill>
                <a:latin typeface="+mj-lt"/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 sz="1400">
                <a:solidFill>
                  <a:schemeClr val="tx2"/>
                </a:solidFill>
              </a:defRPr>
            </a:lvl4pPr>
            <a:lvl5pPr>
              <a:defRPr sz="120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A08BA54D-6CCD-C3E8-6751-1276B8364E6C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5486400" y="0"/>
            <a:ext cx="3657600" cy="6464808"/>
          </a:xfrm>
          <a:prstGeom prst="rect">
            <a:avLst/>
          </a:prstGeom>
          <a:solidFill>
            <a:srgbClr val="E6EBF0"/>
          </a:solidFill>
        </p:spPr>
        <p:txBody>
          <a:bodyPr lIns="274320" tIns="1051560" rIns="274320" bIns="731520"/>
          <a:lstStyle>
            <a:lvl1pPr marL="0" indent="0">
              <a:buNone/>
              <a:defRPr sz="2000" b="0">
                <a:solidFill>
                  <a:schemeClr val="tx1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 sz="1400">
                <a:solidFill>
                  <a:schemeClr val="tx2"/>
                </a:solidFill>
              </a:defRPr>
            </a:lvl4pPr>
            <a:lvl5pPr>
              <a:defRPr sz="120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4CC83710-C64D-1BD2-447D-28FF58823C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8FF9252-B1FC-9936-53BB-BEE6DD5CEFBE}"/>
              </a:ext>
            </a:extLst>
          </p:cNvPr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060D07C2-2A38-B953-E52E-4EBD6A8D19A2}"/>
              </a:ext>
            </a:extLst>
          </p:cNvPr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0DBED4E2-E7A2-AE66-639C-4EE96FC065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78926B97-2A6D-A2E6-33E5-91F5C2A6F7B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5611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33229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 (Blue Titl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E560A137-FB98-0536-3809-C26CC3FAD5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762000"/>
            <a:ext cx="5181600" cy="5410200"/>
          </a:xfrm>
          <a:prstGeom prst="rect">
            <a:avLst/>
          </a:prstGeom>
        </p:spPr>
        <p:txBody>
          <a:bodyPr lIns="274320" tIns="274320" rIns="274320" bIns="274320"/>
          <a:lstStyle>
            <a:lvl1pPr marL="0" indent="0">
              <a:buNone/>
              <a:defRPr sz="2000" b="0">
                <a:solidFill>
                  <a:schemeClr val="tx1"/>
                </a:solidFill>
                <a:latin typeface="+mj-lt"/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 sz="1400">
                <a:solidFill>
                  <a:schemeClr val="tx2"/>
                </a:solidFill>
              </a:defRPr>
            </a:lvl4pPr>
            <a:lvl5pPr>
              <a:defRPr sz="120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15AB1D34-51BB-4778-251A-21036E98CE5C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5486400" y="0"/>
            <a:ext cx="3657600" cy="6464808"/>
          </a:xfrm>
          <a:prstGeom prst="rect">
            <a:avLst/>
          </a:prstGeom>
          <a:solidFill>
            <a:srgbClr val="E6EBF0"/>
          </a:solidFill>
        </p:spPr>
        <p:txBody>
          <a:bodyPr lIns="274320" tIns="1051560" rIns="274320" bIns="731520"/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 sz="1400">
                <a:solidFill>
                  <a:schemeClr val="tx2"/>
                </a:solidFill>
              </a:defRPr>
            </a:lvl4pPr>
            <a:lvl5pPr>
              <a:defRPr sz="120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796BAD60-5C45-1A72-0429-2EA7A0968D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A60EBBE-A2F2-20F7-8FB9-432D577E3F22}"/>
              </a:ext>
            </a:extLst>
          </p:cNvPr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130BE998-F70B-DF4E-4F08-F7692DA494DE}"/>
              </a:ext>
            </a:extLst>
          </p:cNvPr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Footer Placeholder 4">
            <a:extLst>
              <a:ext uri="{FF2B5EF4-FFF2-40B4-BE49-F238E27FC236}">
                <a16:creationId xmlns:a16="http://schemas.microsoft.com/office/drawing/2014/main" id="{9EA07743-71C9-2937-9D4F-786590E106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3" name="Slide Number Placeholder 5">
            <a:extLst>
              <a:ext uri="{FF2B5EF4-FFF2-40B4-BE49-F238E27FC236}">
                <a16:creationId xmlns:a16="http://schemas.microsoft.com/office/drawing/2014/main" id="{FC980251-D77A-C3CE-5889-2579FFB6AC5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5611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83138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 (Gray Titl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1A0D26C4-F0B9-8786-63BA-3230F0D9EE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02746A8-CEB7-DA32-2E46-4CD875A53BEE}"/>
              </a:ext>
            </a:extLst>
          </p:cNvPr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5B6770"/>
              </a:solidFill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D81F622A-1E5B-9C1F-4B89-952F231997D8}"/>
              </a:ext>
            </a:extLst>
          </p:cNvPr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8504BE0D-CAFF-A353-053D-04E6FAB5704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762000"/>
            <a:ext cx="8534400" cy="2514600"/>
          </a:xfrm>
          <a:prstGeom prst="rect">
            <a:avLst/>
          </a:prstGeom>
        </p:spPr>
        <p:txBody>
          <a:bodyPr lIns="274320" tIns="274320" rIns="274320" bIns="365760"/>
          <a:lstStyle>
            <a:lvl1pPr marL="0" indent="0">
              <a:buNone/>
              <a:defRPr sz="2000" b="0">
                <a:solidFill>
                  <a:schemeClr val="tx1"/>
                </a:solidFill>
              </a:defRPr>
            </a:lvl1pPr>
            <a:lvl2pPr>
              <a:defRPr sz="2000">
                <a:solidFill>
                  <a:schemeClr val="tx2"/>
                </a:solidFill>
              </a:defRPr>
            </a:lvl2pPr>
            <a:lvl3pPr>
              <a:defRPr sz="1800"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A0A47C1F-9F12-8BE1-EFDD-1FE189FAAD52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304800" y="3429000"/>
            <a:ext cx="8534400" cy="2667000"/>
          </a:xfrm>
          <a:prstGeom prst="rect">
            <a:avLst/>
          </a:prstGeom>
          <a:solidFill>
            <a:srgbClr val="E6EBF0"/>
          </a:solidFill>
          <a:ln w="15875" cap="rnd">
            <a:solidFill>
              <a:schemeClr val="bg1">
                <a:lumMod val="85000"/>
                <a:alpha val="59000"/>
              </a:schemeClr>
            </a:solidFill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274320" tIns="274320" rIns="274320" bIns="274320"/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2"/>
                </a:solidFill>
              </a:defRPr>
            </a:lvl2pPr>
            <a:lvl3pPr>
              <a:defRPr sz="1400"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13" name="Footer Placeholder 4">
            <a:extLst>
              <a:ext uri="{FF2B5EF4-FFF2-40B4-BE49-F238E27FC236}">
                <a16:creationId xmlns:a16="http://schemas.microsoft.com/office/drawing/2014/main" id="{4BAB97C9-A225-B5FE-3934-62A46DFCC2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744CFBEC-5C8F-3F37-0431-43415179EE3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5611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18279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 (Blue Titl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2A0837FE-C71E-9CF6-AC64-3D795C3B5F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2A5C917-3A9B-FEDC-2C2D-7DCD85F5C1DF}"/>
              </a:ext>
            </a:extLst>
          </p:cNvPr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949D2196-8960-8007-C0C0-62EFA03EA586}"/>
              </a:ext>
            </a:extLst>
          </p:cNvPr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C28BCE00-998E-E986-BAB5-DFC04DAB5EA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762000"/>
            <a:ext cx="8534400" cy="4038600"/>
          </a:xfrm>
          <a:prstGeom prst="rect">
            <a:avLst/>
          </a:prstGeom>
        </p:spPr>
        <p:txBody>
          <a:bodyPr lIns="274320" tIns="274320" rIns="274320" bIns="274320"/>
          <a:lstStyle>
            <a:lvl1pPr marL="0" indent="0">
              <a:buNone/>
              <a:defRPr sz="2000" b="0">
                <a:solidFill>
                  <a:schemeClr val="tx1"/>
                </a:solidFill>
              </a:defRPr>
            </a:lvl1pPr>
            <a:lvl2pPr>
              <a:defRPr sz="2000">
                <a:solidFill>
                  <a:schemeClr val="tx2"/>
                </a:solidFill>
              </a:defRPr>
            </a:lvl2pPr>
            <a:lvl3pPr>
              <a:defRPr sz="1800"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F811FEB3-47F2-0622-E85A-BC25AB9BF116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304800" y="4800600"/>
            <a:ext cx="8534400" cy="1295400"/>
          </a:xfrm>
          <a:prstGeom prst="rect">
            <a:avLst/>
          </a:prstGeom>
          <a:solidFill>
            <a:srgbClr val="E6EBF0"/>
          </a:solidFill>
          <a:ln w="15875" cap="rnd">
            <a:solidFill>
              <a:schemeClr val="bg1">
                <a:lumMod val="85000"/>
                <a:alpha val="59000"/>
              </a:schemeClr>
            </a:solidFill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274320" tIns="274320" rIns="274320" bIns="274320"/>
          <a:lstStyle>
            <a:lvl1pPr marL="0" indent="0">
              <a:buNone/>
              <a:defRPr sz="1600" b="0">
                <a:solidFill>
                  <a:schemeClr val="accent1"/>
                </a:solidFill>
              </a:defRPr>
            </a:lvl1pPr>
            <a:lvl2pPr>
              <a:defRPr sz="1400">
                <a:solidFill>
                  <a:schemeClr val="tx2"/>
                </a:solidFill>
              </a:defRPr>
            </a:lvl2pPr>
            <a:lvl3pPr>
              <a:defRPr sz="1200"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13" name="Footer Placeholder 4">
            <a:extLst>
              <a:ext uri="{FF2B5EF4-FFF2-40B4-BE49-F238E27FC236}">
                <a16:creationId xmlns:a16="http://schemas.microsoft.com/office/drawing/2014/main" id="{15A3345B-D5C7-2F88-8026-20E44CDC1C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02DBDC06-CAF6-397A-E258-1B91B7BE4A6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5611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10681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13" Type="http://schemas.openxmlformats.org/officeDocument/2006/relationships/slideLayout" Target="../slideLayouts/slideLayout14.xml"/><Relationship Id="rId1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slideLayout" Target="../slideLayouts/slideLayout13.xml"/><Relationship Id="rId17" Type="http://schemas.openxmlformats.org/officeDocument/2006/relationships/slideLayout" Target="../slideLayouts/slideLayout18.xml"/><Relationship Id="rId2" Type="http://schemas.openxmlformats.org/officeDocument/2006/relationships/slideLayout" Target="../slideLayouts/slideLayout3.xml"/><Relationship Id="rId16" Type="http://schemas.openxmlformats.org/officeDocument/2006/relationships/slideLayout" Target="../slideLayouts/slideLayout17.xml"/><Relationship Id="rId20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5" Type="http://schemas.openxmlformats.org/officeDocument/2006/relationships/slideLayout" Target="../slideLayouts/slideLayout6.xml"/><Relationship Id="rId1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11.xml"/><Relationship Id="rId19" Type="http://schemas.openxmlformats.org/officeDocument/2006/relationships/theme" Target="../theme/theme2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Relationship Id="rId14" Type="http://schemas.openxmlformats.org/officeDocument/2006/relationships/slideLayout" Target="../slideLayouts/slideLayout1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7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2.xml"/><Relationship Id="rId7" Type="http://schemas.openxmlformats.org/officeDocument/2006/relationships/slideLayout" Target="../slideLayouts/slideLayout26.xml"/><Relationship Id="rId12" Type="http://schemas.openxmlformats.org/officeDocument/2006/relationships/slideLayout" Target="../slideLayouts/slideLayout31.xml"/><Relationship Id="rId2" Type="http://schemas.openxmlformats.org/officeDocument/2006/relationships/slideLayout" Target="../slideLayouts/slideLayout21.xml"/><Relationship Id="rId1" Type="http://schemas.openxmlformats.org/officeDocument/2006/relationships/slideLayout" Target="../slideLayouts/slideLayout20.xml"/><Relationship Id="rId6" Type="http://schemas.openxmlformats.org/officeDocument/2006/relationships/slideLayout" Target="../slideLayouts/slideLayout25.xml"/><Relationship Id="rId11" Type="http://schemas.openxmlformats.org/officeDocument/2006/relationships/slideLayout" Target="../slideLayouts/slideLayout30.xml"/><Relationship Id="rId5" Type="http://schemas.openxmlformats.org/officeDocument/2006/relationships/slideLayout" Target="../slideLayouts/slideLayout24.xml"/><Relationship Id="rId10" Type="http://schemas.openxmlformats.org/officeDocument/2006/relationships/slideLayout" Target="../slideLayouts/slideLayout29.xml"/><Relationship Id="rId4" Type="http://schemas.openxmlformats.org/officeDocument/2006/relationships/slideLayout" Target="../slideLayouts/slideLayout23.xml"/><Relationship Id="rId9" Type="http://schemas.openxmlformats.org/officeDocument/2006/relationships/slideLayout" Target="../slideLayouts/slideLayout28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657600" y="0"/>
            <a:ext cx="5486400" cy="6858000"/>
          </a:xfrm>
          <a:prstGeom prst="rect">
            <a:avLst/>
          </a:prstGeom>
          <a:solidFill>
            <a:srgbClr val="E6EBF0"/>
          </a:solidFill>
          <a:ln>
            <a:noFill/>
          </a:ln>
          <a:effectLst>
            <a:outerShdw blurRad="50800" dist="50800" dir="11400000" algn="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014" y="2876281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76969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4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7164D7AF-E2F5-1599-41AA-3C3E7364C4D0}"/>
              </a:ext>
            </a:extLst>
          </p:cNvPr>
          <p:cNvSpPr/>
          <p:nvPr userDrawn="1"/>
        </p:nvSpPr>
        <p:spPr>
          <a:xfrm>
            <a:off x="8534402" y="6477004"/>
            <a:ext cx="533399" cy="381001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chemeClr val="bg2"/>
              </a:solidFill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BC265F66-6D17-D963-C0E8-D5570992A0F6}"/>
              </a:ext>
            </a:extLst>
          </p:cNvPr>
          <p:cNvSpPr/>
          <p:nvPr userDrawn="1"/>
        </p:nvSpPr>
        <p:spPr>
          <a:xfrm>
            <a:off x="9019630" y="6477000"/>
            <a:ext cx="124369" cy="381000"/>
          </a:xfrm>
          <a:prstGeom prst="rect">
            <a:avLst/>
          </a:prstGeom>
          <a:solidFill>
            <a:schemeClr val="tx2"/>
          </a:solidFill>
          <a:ln w="952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4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7" y="6553200"/>
            <a:ext cx="108832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0" dirty="0">
                <a:solidFill>
                  <a:schemeClr val="tx1"/>
                </a:solidFill>
              </a:rPr>
              <a:t>ERCOT Public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F415D4E-E4EE-28DF-8C01-159908B931D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5611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96416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736" r:id="rId2"/>
    <p:sldLayoutId id="2147483665" r:id="rId3"/>
    <p:sldLayoutId id="2147483738" r:id="rId4"/>
    <p:sldLayoutId id="2147483713" r:id="rId5"/>
    <p:sldLayoutId id="2147483714" r:id="rId6"/>
    <p:sldLayoutId id="2147483715" r:id="rId7"/>
    <p:sldLayoutId id="2147483716" r:id="rId8"/>
    <p:sldLayoutId id="2147483755" r:id="rId9"/>
    <p:sldLayoutId id="2147483756" r:id="rId10"/>
    <p:sldLayoutId id="2147483717" r:id="rId11"/>
    <p:sldLayoutId id="2147483718" r:id="rId12"/>
    <p:sldLayoutId id="2147483719" r:id="rId13"/>
    <p:sldLayoutId id="2147483720" r:id="rId14"/>
    <p:sldLayoutId id="2147483666" r:id="rId15"/>
    <p:sldLayoutId id="2147483722" r:id="rId16"/>
    <p:sldLayoutId id="2147483737" r:id="rId17"/>
    <p:sldLayoutId id="2147483721" r:id="rId18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2" y="5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>
            <a:cxnSpLocks/>
          </p:cNvCxnSpPr>
          <p:nvPr userDrawn="1"/>
        </p:nvCxnSpPr>
        <p:spPr>
          <a:xfrm flipH="1">
            <a:off x="914400" y="6019800"/>
            <a:ext cx="3" cy="45720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 1">
            <a:extLst>
              <a:ext uri="{FF2B5EF4-FFF2-40B4-BE49-F238E27FC236}">
                <a16:creationId xmlns:a16="http://schemas.microsoft.com/office/drawing/2014/main" id="{E627B9B1-E043-8DC1-3EC7-0618B8D4608F}"/>
              </a:ext>
            </a:extLst>
          </p:cNvPr>
          <p:cNvSpPr/>
          <p:nvPr userDrawn="1"/>
        </p:nvSpPr>
        <p:spPr>
          <a:xfrm>
            <a:off x="8534402" y="6477004"/>
            <a:ext cx="533399" cy="381001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chemeClr val="bg2"/>
              </a:solidFill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B60C3A2F-8F20-B658-C764-43B7B4E03C14}"/>
              </a:ext>
            </a:extLst>
          </p:cNvPr>
          <p:cNvSpPr/>
          <p:nvPr userDrawn="1"/>
        </p:nvSpPr>
        <p:spPr>
          <a:xfrm>
            <a:off x="9019630" y="6477000"/>
            <a:ext cx="124369" cy="381000"/>
          </a:xfrm>
          <a:prstGeom prst="rect">
            <a:avLst/>
          </a:prstGeom>
          <a:solidFill>
            <a:schemeClr val="tx2"/>
          </a:solidFill>
          <a:ln w="952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DEB88D08-DDEE-00ED-73FF-063414CEEA2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8AB031E7-226A-613D-9699-D5B9B138274C}"/>
              </a:ext>
            </a:extLst>
          </p:cNvPr>
          <p:cNvCxnSpPr>
            <a:cxnSpLocks/>
          </p:cNvCxnSpPr>
          <p:nvPr userDrawn="1"/>
        </p:nvCxnSpPr>
        <p:spPr>
          <a:xfrm>
            <a:off x="914402" y="6477005"/>
            <a:ext cx="8138158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B4A18A6C-1485-2DE6-42D7-00D0F66FEAE0}"/>
              </a:ext>
            </a:extLst>
          </p:cNvPr>
          <p:cNvSpPr txBox="1"/>
          <p:nvPr userDrawn="1"/>
        </p:nvSpPr>
        <p:spPr>
          <a:xfrm>
            <a:off x="838200" y="6553200"/>
            <a:ext cx="93592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>
                <a:solidFill>
                  <a:schemeClr val="tx1"/>
                </a:solidFill>
              </a:rPr>
              <a:t>INTERNAL</a:t>
            </a:r>
          </a:p>
        </p:txBody>
      </p:sp>
    </p:spTree>
    <p:extLst>
      <p:ext uri="{BB962C8B-B14F-4D97-AF65-F5344CB8AC3E}">
        <p14:creationId xmlns:p14="http://schemas.microsoft.com/office/powerpoint/2010/main" val="41114035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0" r:id="rId1"/>
    <p:sldLayoutId id="2147483741" r:id="rId2"/>
    <p:sldLayoutId id="2147483742" r:id="rId3"/>
    <p:sldLayoutId id="2147483743" r:id="rId4"/>
    <p:sldLayoutId id="2147483744" r:id="rId5"/>
    <p:sldLayoutId id="2147483745" r:id="rId6"/>
    <p:sldLayoutId id="2147483746" r:id="rId7"/>
    <p:sldLayoutId id="2147483747" r:id="rId8"/>
    <p:sldLayoutId id="2147483748" r:id="rId9"/>
    <p:sldLayoutId id="2147483749" r:id="rId10"/>
    <p:sldLayoutId id="2147483750" r:id="rId11"/>
    <p:sldLayoutId id="2147483751" r:id="rId1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ercot.com/files/docs/2018/09/10/850NPRR-09_LCRA_Comments_091018.doc" TargetMode="External"/><Relationship Id="rId2" Type="http://schemas.openxmlformats.org/officeDocument/2006/relationships/hyperlink" Target="https://www.ercot.com/mktrules/issues/NPRR850" TargetMode="External"/><Relationship Id="rId1" Type="http://schemas.openxmlformats.org/officeDocument/2006/relationships/slideLayout" Target="../slideLayouts/slideLayout5.xml"/><Relationship Id="rId5" Type="http://schemas.openxmlformats.org/officeDocument/2006/relationships/hyperlink" Target="https://www.ercot.com/files/docs/2019/02/13/850NPRR-22_Board_Report_021219.docx" TargetMode="External"/><Relationship Id="rId4" Type="http://schemas.openxmlformats.org/officeDocument/2006/relationships/hyperlink" Target="https://www.ercot.com/files/docs/2018/11/05/850NPRR-12_LCRA_Comments_110518.doc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71B380C9-83F4-13B7-773B-9880F0F13E5F}"/>
              </a:ext>
            </a:extLst>
          </p:cNvPr>
          <p:cNvSpPr txBox="1"/>
          <p:nvPr/>
        </p:nvSpPr>
        <p:spPr>
          <a:xfrm>
            <a:off x="3810000" y="1643896"/>
            <a:ext cx="5181600" cy="32008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Proposed NPRR – Market Restart Approval Process Modifications</a:t>
            </a:r>
            <a:endParaRPr lang="en-US" dirty="0"/>
          </a:p>
          <a:p>
            <a:endParaRPr lang="en-US" dirty="0"/>
          </a:p>
          <a:p>
            <a:r>
              <a:rPr lang="en-US" dirty="0"/>
              <a:t>Jonathan Levine</a:t>
            </a:r>
          </a:p>
          <a:p>
            <a:r>
              <a:rPr lang="en-US" i="1" dirty="0"/>
              <a:t>Assistant General Counsel</a:t>
            </a:r>
          </a:p>
          <a:p>
            <a:endParaRPr lang="en-US" sz="1000" dirty="0"/>
          </a:p>
          <a:p>
            <a:r>
              <a:rPr lang="en-US" dirty="0"/>
              <a:t>Anna Berlin</a:t>
            </a:r>
          </a:p>
          <a:p>
            <a:r>
              <a:rPr lang="en-US" i="1" dirty="0"/>
              <a:t>Assistant Corporate Counsel</a:t>
            </a:r>
          </a:p>
          <a:p>
            <a:endParaRPr lang="en-US" dirty="0"/>
          </a:p>
          <a:p>
            <a:r>
              <a:rPr lang="en-US" dirty="0"/>
              <a:t>Technical Advisory Committee Meeting</a:t>
            </a:r>
          </a:p>
          <a:p>
            <a:r>
              <a:rPr lang="en-US" dirty="0"/>
              <a:t>October 24, 2023</a:t>
            </a:r>
          </a:p>
        </p:txBody>
      </p:sp>
    </p:spTree>
    <p:extLst>
      <p:ext uri="{BB962C8B-B14F-4D97-AF65-F5344CB8AC3E}">
        <p14:creationId xmlns:p14="http://schemas.microsoft.com/office/powerpoint/2010/main" val="18506767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71EF2BA-1C85-D4ED-FD17-AA9C9A81C52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762000"/>
            <a:ext cx="8229602" cy="5410200"/>
          </a:xfrm>
        </p:spPr>
        <p:txBody>
          <a:bodyPr/>
          <a:lstStyle/>
          <a:p>
            <a:r>
              <a:rPr lang="en-US" sz="2400" dirty="0"/>
              <a:t>To reach a resolution regarding Protocol Section 25.3(6), Market Restart Process, which sets forth how ERCOT shall not restart the Real-Time Market (RTM) or the Day-Ahead Market (DAM) until either the ERCOT Board of Directors has approved the restart, or the CEO or General Counsel has approved the restart after receiving agreement in writing from a majority of Market Segment Directors or Segment Alternates.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0D151017-34ED-768C-6465-8AFA2F69E0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Issue Statement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5024440-E9EA-CF79-4C6D-84A5BC27753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58143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91AFAD7F-7C99-12F2-BF15-5ECB72F7F3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Current Protocol Language – Section 25.3(6)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EC0AB41-1A39-0D02-0973-59F5B643BCD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AE198A7-F290-C5BA-99D0-C38D9E679DC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" y="838200"/>
            <a:ext cx="6492240" cy="5215076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5C8DCC53-61E6-D0AA-232A-ED6205758CD5}"/>
              </a:ext>
            </a:extLst>
          </p:cNvPr>
          <p:cNvSpPr/>
          <p:nvPr/>
        </p:nvSpPr>
        <p:spPr>
          <a:xfrm>
            <a:off x="1143000" y="1524000"/>
            <a:ext cx="5501640" cy="512064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61921861-64D0-9DDA-7C8F-69E1881AB90D}"/>
              </a:ext>
            </a:extLst>
          </p:cNvPr>
          <p:cNvSpPr/>
          <p:nvPr/>
        </p:nvSpPr>
        <p:spPr>
          <a:xfrm>
            <a:off x="1600200" y="3352800"/>
            <a:ext cx="5044440" cy="2776676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A7413CB-FA6F-8AFE-3CA1-8026FF8D1624}"/>
              </a:ext>
            </a:extLst>
          </p:cNvPr>
          <p:cNvSpPr txBox="1"/>
          <p:nvPr/>
        </p:nvSpPr>
        <p:spPr>
          <a:xfrm>
            <a:off x="6781800" y="838200"/>
            <a:ext cx="2209800" cy="2031325"/>
          </a:xfrm>
          <a:prstGeom prst="rect">
            <a:avLst/>
          </a:prstGeom>
          <a:noFill/>
          <a:ln w="19050">
            <a:solidFill>
              <a:schemeClr val="accent1"/>
            </a:solidFill>
            <a:prstDash val="sysDash"/>
          </a:ln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1"/>
                </a:solidFill>
              </a:rPr>
              <a:t>Because Market Segments are not represented on the Board, Board approval no longer signifies market readiness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FB0D05C-1C4F-64A6-8124-A6239B8DDC9A}"/>
              </a:ext>
            </a:extLst>
          </p:cNvPr>
          <p:cNvSpPr txBox="1"/>
          <p:nvPr/>
        </p:nvSpPr>
        <p:spPr>
          <a:xfrm>
            <a:off x="6781800" y="3467953"/>
            <a:ext cx="2209800" cy="2585323"/>
          </a:xfrm>
          <a:prstGeom prst="rect">
            <a:avLst/>
          </a:prstGeom>
          <a:noFill/>
          <a:ln w="19050">
            <a:solidFill>
              <a:schemeClr val="accent1"/>
            </a:solidFill>
            <a:prstDash val="sysDash"/>
          </a:ln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1"/>
                </a:solidFill>
              </a:rPr>
              <a:t>Alternative to Board approval can no longer be accomplished through Market Segment Directors or Segment Alternatives (which no longer exist)</a:t>
            </a:r>
          </a:p>
        </p:txBody>
      </p:sp>
    </p:spTree>
    <p:extLst>
      <p:ext uri="{BB962C8B-B14F-4D97-AF65-F5344CB8AC3E}">
        <p14:creationId xmlns:p14="http://schemas.microsoft.com/office/powerpoint/2010/main" val="35459476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83D88C51-CAFA-2BF2-AC5B-2F31F84F44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Intent of Protocol Language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4431EAA-58E5-A784-9766-F191CC4BF31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F86CF9D7-9D9F-1FD4-E65F-B3030DD6A8A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Language was introduced by </a:t>
            </a:r>
            <a:r>
              <a:rPr lang="en-US" dirty="0">
                <a:hlinkClick r:id="rId2"/>
              </a:rPr>
              <a:t>NPRR850, Market Suspension and Restart</a:t>
            </a:r>
            <a:endParaRPr lang="en-US" dirty="0"/>
          </a:p>
          <a:p>
            <a:r>
              <a:rPr lang="en-US" dirty="0"/>
              <a:t>Board approval was not required in original version</a:t>
            </a:r>
          </a:p>
          <a:p>
            <a:pPr lvl="1"/>
            <a:r>
              <a:rPr lang="en-US" dirty="0">
                <a:solidFill>
                  <a:schemeClr val="tx1"/>
                </a:solidFill>
              </a:rPr>
              <a:t>Concept was added by </a:t>
            </a:r>
            <a:r>
              <a:rPr lang="en-US" dirty="0">
                <a:solidFill>
                  <a:schemeClr val="tx1"/>
                </a:solidFill>
                <a:hlinkClick r:id="rId3"/>
              </a:rPr>
              <a:t>9/10/18 LCRA comments</a:t>
            </a:r>
            <a:r>
              <a:rPr lang="en-US" dirty="0">
                <a:solidFill>
                  <a:schemeClr val="tx1"/>
                </a:solidFill>
              </a:rPr>
              <a:t>: “ERCOT Board approval is suggested prior to the Market Restart to ensure all Market Segments are ready and have a forum to voice any concerns they may have of returning to fully functional Day-Ahead and Real-Time markets.”</a:t>
            </a:r>
          </a:p>
          <a:p>
            <a:pPr lvl="1"/>
            <a:r>
              <a:rPr lang="en-US" dirty="0">
                <a:solidFill>
                  <a:schemeClr val="tx1"/>
                </a:solidFill>
              </a:rPr>
              <a:t>Refined in </a:t>
            </a:r>
            <a:r>
              <a:rPr lang="en-US" dirty="0">
                <a:solidFill>
                  <a:schemeClr val="tx1"/>
                </a:solidFill>
                <a:hlinkClick r:id="rId4"/>
              </a:rPr>
              <a:t>11/5/18 LCRA comments</a:t>
            </a:r>
            <a:r>
              <a:rPr lang="en-US" dirty="0">
                <a:solidFill>
                  <a:schemeClr val="tx1"/>
                </a:solidFill>
              </a:rPr>
              <a:t>: “LCRA has worked with ERCOT Legal Staff to develop an appropriate process for approving a Market Restart, including the addition of a backstop provision allowing the ERCOT CEO or, at his designation, the ERCOT General Counsel, to approve a Market Restart in the event that a meeting of the ERCOT Board is not reasonably practicable.”</a:t>
            </a:r>
          </a:p>
          <a:p>
            <a:pPr lvl="1"/>
            <a:r>
              <a:rPr lang="en-US" dirty="0">
                <a:solidFill>
                  <a:schemeClr val="tx1"/>
                </a:solidFill>
              </a:rPr>
              <a:t>Board-approved version supported by ERCOT per </a:t>
            </a:r>
            <a:r>
              <a:rPr lang="en-US" dirty="0">
                <a:solidFill>
                  <a:schemeClr val="tx1"/>
                </a:solidFill>
                <a:hlinkClick r:id="rId5"/>
              </a:rPr>
              <a:t>2/12/19 Board Report</a:t>
            </a:r>
            <a:r>
              <a:rPr lang="en-US" dirty="0">
                <a:solidFill>
                  <a:schemeClr val="tx1"/>
                </a:solidFill>
              </a:rPr>
              <a:t>: “ERCOT supports approval of NPRR850.”</a:t>
            </a:r>
          </a:p>
          <a:p>
            <a:pPr lvl="1"/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27878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>
            <a:extLst>
              <a:ext uri="{FF2B5EF4-FFF2-40B4-BE49-F238E27FC236}">
                <a16:creationId xmlns:a16="http://schemas.microsoft.com/office/drawing/2014/main" id="{B81889F4-42B8-2634-9BE7-ECE5402411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Considerations</a:t>
            </a:r>
          </a:p>
        </p:txBody>
      </p:sp>
      <p:sp>
        <p:nvSpPr>
          <p:cNvPr id="13" name="Content Placeholder 12">
            <a:extLst>
              <a:ext uri="{FF2B5EF4-FFF2-40B4-BE49-F238E27FC236}">
                <a16:creationId xmlns:a16="http://schemas.microsoft.com/office/drawing/2014/main" id="{7C85342E-55D7-3D65-B024-0A12D215E2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762000"/>
            <a:ext cx="8534400" cy="5334000"/>
          </a:xfrm>
        </p:spPr>
        <p:txBody>
          <a:bodyPr/>
          <a:lstStyle/>
          <a:p>
            <a:r>
              <a:rPr lang="en-US" dirty="0"/>
              <a:t>Because Segments no longer have representation on the Board, getting the Board’s approval no longer achieves the purpose of Section 25.3(6)(a). </a:t>
            </a:r>
          </a:p>
          <a:p>
            <a:endParaRPr lang="en-US" dirty="0"/>
          </a:p>
          <a:p>
            <a:r>
              <a:rPr lang="en-US" dirty="0"/>
              <a:t>The absence of Market Segment Directors and Segment Alternates also leaves Market Segments without a “single point of contact” and backup to be the voice of each Market Segment.</a:t>
            </a:r>
          </a:p>
          <a:p>
            <a:endParaRPr lang="en-US" dirty="0"/>
          </a:p>
          <a:p>
            <a:r>
              <a:rPr lang="en-US" dirty="0"/>
              <a:t>Because a Market Restart—and the language in Section 25—impacts/benefits Market Participants in addition to ERCOT, the stakeholder community should be engaged before ERCOT submits an NPRR.</a:t>
            </a:r>
          </a:p>
          <a:p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4D81725-2E76-132D-7F84-B11AC2CF776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363224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>
            <a:extLst>
              <a:ext uri="{FF2B5EF4-FFF2-40B4-BE49-F238E27FC236}">
                <a16:creationId xmlns:a16="http://schemas.microsoft.com/office/drawing/2014/main" id="{B81889F4-42B8-2634-9BE7-ECE5402411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Possible Solutions</a:t>
            </a:r>
          </a:p>
        </p:txBody>
      </p:sp>
      <p:sp>
        <p:nvSpPr>
          <p:cNvPr id="13" name="Content Placeholder 12">
            <a:extLst>
              <a:ext uri="{FF2B5EF4-FFF2-40B4-BE49-F238E27FC236}">
                <a16:creationId xmlns:a16="http://schemas.microsoft.com/office/drawing/2014/main" id="{7C85342E-55D7-3D65-B024-0A12D215E2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762000"/>
            <a:ext cx="8534400" cy="5334000"/>
          </a:xfrm>
        </p:spPr>
        <p:txBody>
          <a:bodyPr/>
          <a:lstStyle/>
          <a:p>
            <a:r>
              <a:rPr lang="en-US" b="1" dirty="0"/>
              <a:t>Leverage TAC and require TAC </a:t>
            </a:r>
            <a:r>
              <a:rPr lang="en-US" b="1" u="sng" dirty="0"/>
              <a:t>and</a:t>
            </a:r>
            <a:r>
              <a:rPr lang="en-US" b="1" dirty="0"/>
              <a:t> Board approval before a Market Restart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dirty="0"/>
              <a:t>Unlike the Board, TAC can take action without meeting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dirty="0"/>
              <a:t>Still may need backstop provision for same reasons one was developed in NPRR850 (</a:t>
            </a:r>
            <a:r>
              <a:rPr lang="en-US" sz="1800" i="1" dirty="0"/>
              <a:t>i.e.</a:t>
            </a:r>
            <a:r>
              <a:rPr lang="en-US" sz="1800" dirty="0"/>
              <a:t>, if TAC approval is impracticable to obtain)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  <a:p>
            <a:r>
              <a:rPr lang="en-US" b="1" dirty="0"/>
              <a:t>Have each Segment appoint a Member to serve as the representative for that Segment for Market Restart purposes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dirty="0"/>
              <a:t>Could also appoint Alternate to facilitate approval process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dirty="0"/>
              <a:t>May be challenging to find Members willing to take on responsibility</a:t>
            </a:r>
          </a:p>
          <a:p>
            <a:endParaRPr lang="en-US" dirty="0"/>
          </a:p>
          <a:p>
            <a:r>
              <a:rPr lang="en-US" b="1" dirty="0"/>
              <a:t>Only require Board approval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dirty="0"/>
              <a:t>Does not address concerns that led to adoption of current language in Section 25.3(6)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4D81725-2E76-132D-7F84-B11AC2CF776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8656485"/>
      </p:ext>
    </p:extLst>
  </p:cSld>
  <p:clrMapOvr>
    <a:masterClrMapping/>
  </p:clrMapOvr>
</p:sld>
</file>

<file path=ppt/theme/theme1.xml><?xml version="1.0" encoding="utf-8"?>
<a:theme xmlns:a="http://schemas.openxmlformats.org/drawingml/2006/main" name="Cover Slide">
  <a:themeElements>
    <a:clrScheme name="ERCOT Brand Colors">
      <a:dk1>
        <a:srgbClr val="2D3338"/>
      </a:dk1>
      <a:lt1>
        <a:srgbClr val="FFFFFF"/>
      </a:lt1>
      <a:dk2>
        <a:srgbClr val="5B6770"/>
      </a:dk2>
      <a:lt2>
        <a:srgbClr val="E6EBF0"/>
      </a:lt2>
      <a:accent1>
        <a:srgbClr val="00AEC7"/>
      </a:accent1>
      <a:accent2>
        <a:srgbClr val="7C858C"/>
      </a:accent2>
      <a:accent3>
        <a:srgbClr val="26D07C"/>
      </a:accent3>
      <a:accent4>
        <a:srgbClr val="003865"/>
      </a:accent4>
      <a:accent5>
        <a:srgbClr val="685BC7"/>
      </a:accent5>
      <a:accent6>
        <a:srgbClr val="1F8B9D"/>
      </a:accent6>
      <a:hlink>
        <a:srgbClr val="0063B4"/>
      </a:hlink>
      <a:folHlink>
        <a:srgbClr val="800080"/>
      </a:folHlink>
    </a:clrScheme>
    <a:fontScheme name="H1-Aqua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Horizontal Theme">
  <a:themeElements>
    <a:clrScheme name="ERCOT Brand Colors">
      <a:dk1>
        <a:srgbClr val="2D3338"/>
      </a:dk1>
      <a:lt1>
        <a:srgbClr val="FFFFFF"/>
      </a:lt1>
      <a:dk2>
        <a:srgbClr val="5B6770"/>
      </a:dk2>
      <a:lt2>
        <a:srgbClr val="E6EBF0"/>
      </a:lt2>
      <a:accent1>
        <a:srgbClr val="00AEC7"/>
      </a:accent1>
      <a:accent2>
        <a:srgbClr val="7C858C"/>
      </a:accent2>
      <a:accent3>
        <a:srgbClr val="26D07C"/>
      </a:accent3>
      <a:accent4>
        <a:srgbClr val="003865"/>
      </a:accent4>
      <a:accent5>
        <a:srgbClr val="685BC7"/>
      </a:accent5>
      <a:accent6>
        <a:srgbClr val="1F8B9D"/>
      </a:accent6>
      <a:hlink>
        <a:srgbClr val="0063B4"/>
      </a:hlink>
      <a:folHlink>
        <a:srgbClr val="800080"/>
      </a:folHlink>
    </a:clrScheme>
    <a:fontScheme name="H1-Gray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E6EBF0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3.xml><?xml version="1.0" encoding="utf-8"?>
<a:theme xmlns:a="http://schemas.openxmlformats.org/drawingml/2006/main" name="Vertical Theme">
  <a:themeElements>
    <a:clrScheme name="ERCOT Brand Colors">
      <a:dk1>
        <a:srgbClr val="2D3338"/>
      </a:dk1>
      <a:lt1>
        <a:srgbClr val="FFFFFF"/>
      </a:lt1>
      <a:dk2>
        <a:srgbClr val="5B6770"/>
      </a:dk2>
      <a:lt2>
        <a:srgbClr val="E6EBF0"/>
      </a:lt2>
      <a:accent1>
        <a:srgbClr val="00AEC7"/>
      </a:accent1>
      <a:accent2>
        <a:srgbClr val="7C858C"/>
      </a:accent2>
      <a:accent3>
        <a:srgbClr val="26D07C"/>
      </a:accent3>
      <a:accent4>
        <a:srgbClr val="003865"/>
      </a:accent4>
      <a:accent5>
        <a:srgbClr val="685BC7"/>
      </a:accent5>
      <a:accent6>
        <a:srgbClr val="1F8B9D"/>
      </a:accent6>
      <a:hlink>
        <a:srgbClr val="0063B4"/>
      </a:hlink>
      <a:folHlink>
        <a:srgbClr val="800080"/>
      </a:folHlink>
    </a:clrScheme>
    <a:fontScheme name="H1-Aqua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D0999AAC16EAB41985F08B9B30BD6F8" ma:contentTypeVersion="7" ma:contentTypeDescription="Create a new document." ma:contentTypeScope="" ma:versionID="f334b19ed6e11c8a018bfc43c5e9f5e2">
  <xsd:schema xmlns:xsd="http://www.w3.org/2001/XMLSchema" xmlns:xs="http://www.w3.org/2001/XMLSchema" xmlns:p="http://schemas.microsoft.com/office/2006/metadata/properties" xmlns:ns2="8d5ee879-813f-4fb9-b7c2-a59846c21aeb" targetNamespace="http://schemas.microsoft.com/office/2006/metadata/properties" ma:root="true" ma:fieldsID="6d0723ded436bfb6175ba8e1f6eccadf" ns2:_="">
    <xsd:import namespace="8d5ee879-813f-4fb9-b7c2-a59846c21aeb"/>
    <xsd:element name="properties">
      <xsd:complexType>
        <xsd:sequence>
          <xsd:element name="documentManagement">
            <xsd:complexType>
              <xsd:all>
                <xsd:element ref="ns2:Audience" minOccurs="0"/>
                <xsd:element ref="ns2:Year" minOccurs="0"/>
                <xsd:element ref="ns2:MediaServiceMetadata" minOccurs="0"/>
                <xsd:element ref="ns2:MediaServiceFastMetadata" minOccurs="0"/>
                <xsd:element ref="ns2:Dimensions" minOccurs="0"/>
                <xsd:element ref="ns2:MediaServiceObjectDetectorVersions" minOccurs="0"/>
                <xsd:element ref="ns2:Month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d5ee879-813f-4fb9-b7c2-a59846c21aeb" elementFormDefault="qualified">
    <xsd:import namespace="http://schemas.microsoft.com/office/2006/documentManagement/types"/>
    <xsd:import namespace="http://schemas.microsoft.com/office/infopath/2007/PartnerControls"/>
    <xsd:element name="Audience" ma:index="8" nillable="true" ma:displayName="Audience" ma:format="Dropdown" ma:internalName="Audience">
      <xsd:simpleType>
        <xsd:restriction base="dms:Choice">
          <xsd:enumeration value="Confidential"/>
          <xsd:enumeration value="Public"/>
          <xsd:enumeration value="Internal"/>
          <xsd:enumeration value="Board of Directors"/>
        </xsd:restriction>
      </xsd:simpleType>
    </xsd:element>
    <xsd:element name="Year" ma:index="9" nillable="true" ma:displayName="Year" ma:format="Dropdown" ma:internalName="Year">
      <xsd:simpleType>
        <xsd:restriction base="dms:Choice">
          <xsd:enumeration value="2022"/>
          <xsd:enumeration value="2023"/>
          <xsd:enumeration value="2024"/>
          <xsd:enumeration value="2025"/>
        </xsd:restriction>
      </xsd:simpleType>
    </xsd:element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Dimensions" ma:index="12" nillable="true" ma:displayName="Dimensions" ma:format="Dropdown" ma:internalName="Dimensions">
      <xsd:simpleType>
        <xsd:restriction base="dms:Choice">
          <xsd:enumeration value="Widescreen (16:9)"/>
          <xsd:enumeration value="Default Width"/>
          <xsd:enumeration value="HD"/>
        </xsd:restriction>
      </xsd:simpleType>
    </xsd:element>
    <xsd:element name="MediaServiceObjectDetectorVersions" ma:index="13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onth" ma:index="14" nillable="true" ma:displayName="Month" ma:format="Dropdown" ma:internalName="Month">
      <xsd:simpleType>
        <xsd:restriction base="dms:Choice">
          <xsd:enumeration value="January"/>
          <xsd:enumeration value="February"/>
          <xsd:enumeration value="March"/>
          <xsd:enumeration value="April"/>
          <xsd:enumeration value="MAy"/>
          <xsd:enumeration value="June"/>
          <xsd:enumeration value="July"/>
          <xsd:enumeration value="August"/>
          <xsd:enumeration value="September"/>
          <xsd:enumeration value="October"/>
          <xsd:enumeration value="November"/>
          <xsd:enumeration value="December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Year xmlns="8d5ee879-813f-4fb9-b7c2-a59846c21aeb" xsi:nil="true"/>
    <Audience xmlns="8d5ee879-813f-4fb9-b7c2-a59846c21aeb">Internal</Audience>
    <Dimensions xmlns="8d5ee879-813f-4fb9-b7c2-a59846c21aeb" xsi:nil="true"/>
    <Month xmlns="8d5ee879-813f-4fb9-b7c2-a59846c21aeb" xsi:nil="true"/>
  </documentManagement>
</p:properties>
</file>

<file path=customXml/itemProps1.xml><?xml version="1.0" encoding="utf-8"?>
<ds:datastoreItem xmlns:ds="http://schemas.openxmlformats.org/officeDocument/2006/customXml" ds:itemID="{9F18ABE5-2C97-4413-ACB0-B3080BAFCAD6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564EABF9-0184-414A-B0AE-3F1213E958B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d5ee879-813f-4fb9-b7c2-a59846c21aeb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1A526C54-2038-4DDB-9077-84C80FF069E0}">
  <ds:schemaRefs>
    <ds:schemaRef ds:uri="http://purl.org/dc/dcmitype/"/>
    <ds:schemaRef ds:uri="http://purl.org/dc/elements/1.1/"/>
    <ds:schemaRef ds:uri="http://schemas.microsoft.com/office/2006/documentManagement/types"/>
    <ds:schemaRef ds:uri="http://schemas.microsoft.com/office/2006/metadata/properties"/>
    <ds:schemaRef ds:uri="c34af464-7aa1-4edd-9be4-83dffc1cb926"/>
    <ds:schemaRef ds:uri="http://schemas.openxmlformats.org/package/2006/metadata/core-properties"/>
    <ds:schemaRef ds:uri="http://purl.org/dc/terms/"/>
    <ds:schemaRef ds:uri="http://schemas.microsoft.com/office/infopath/2007/PartnerControls"/>
    <ds:schemaRef ds:uri="http://www.w3.org/XML/1998/namespace"/>
    <ds:schemaRef ds:uri="8d5ee879-813f-4fb9-b7c2-a59846c21aeb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12086</TotalTime>
  <Words>502</Words>
  <Application>Microsoft Office PowerPoint</Application>
  <PresentationFormat>On-screen Show (4:3)</PresentationFormat>
  <Paragraphs>43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Arial</vt:lpstr>
      <vt:lpstr>Calibri</vt:lpstr>
      <vt:lpstr>Cover Slide</vt:lpstr>
      <vt:lpstr>Horizontal Theme</vt:lpstr>
      <vt:lpstr>Vertical Theme</vt:lpstr>
      <vt:lpstr>PowerPoint Presentation</vt:lpstr>
      <vt:lpstr>Issue Statement</vt:lpstr>
      <vt:lpstr>Current Protocol Language – Section 25.3(6)</vt:lpstr>
      <vt:lpstr>Intent of Protocol Language</vt:lpstr>
      <vt:lpstr>Considerations</vt:lpstr>
      <vt:lpstr>Possible Solutions</vt:lpstr>
    </vt:vector>
  </TitlesOfParts>
  <Company>The Electric Reliability Council of Texas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Levine, Jonathan</cp:lastModifiedBy>
  <cp:revision>532</cp:revision>
  <cp:lastPrinted>2017-10-10T21:31:05Z</cp:lastPrinted>
  <dcterms:created xsi:type="dcterms:W3CDTF">2016-01-21T15:20:31Z</dcterms:created>
  <dcterms:modified xsi:type="dcterms:W3CDTF">2023-10-17T00:29:42Z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0x0101006D0999AAC16EAB41985F08B9B30BD6F8</vt:lpwstr>
  </property>
  <property fmtid="{D5CDD505-2E9C-101B-9397-08002B2CF9AE}" pid="3" name="MSIP_Label_7084cbda-52b8-46fb-a7b7-cb5bd465ed85_Enabled">
    <vt:lpwstr>true</vt:lpwstr>
  </property>
  <property fmtid="{D5CDD505-2E9C-101B-9397-08002B2CF9AE}" pid="4" name="MSIP_Label_7084cbda-52b8-46fb-a7b7-cb5bd465ed85_SetDate">
    <vt:lpwstr>2023-06-06T14:58:05Z</vt:lpwstr>
  </property>
  <property fmtid="{D5CDD505-2E9C-101B-9397-08002B2CF9AE}" pid="5" name="MSIP_Label_7084cbda-52b8-46fb-a7b7-cb5bd465ed85_Method">
    <vt:lpwstr>Standard</vt:lpwstr>
  </property>
  <property fmtid="{D5CDD505-2E9C-101B-9397-08002B2CF9AE}" pid="6" name="MSIP_Label_7084cbda-52b8-46fb-a7b7-cb5bd465ed85_Name">
    <vt:lpwstr>Internal</vt:lpwstr>
  </property>
  <property fmtid="{D5CDD505-2E9C-101B-9397-08002B2CF9AE}" pid="7" name="MSIP_Label_7084cbda-52b8-46fb-a7b7-cb5bd465ed85_SiteId">
    <vt:lpwstr>0afb747d-bff7-4596-a9fc-950ef9e0ec45</vt:lpwstr>
  </property>
  <property fmtid="{D5CDD505-2E9C-101B-9397-08002B2CF9AE}" pid="8" name="MSIP_Label_7084cbda-52b8-46fb-a7b7-cb5bd465ed85_ActionId">
    <vt:lpwstr>9dda3905-3118-43c3-a426-2fab211334f9</vt:lpwstr>
  </property>
  <property fmtid="{D5CDD505-2E9C-101B-9397-08002B2CF9AE}" pid="9" name="MSIP_Label_7084cbda-52b8-46fb-a7b7-cb5bd465ed85_ContentBits">
    <vt:lpwstr>0</vt:lpwstr>
  </property>
</Properties>
</file>