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3"/>
  </p:notesMasterIdLst>
  <p:handoutMasterIdLst>
    <p:handoutMasterId r:id="rId14"/>
  </p:handoutMasterIdLst>
  <p:sldIdLst>
    <p:sldId id="260" r:id="rId6"/>
    <p:sldId id="328" r:id="rId7"/>
    <p:sldId id="333" r:id="rId8"/>
    <p:sldId id="335" r:id="rId9"/>
    <p:sldId id="336" r:id="rId10"/>
    <p:sldId id="337" r:id="rId11"/>
    <p:sldId id="318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121" d="100"/>
          <a:sy n="121" d="100"/>
        </p:scale>
        <p:origin x="912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10/13/2023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10/13/2023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674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October 24,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PGRR110, Revision to Accommodate Steady-State Node-Breaker Modeling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NOGRR257, Removal of Redundant ERS Reporting Requirement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Approved DWG Procedure Manual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NPRR1180, Inclusion of Forecasted Load in Planning Analyses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NOGRR255, High Resolution Data Requirements (DWG, IBRWG,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(OWG, NDSWG)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PGRR109, Dynamic Model Review Process Improvements for Inverter-Based Resource Modification (IBRWG,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PGRR112, Dynamic Data Model and Full Interconnection Study Deadline for Quarterly Stability Assessment (DWG,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TAC Assigned Action Item: ECRS follow up – setting appropriate volumes for ECRS; duration concerns and battery participation; reasoning for ECRS deployments in operations communications; providing data on aggregate prior to 60-day deployment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ERCOT has provided information on the above issues and ROS is seeking to close out this action item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Setting appropriate volumes – will be considered in annual Ancillary Services methodology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Duration concerns – ERCOT believes initial deployments functioned as intended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Reasoning for ECRS deployments in operations communications – this would be difficult to implement in real-time given multiple potential reasons for deployments.  ERCOT will communicate ECRS deployment information to ROS in Operations Reports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Provide data on aggregate – at July 2023 WMS, ERCOT provided information of market clearing information (e.g., aggregate Ancillary Service offer curves, strike prices, etc.)</a:t>
            </a:r>
          </a:p>
        </p:txBody>
      </p:sp>
    </p:spTree>
    <p:extLst>
      <p:ext uri="{BB962C8B-B14F-4D97-AF65-F5344CB8AC3E}">
        <p14:creationId xmlns:p14="http://schemas.microsoft.com/office/powerpoint/2010/main" val="373120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November 2, 2023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63285</TotalTime>
  <Words>457</Words>
  <Application>Microsoft Office PowerPoint</Application>
  <PresentationFormat>On-screen Show (4:3)</PresentationFormat>
  <Paragraphs>44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1211</cp:revision>
  <cp:lastPrinted>2017-05-22T18:26:12Z</cp:lastPrinted>
  <dcterms:created xsi:type="dcterms:W3CDTF">2010-04-12T23:12:02Z</dcterms:created>
  <dcterms:modified xsi:type="dcterms:W3CDTF">2023-10-13T19:23:03Z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