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2"/>
  </p:notesMasterIdLst>
  <p:handoutMasterIdLst>
    <p:handoutMasterId r:id="rId23"/>
  </p:handoutMasterIdLst>
  <p:sldIdLst>
    <p:sldId id="260" r:id="rId7"/>
    <p:sldId id="330" r:id="rId8"/>
    <p:sldId id="338" r:id="rId9"/>
    <p:sldId id="337" r:id="rId10"/>
    <p:sldId id="305" r:id="rId11"/>
    <p:sldId id="314" r:id="rId12"/>
    <p:sldId id="347" r:id="rId13"/>
    <p:sldId id="295" r:id="rId14"/>
    <p:sldId id="355" r:id="rId15"/>
    <p:sldId id="343" r:id="rId16"/>
    <p:sldId id="341" r:id="rId17"/>
    <p:sldId id="351" r:id="rId18"/>
    <p:sldId id="344" r:id="rId19"/>
    <p:sldId id="345" r:id="rId20"/>
    <p:sldId id="322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ane, Mark" initials="RM" lastIdx="11" clrIdx="0">
    <p:extLst>
      <p:ext uri="{19B8F6BF-5375-455C-9EA6-DF929625EA0E}">
        <p15:presenceInfo xmlns:p15="http://schemas.microsoft.com/office/powerpoint/2012/main" userId="S-1-5-21-639947351-343809578-3807592339-28078" providerId="AD"/>
      </p:ext>
    </p:extLst>
  </p:cmAuthor>
  <p:cmAuthor id="2" name="Papudesi, Spoorthy" initials="PS" lastIdx="18" clrIdx="1">
    <p:extLst>
      <p:ext uri="{19B8F6BF-5375-455C-9EA6-DF929625EA0E}">
        <p15:presenceInfo xmlns:p15="http://schemas.microsoft.com/office/powerpoint/2012/main" userId="S-1-5-21-639947351-343809578-3807592339-42261" providerId="AD"/>
      </p:ext>
    </p:extLst>
  </p:cmAuthor>
  <p:cmAuthor id="3" name="Spells, Vanessa" initials="SV" lastIdx="8" clrIdx="2">
    <p:extLst>
      <p:ext uri="{19B8F6BF-5375-455C-9EA6-DF929625EA0E}">
        <p15:presenceInfo xmlns:p15="http://schemas.microsoft.com/office/powerpoint/2012/main" userId="S-1-5-21-639947351-343809578-3807592339-4322" providerId="AD"/>
      </p:ext>
    </p:extLst>
  </p:cmAuthor>
  <p:cmAuthor id="4" name="Zapanta, Zaldy" initials="ZZ" lastIdx="11" clrIdx="3">
    <p:extLst>
      <p:ext uri="{19B8F6BF-5375-455C-9EA6-DF929625EA0E}">
        <p15:presenceInfo xmlns:p15="http://schemas.microsoft.com/office/powerpoint/2012/main" userId="S-1-5-21-639947351-343809578-3807592339-3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  <a:srgbClr val="00A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AF2E5-912B-4516-A1D1-0B698FDC8AC0}" v="21" dt="2023-07-13T02:19:19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130" autoAdjust="0"/>
  </p:normalViewPr>
  <p:slideViewPr>
    <p:cSldViewPr showGuides="1">
      <p:cViewPr varScale="1">
        <p:scale>
          <a:sx n="126" d="100"/>
          <a:sy n="126" d="100"/>
        </p:scale>
        <p:origin x="115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notesViewPr>
    <p:cSldViewPr showGuides="1">
      <p:cViewPr varScale="1">
        <p:scale>
          <a:sx n="75" d="100"/>
          <a:sy n="75" d="100"/>
        </p:scale>
        <p:origin x="20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TPE </c:v>
                </c:pt>
              </c:strCache>
            </c:strRef>
          </c:tx>
          <c:spPr>
            <a:solidFill>
              <a:srgbClr val="685BC7"/>
            </a:solidFill>
            <a:ln>
              <a:noFill/>
            </a:ln>
            <a:effectLst/>
          </c:spPr>
          <c:cat>
            <c:numRef>
              <c:f>Sheet1!$A$2:$A$63</c:f>
              <c:numCache>
                <c:formatCode>[$-409]mm/dd/yyyy</c:formatCode>
                <c:ptCount val="62"/>
                <c:pt idx="0">
                  <c:v>45139</c:v>
                </c:pt>
                <c:pt idx="1">
                  <c:v>45140</c:v>
                </c:pt>
                <c:pt idx="2">
                  <c:v>45141</c:v>
                </c:pt>
                <c:pt idx="3">
                  <c:v>45142</c:v>
                </c:pt>
                <c:pt idx="4">
                  <c:v>45143</c:v>
                </c:pt>
                <c:pt idx="5">
                  <c:v>45144</c:v>
                </c:pt>
                <c:pt idx="6">
                  <c:v>45145</c:v>
                </c:pt>
                <c:pt idx="7">
                  <c:v>45146</c:v>
                </c:pt>
                <c:pt idx="8">
                  <c:v>45147</c:v>
                </c:pt>
                <c:pt idx="9">
                  <c:v>45148</c:v>
                </c:pt>
                <c:pt idx="10">
                  <c:v>45149</c:v>
                </c:pt>
                <c:pt idx="11">
                  <c:v>45150</c:v>
                </c:pt>
                <c:pt idx="12">
                  <c:v>45151</c:v>
                </c:pt>
                <c:pt idx="13">
                  <c:v>45152</c:v>
                </c:pt>
                <c:pt idx="14">
                  <c:v>45153</c:v>
                </c:pt>
                <c:pt idx="15">
                  <c:v>45154</c:v>
                </c:pt>
                <c:pt idx="16">
                  <c:v>45155</c:v>
                </c:pt>
                <c:pt idx="17">
                  <c:v>45156</c:v>
                </c:pt>
                <c:pt idx="18">
                  <c:v>45157</c:v>
                </c:pt>
                <c:pt idx="19">
                  <c:v>45158</c:v>
                </c:pt>
                <c:pt idx="20">
                  <c:v>45159</c:v>
                </c:pt>
                <c:pt idx="21">
                  <c:v>45160</c:v>
                </c:pt>
                <c:pt idx="22">
                  <c:v>45161</c:v>
                </c:pt>
                <c:pt idx="23">
                  <c:v>45162</c:v>
                </c:pt>
                <c:pt idx="24">
                  <c:v>45163</c:v>
                </c:pt>
                <c:pt idx="25">
                  <c:v>45164</c:v>
                </c:pt>
                <c:pt idx="26">
                  <c:v>45165</c:v>
                </c:pt>
                <c:pt idx="27">
                  <c:v>45166</c:v>
                </c:pt>
                <c:pt idx="28">
                  <c:v>45167</c:v>
                </c:pt>
                <c:pt idx="29">
                  <c:v>45168</c:v>
                </c:pt>
                <c:pt idx="30">
                  <c:v>45169</c:v>
                </c:pt>
                <c:pt idx="31">
                  <c:v>45170</c:v>
                </c:pt>
                <c:pt idx="32">
                  <c:v>45171</c:v>
                </c:pt>
                <c:pt idx="33">
                  <c:v>45172</c:v>
                </c:pt>
                <c:pt idx="34">
                  <c:v>45173</c:v>
                </c:pt>
                <c:pt idx="35">
                  <c:v>45174</c:v>
                </c:pt>
                <c:pt idx="36">
                  <c:v>45175</c:v>
                </c:pt>
                <c:pt idx="37">
                  <c:v>45176</c:v>
                </c:pt>
                <c:pt idx="38">
                  <c:v>45177</c:v>
                </c:pt>
                <c:pt idx="39">
                  <c:v>45178</c:v>
                </c:pt>
                <c:pt idx="40">
                  <c:v>45179</c:v>
                </c:pt>
                <c:pt idx="41">
                  <c:v>45180</c:v>
                </c:pt>
                <c:pt idx="42">
                  <c:v>45181</c:v>
                </c:pt>
                <c:pt idx="43">
                  <c:v>45182</c:v>
                </c:pt>
                <c:pt idx="44">
                  <c:v>45183</c:v>
                </c:pt>
                <c:pt idx="45">
                  <c:v>45184</c:v>
                </c:pt>
                <c:pt idx="46">
                  <c:v>45185</c:v>
                </c:pt>
                <c:pt idx="47">
                  <c:v>45186</c:v>
                </c:pt>
                <c:pt idx="48">
                  <c:v>45187</c:v>
                </c:pt>
                <c:pt idx="49">
                  <c:v>45188</c:v>
                </c:pt>
                <c:pt idx="50">
                  <c:v>45189</c:v>
                </c:pt>
                <c:pt idx="51">
                  <c:v>45190</c:v>
                </c:pt>
                <c:pt idx="52">
                  <c:v>45191</c:v>
                </c:pt>
                <c:pt idx="53">
                  <c:v>45192</c:v>
                </c:pt>
                <c:pt idx="54">
                  <c:v>45193</c:v>
                </c:pt>
                <c:pt idx="55">
                  <c:v>45194</c:v>
                </c:pt>
                <c:pt idx="56">
                  <c:v>45195</c:v>
                </c:pt>
                <c:pt idx="57">
                  <c:v>45196</c:v>
                </c:pt>
                <c:pt idx="58">
                  <c:v>45197</c:v>
                </c:pt>
                <c:pt idx="59">
                  <c:v>45198</c:v>
                </c:pt>
                <c:pt idx="60">
                  <c:v>45199</c:v>
                </c:pt>
              </c:numCache>
            </c:numRef>
          </c:cat>
          <c:val>
            <c:numRef>
              <c:f>Sheet1!$B$2:$B$63</c:f>
              <c:numCache>
                <c:formatCode>_(* #,##0_);_(* \(#,##0\);_(* "-"??_);_(@_)</c:formatCode>
                <c:ptCount val="62"/>
                <c:pt idx="0">
                  <c:v>2648976775.8000002</c:v>
                </c:pt>
                <c:pt idx="1">
                  <c:v>2992149253</c:v>
                </c:pt>
                <c:pt idx="2">
                  <c:v>3270470994</c:v>
                </c:pt>
                <c:pt idx="3">
                  <c:v>3376285600.1999998</c:v>
                </c:pt>
                <c:pt idx="4">
                  <c:v>4117643958.4000001</c:v>
                </c:pt>
                <c:pt idx="5">
                  <c:v>4168292939.0999999</c:v>
                </c:pt>
                <c:pt idx="6">
                  <c:v>3882352372</c:v>
                </c:pt>
                <c:pt idx="7">
                  <c:v>4751798424.6000004</c:v>
                </c:pt>
                <c:pt idx="8">
                  <c:v>4947937339.1999998</c:v>
                </c:pt>
                <c:pt idx="9">
                  <c:v>4014086022.8000002</c:v>
                </c:pt>
                <c:pt idx="10">
                  <c:v>3945203695.4000001</c:v>
                </c:pt>
                <c:pt idx="11">
                  <c:v>4757393462.8999996</c:v>
                </c:pt>
                <c:pt idx="12">
                  <c:v>4735408789</c:v>
                </c:pt>
                <c:pt idx="13">
                  <c:v>4743093462.8999996</c:v>
                </c:pt>
                <c:pt idx="14">
                  <c:v>4025752506.3000002</c:v>
                </c:pt>
                <c:pt idx="15">
                  <c:v>2902128435</c:v>
                </c:pt>
                <c:pt idx="16">
                  <c:v>2783631190.6999998</c:v>
                </c:pt>
                <c:pt idx="17">
                  <c:v>3005806716.6999998</c:v>
                </c:pt>
                <c:pt idx="18">
                  <c:v>2972563986.5999999</c:v>
                </c:pt>
                <c:pt idx="19">
                  <c:v>2963533988</c:v>
                </c:pt>
                <c:pt idx="20">
                  <c:v>2848470034.0999999</c:v>
                </c:pt>
                <c:pt idx="21">
                  <c:v>4343416304.8000002</c:v>
                </c:pt>
                <c:pt idx="22">
                  <c:v>3841779230.5999999</c:v>
                </c:pt>
                <c:pt idx="23">
                  <c:v>4015133298.0999999</c:v>
                </c:pt>
                <c:pt idx="24">
                  <c:v>3875822419.1999998</c:v>
                </c:pt>
                <c:pt idx="25">
                  <c:v>3477124241.5999999</c:v>
                </c:pt>
                <c:pt idx="26">
                  <c:v>3455103891</c:v>
                </c:pt>
                <c:pt idx="27">
                  <c:v>3320756213.8000002</c:v>
                </c:pt>
                <c:pt idx="28">
                  <c:v>3180308241.0999999</c:v>
                </c:pt>
                <c:pt idx="29">
                  <c:v>3316312661.9000001</c:v>
                </c:pt>
                <c:pt idx="30">
                  <c:v>3017499509.4000001</c:v>
                </c:pt>
                <c:pt idx="31">
                  <c:v>2831831315.8200002</c:v>
                </c:pt>
                <c:pt idx="32">
                  <c:v>2585991442.4000001</c:v>
                </c:pt>
                <c:pt idx="33">
                  <c:v>2461223090.25</c:v>
                </c:pt>
                <c:pt idx="34">
                  <c:v>2437974566.5</c:v>
                </c:pt>
                <c:pt idx="35">
                  <c:v>2357493262.79</c:v>
                </c:pt>
                <c:pt idx="36">
                  <c:v>2344010072.5999999</c:v>
                </c:pt>
                <c:pt idx="37">
                  <c:v>2455630513.0999999</c:v>
                </c:pt>
                <c:pt idx="38">
                  <c:v>2516821482.71</c:v>
                </c:pt>
                <c:pt idx="39">
                  <c:v>2681334360.6900001</c:v>
                </c:pt>
                <c:pt idx="40">
                  <c:v>2687981402.7199998</c:v>
                </c:pt>
                <c:pt idx="41">
                  <c:v>2753432972.5500002</c:v>
                </c:pt>
                <c:pt idx="42">
                  <c:v>2758477074.2399998</c:v>
                </c:pt>
                <c:pt idx="43">
                  <c:v>2437806270.9200001</c:v>
                </c:pt>
                <c:pt idx="44">
                  <c:v>2116967810.77</c:v>
                </c:pt>
                <c:pt idx="45">
                  <c:v>1944266126.54</c:v>
                </c:pt>
                <c:pt idx="46">
                  <c:v>1896003646.8699999</c:v>
                </c:pt>
                <c:pt idx="47">
                  <c:v>1899594445.1500001</c:v>
                </c:pt>
                <c:pt idx="48">
                  <c:v>1932352538.51</c:v>
                </c:pt>
                <c:pt idx="49">
                  <c:v>2060188892.3599999</c:v>
                </c:pt>
                <c:pt idx="50">
                  <c:v>2213321098.54</c:v>
                </c:pt>
                <c:pt idx="51">
                  <c:v>2177681879.3400002</c:v>
                </c:pt>
                <c:pt idx="52">
                  <c:v>2165324007.8600001</c:v>
                </c:pt>
                <c:pt idx="53">
                  <c:v>2252536359.0900002</c:v>
                </c:pt>
                <c:pt idx="54">
                  <c:v>2262995777.5</c:v>
                </c:pt>
                <c:pt idx="55">
                  <c:v>2245355603.29</c:v>
                </c:pt>
                <c:pt idx="56">
                  <c:v>2657541960.1599998</c:v>
                </c:pt>
                <c:pt idx="57">
                  <c:v>3237651016.9400001</c:v>
                </c:pt>
                <c:pt idx="58">
                  <c:v>4068667903.5900002</c:v>
                </c:pt>
                <c:pt idx="59">
                  <c:v>3515753496.2600002</c:v>
                </c:pt>
                <c:pt idx="60">
                  <c:v>3149384205.4299998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7-4784-B72D-6B5F5A3CCA66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 CRR LOCKEDACL </c:v>
                </c:pt>
              </c:strCache>
            </c:strRef>
          </c:tx>
          <c:spPr>
            <a:solidFill>
              <a:srgbClr val="7C858D"/>
            </a:solidFill>
            <a:ln>
              <a:noFill/>
            </a:ln>
            <a:effectLst/>
          </c:spPr>
          <c:cat>
            <c:numRef>
              <c:f>Sheet1!$A$2:$A$63</c:f>
              <c:numCache>
                <c:formatCode>[$-409]mm/dd/yyyy</c:formatCode>
                <c:ptCount val="62"/>
                <c:pt idx="0">
                  <c:v>45139</c:v>
                </c:pt>
                <c:pt idx="1">
                  <c:v>45140</c:v>
                </c:pt>
                <c:pt idx="2">
                  <c:v>45141</c:v>
                </c:pt>
                <c:pt idx="3">
                  <c:v>45142</c:v>
                </c:pt>
                <c:pt idx="4">
                  <c:v>45143</c:v>
                </c:pt>
                <c:pt idx="5">
                  <c:v>45144</c:v>
                </c:pt>
                <c:pt idx="6">
                  <c:v>45145</c:v>
                </c:pt>
                <c:pt idx="7">
                  <c:v>45146</c:v>
                </c:pt>
                <c:pt idx="8">
                  <c:v>45147</c:v>
                </c:pt>
                <c:pt idx="9">
                  <c:v>45148</c:v>
                </c:pt>
                <c:pt idx="10">
                  <c:v>45149</c:v>
                </c:pt>
                <c:pt idx="11">
                  <c:v>45150</c:v>
                </c:pt>
                <c:pt idx="12">
                  <c:v>45151</c:v>
                </c:pt>
                <c:pt idx="13">
                  <c:v>45152</c:v>
                </c:pt>
                <c:pt idx="14">
                  <c:v>45153</c:v>
                </c:pt>
                <c:pt idx="15">
                  <c:v>45154</c:v>
                </c:pt>
                <c:pt idx="16">
                  <c:v>45155</c:v>
                </c:pt>
                <c:pt idx="17">
                  <c:v>45156</c:v>
                </c:pt>
                <c:pt idx="18">
                  <c:v>45157</c:v>
                </c:pt>
                <c:pt idx="19">
                  <c:v>45158</c:v>
                </c:pt>
                <c:pt idx="20">
                  <c:v>45159</c:v>
                </c:pt>
                <c:pt idx="21">
                  <c:v>45160</c:v>
                </c:pt>
                <c:pt idx="22">
                  <c:v>45161</c:v>
                </c:pt>
                <c:pt idx="23">
                  <c:v>45162</c:v>
                </c:pt>
                <c:pt idx="24">
                  <c:v>45163</c:v>
                </c:pt>
                <c:pt idx="25">
                  <c:v>45164</c:v>
                </c:pt>
                <c:pt idx="26">
                  <c:v>45165</c:v>
                </c:pt>
                <c:pt idx="27">
                  <c:v>45166</c:v>
                </c:pt>
                <c:pt idx="28">
                  <c:v>45167</c:v>
                </c:pt>
                <c:pt idx="29">
                  <c:v>45168</c:v>
                </c:pt>
                <c:pt idx="30">
                  <c:v>45169</c:v>
                </c:pt>
                <c:pt idx="31">
                  <c:v>45170</c:v>
                </c:pt>
                <c:pt idx="32">
                  <c:v>45171</c:v>
                </c:pt>
                <c:pt idx="33">
                  <c:v>45172</c:v>
                </c:pt>
                <c:pt idx="34">
                  <c:v>45173</c:v>
                </c:pt>
                <c:pt idx="35">
                  <c:v>45174</c:v>
                </c:pt>
                <c:pt idx="36">
                  <c:v>45175</c:v>
                </c:pt>
                <c:pt idx="37">
                  <c:v>45176</c:v>
                </c:pt>
                <c:pt idx="38">
                  <c:v>45177</c:v>
                </c:pt>
                <c:pt idx="39">
                  <c:v>45178</c:v>
                </c:pt>
                <c:pt idx="40">
                  <c:v>45179</c:v>
                </c:pt>
                <c:pt idx="41">
                  <c:v>45180</c:v>
                </c:pt>
                <c:pt idx="42">
                  <c:v>45181</c:v>
                </c:pt>
                <c:pt idx="43">
                  <c:v>45182</c:v>
                </c:pt>
                <c:pt idx="44">
                  <c:v>45183</c:v>
                </c:pt>
                <c:pt idx="45">
                  <c:v>45184</c:v>
                </c:pt>
                <c:pt idx="46">
                  <c:v>45185</c:v>
                </c:pt>
                <c:pt idx="47">
                  <c:v>45186</c:v>
                </c:pt>
                <c:pt idx="48">
                  <c:v>45187</c:v>
                </c:pt>
                <c:pt idx="49">
                  <c:v>45188</c:v>
                </c:pt>
                <c:pt idx="50">
                  <c:v>45189</c:v>
                </c:pt>
                <c:pt idx="51">
                  <c:v>45190</c:v>
                </c:pt>
                <c:pt idx="52">
                  <c:v>45191</c:v>
                </c:pt>
                <c:pt idx="53">
                  <c:v>45192</c:v>
                </c:pt>
                <c:pt idx="54">
                  <c:v>45193</c:v>
                </c:pt>
                <c:pt idx="55">
                  <c:v>45194</c:v>
                </c:pt>
                <c:pt idx="56">
                  <c:v>45195</c:v>
                </c:pt>
                <c:pt idx="57">
                  <c:v>45196</c:v>
                </c:pt>
                <c:pt idx="58">
                  <c:v>45197</c:v>
                </c:pt>
                <c:pt idx="59">
                  <c:v>45198</c:v>
                </c:pt>
                <c:pt idx="60">
                  <c:v>45199</c:v>
                </c:pt>
              </c:numCache>
            </c:numRef>
          </c:cat>
          <c:val>
            <c:numRef>
              <c:f>Sheet1!$D$2:$D$63</c:f>
              <c:numCache>
                <c:formatCode>_(* #,##0_);_(* \(#,##0\);_(* "-"??_);_(@_)</c:formatCode>
                <c:ptCount val="62"/>
                <c:pt idx="0">
                  <c:v>853230769.67999995</c:v>
                </c:pt>
                <c:pt idx="1">
                  <c:v>853230769.67999995</c:v>
                </c:pt>
                <c:pt idx="2">
                  <c:v>853230769.67999995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407798649.02999997</c:v>
                </c:pt>
                <c:pt idx="10">
                  <c:v>349854226.92000002</c:v>
                </c:pt>
                <c:pt idx="11">
                  <c:v>349854226.92000002</c:v>
                </c:pt>
                <c:pt idx="12">
                  <c:v>349854226.92000002</c:v>
                </c:pt>
                <c:pt idx="13">
                  <c:v>349854226.92000002</c:v>
                </c:pt>
                <c:pt idx="14">
                  <c:v>349854226.92000002</c:v>
                </c:pt>
                <c:pt idx="15">
                  <c:v>349854226.92000002</c:v>
                </c:pt>
                <c:pt idx="16">
                  <c:v>1349373607.7</c:v>
                </c:pt>
                <c:pt idx="17">
                  <c:v>783341344.71000004</c:v>
                </c:pt>
                <c:pt idx="18">
                  <c:v>783341344.71000004</c:v>
                </c:pt>
                <c:pt idx="19">
                  <c:v>783341344.71000004</c:v>
                </c:pt>
                <c:pt idx="20">
                  <c:v>783341344.71000004</c:v>
                </c:pt>
                <c:pt idx="21">
                  <c:v>783341344.71000004</c:v>
                </c:pt>
                <c:pt idx="22">
                  <c:v>783341344.71000004</c:v>
                </c:pt>
                <c:pt idx="23">
                  <c:v>783341344.71000004</c:v>
                </c:pt>
                <c:pt idx="24">
                  <c:v>783341344.71000004</c:v>
                </c:pt>
                <c:pt idx="25">
                  <c:v>783341344.71000004</c:v>
                </c:pt>
                <c:pt idx="26">
                  <c:v>783341344.71000004</c:v>
                </c:pt>
                <c:pt idx="27">
                  <c:v>783341344.71000004</c:v>
                </c:pt>
                <c:pt idx="28">
                  <c:v>783341344.71000004</c:v>
                </c:pt>
                <c:pt idx="29">
                  <c:v>783341344.71000004</c:v>
                </c:pt>
                <c:pt idx="30">
                  <c:v>783341344.71000004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467296384.75</c:v>
                </c:pt>
                <c:pt idx="45">
                  <c:v>414566371.51999998</c:v>
                </c:pt>
                <c:pt idx="46">
                  <c:v>414566371.51999998</c:v>
                </c:pt>
                <c:pt idx="47">
                  <c:v>414566371.51999998</c:v>
                </c:pt>
                <c:pt idx="48">
                  <c:v>414566371.51999998</c:v>
                </c:pt>
                <c:pt idx="49">
                  <c:v>414566371.51999998</c:v>
                </c:pt>
                <c:pt idx="50">
                  <c:v>414566371.51999998</c:v>
                </c:pt>
                <c:pt idx="51">
                  <c:v>1412015346.98</c:v>
                </c:pt>
                <c:pt idx="52">
                  <c:v>746823370.25999999</c:v>
                </c:pt>
                <c:pt idx="53">
                  <c:v>746823370.25999999</c:v>
                </c:pt>
                <c:pt idx="54">
                  <c:v>746823370.25999999</c:v>
                </c:pt>
                <c:pt idx="55">
                  <c:v>746823370.25999999</c:v>
                </c:pt>
                <c:pt idx="56">
                  <c:v>746823370.25999999</c:v>
                </c:pt>
                <c:pt idx="57">
                  <c:v>746823370.25999999</c:v>
                </c:pt>
                <c:pt idx="58">
                  <c:v>746823370.25999999</c:v>
                </c:pt>
                <c:pt idx="59">
                  <c:v>746823370.25999999</c:v>
                </c:pt>
                <c:pt idx="60">
                  <c:v>746823370.25999999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C7-4784-B72D-6B5F5A3CCA66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 DAM EXPOSURE </c:v>
                </c:pt>
              </c:strCache>
            </c:strRef>
          </c:tx>
          <c:spPr>
            <a:solidFill>
              <a:srgbClr val="335F82"/>
            </a:solidFill>
            <a:ln w="25400">
              <a:noFill/>
            </a:ln>
            <a:effectLst/>
          </c:spPr>
          <c:cat>
            <c:numRef>
              <c:f>Sheet1!$A$2:$A$63</c:f>
              <c:numCache>
                <c:formatCode>[$-409]mm/dd/yyyy</c:formatCode>
                <c:ptCount val="62"/>
                <c:pt idx="0">
                  <c:v>45139</c:v>
                </c:pt>
                <c:pt idx="1">
                  <c:v>45140</c:v>
                </c:pt>
                <c:pt idx="2">
                  <c:v>45141</c:v>
                </c:pt>
                <c:pt idx="3">
                  <c:v>45142</c:v>
                </c:pt>
                <c:pt idx="4">
                  <c:v>45143</c:v>
                </c:pt>
                <c:pt idx="5">
                  <c:v>45144</c:v>
                </c:pt>
                <c:pt idx="6">
                  <c:v>45145</c:v>
                </c:pt>
                <c:pt idx="7">
                  <c:v>45146</c:v>
                </c:pt>
                <c:pt idx="8">
                  <c:v>45147</c:v>
                </c:pt>
                <c:pt idx="9">
                  <c:v>45148</c:v>
                </c:pt>
                <c:pt idx="10">
                  <c:v>45149</c:v>
                </c:pt>
                <c:pt idx="11">
                  <c:v>45150</c:v>
                </c:pt>
                <c:pt idx="12">
                  <c:v>45151</c:v>
                </c:pt>
                <c:pt idx="13">
                  <c:v>45152</c:v>
                </c:pt>
                <c:pt idx="14">
                  <c:v>45153</c:v>
                </c:pt>
                <c:pt idx="15">
                  <c:v>45154</c:v>
                </c:pt>
                <c:pt idx="16">
                  <c:v>45155</c:v>
                </c:pt>
                <c:pt idx="17">
                  <c:v>45156</c:v>
                </c:pt>
                <c:pt idx="18">
                  <c:v>45157</c:v>
                </c:pt>
                <c:pt idx="19">
                  <c:v>45158</c:v>
                </c:pt>
                <c:pt idx="20">
                  <c:v>45159</c:v>
                </c:pt>
                <c:pt idx="21">
                  <c:v>45160</c:v>
                </c:pt>
                <c:pt idx="22">
                  <c:v>45161</c:v>
                </c:pt>
                <c:pt idx="23">
                  <c:v>45162</c:v>
                </c:pt>
                <c:pt idx="24">
                  <c:v>45163</c:v>
                </c:pt>
                <c:pt idx="25">
                  <c:v>45164</c:v>
                </c:pt>
                <c:pt idx="26">
                  <c:v>45165</c:v>
                </c:pt>
                <c:pt idx="27">
                  <c:v>45166</c:v>
                </c:pt>
                <c:pt idx="28">
                  <c:v>45167</c:v>
                </c:pt>
                <c:pt idx="29">
                  <c:v>45168</c:v>
                </c:pt>
                <c:pt idx="30">
                  <c:v>45169</c:v>
                </c:pt>
                <c:pt idx="31">
                  <c:v>45170</c:v>
                </c:pt>
                <c:pt idx="32">
                  <c:v>45171</c:v>
                </c:pt>
                <c:pt idx="33">
                  <c:v>45172</c:v>
                </c:pt>
                <c:pt idx="34">
                  <c:v>45173</c:v>
                </c:pt>
                <c:pt idx="35">
                  <c:v>45174</c:v>
                </c:pt>
                <c:pt idx="36">
                  <c:v>45175</c:v>
                </c:pt>
                <c:pt idx="37">
                  <c:v>45176</c:v>
                </c:pt>
                <c:pt idx="38">
                  <c:v>45177</c:v>
                </c:pt>
                <c:pt idx="39">
                  <c:v>45178</c:v>
                </c:pt>
                <c:pt idx="40">
                  <c:v>45179</c:v>
                </c:pt>
                <c:pt idx="41">
                  <c:v>45180</c:v>
                </c:pt>
                <c:pt idx="42">
                  <c:v>45181</c:v>
                </c:pt>
                <c:pt idx="43">
                  <c:v>45182</c:v>
                </c:pt>
                <c:pt idx="44">
                  <c:v>45183</c:v>
                </c:pt>
                <c:pt idx="45">
                  <c:v>45184</c:v>
                </c:pt>
                <c:pt idx="46">
                  <c:v>45185</c:v>
                </c:pt>
                <c:pt idx="47">
                  <c:v>45186</c:v>
                </c:pt>
                <c:pt idx="48">
                  <c:v>45187</c:v>
                </c:pt>
                <c:pt idx="49">
                  <c:v>45188</c:v>
                </c:pt>
                <c:pt idx="50">
                  <c:v>45189</c:v>
                </c:pt>
                <c:pt idx="51">
                  <c:v>45190</c:v>
                </c:pt>
                <c:pt idx="52">
                  <c:v>45191</c:v>
                </c:pt>
                <c:pt idx="53">
                  <c:v>45192</c:v>
                </c:pt>
                <c:pt idx="54">
                  <c:v>45193</c:v>
                </c:pt>
                <c:pt idx="55">
                  <c:v>45194</c:v>
                </c:pt>
                <c:pt idx="56">
                  <c:v>45195</c:v>
                </c:pt>
                <c:pt idx="57">
                  <c:v>45196</c:v>
                </c:pt>
                <c:pt idx="58">
                  <c:v>45197</c:v>
                </c:pt>
                <c:pt idx="59">
                  <c:v>45198</c:v>
                </c:pt>
                <c:pt idx="60">
                  <c:v>45199</c:v>
                </c:pt>
              </c:numCache>
            </c:numRef>
          </c:cat>
          <c:val>
            <c:numRef>
              <c:f>Sheet1!$E$2:$E$63</c:f>
              <c:numCache>
                <c:formatCode>_(* #,##0_);_(* \(#,##0\);_(* "-"??_);_(@_)</c:formatCode>
                <c:ptCount val="62"/>
                <c:pt idx="0">
                  <c:v>430872402.54000008</c:v>
                </c:pt>
                <c:pt idx="1">
                  <c:v>431843794.36000007</c:v>
                </c:pt>
                <c:pt idx="2">
                  <c:v>452304104.99000007</c:v>
                </c:pt>
                <c:pt idx="3">
                  <c:v>492548783.71999979</c:v>
                </c:pt>
                <c:pt idx="4">
                  <c:v>441092422.24000007</c:v>
                </c:pt>
                <c:pt idx="5">
                  <c:v>646942388.27000034</c:v>
                </c:pt>
                <c:pt idx="6">
                  <c:v>532061158.05999988</c:v>
                </c:pt>
                <c:pt idx="7">
                  <c:v>455235887.96999991</c:v>
                </c:pt>
                <c:pt idx="8">
                  <c:v>538393283.28999984</c:v>
                </c:pt>
                <c:pt idx="9">
                  <c:v>702967095.7700001</c:v>
                </c:pt>
                <c:pt idx="10">
                  <c:v>578567190.63999975</c:v>
                </c:pt>
                <c:pt idx="11">
                  <c:v>488198832.52000016</c:v>
                </c:pt>
                <c:pt idx="12">
                  <c:v>492455016.81000006</c:v>
                </c:pt>
                <c:pt idx="13">
                  <c:v>549964529.6099999</c:v>
                </c:pt>
                <c:pt idx="14">
                  <c:v>655886571.16000021</c:v>
                </c:pt>
                <c:pt idx="15">
                  <c:v>555250221.18999994</c:v>
                </c:pt>
                <c:pt idx="16">
                  <c:v>754810870.62000024</c:v>
                </c:pt>
                <c:pt idx="17">
                  <c:v>668084716.99000025</c:v>
                </c:pt>
                <c:pt idx="18">
                  <c:v>542080202.92000008</c:v>
                </c:pt>
                <c:pt idx="19">
                  <c:v>603494741.59999955</c:v>
                </c:pt>
                <c:pt idx="20">
                  <c:v>597287360.71999979</c:v>
                </c:pt>
                <c:pt idx="21">
                  <c:v>562780209.35000014</c:v>
                </c:pt>
                <c:pt idx="22">
                  <c:v>684158200.68000007</c:v>
                </c:pt>
                <c:pt idx="23">
                  <c:v>832322985.99000001</c:v>
                </c:pt>
                <c:pt idx="24">
                  <c:v>843606504.87000012</c:v>
                </c:pt>
                <c:pt idx="25">
                  <c:v>761270883.92999995</c:v>
                </c:pt>
                <c:pt idx="26">
                  <c:v>779173830.72999978</c:v>
                </c:pt>
                <c:pt idx="27">
                  <c:v>797832962.2099998</c:v>
                </c:pt>
                <c:pt idx="28">
                  <c:v>677367582.99000037</c:v>
                </c:pt>
                <c:pt idx="29">
                  <c:v>780762189.00999939</c:v>
                </c:pt>
                <c:pt idx="30">
                  <c:v>731284734.13999987</c:v>
                </c:pt>
                <c:pt idx="31">
                  <c:v>737287232.10000074</c:v>
                </c:pt>
                <c:pt idx="32">
                  <c:v>650895829.4000001</c:v>
                </c:pt>
                <c:pt idx="33">
                  <c:v>640639696.46999991</c:v>
                </c:pt>
                <c:pt idx="34">
                  <c:v>635953082.43000007</c:v>
                </c:pt>
                <c:pt idx="35">
                  <c:v>680336108.62999988</c:v>
                </c:pt>
                <c:pt idx="36">
                  <c:v>754117398.41000009</c:v>
                </c:pt>
                <c:pt idx="37">
                  <c:v>826014326.4799999</c:v>
                </c:pt>
                <c:pt idx="38">
                  <c:v>855005846.81999981</c:v>
                </c:pt>
                <c:pt idx="39">
                  <c:v>641448613.6500001</c:v>
                </c:pt>
                <c:pt idx="40">
                  <c:v>592113122.38999999</c:v>
                </c:pt>
                <c:pt idx="41">
                  <c:v>610607523.82000017</c:v>
                </c:pt>
                <c:pt idx="42">
                  <c:v>542586078.17000031</c:v>
                </c:pt>
                <c:pt idx="43">
                  <c:v>512693068.82999998</c:v>
                </c:pt>
                <c:pt idx="44">
                  <c:v>449208876.75999975</c:v>
                </c:pt>
                <c:pt idx="45">
                  <c:v>470850360.17000026</c:v>
                </c:pt>
                <c:pt idx="46">
                  <c:v>503122371.06000018</c:v>
                </c:pt>
                <c:pt idx="47">
                  <c:v>521790058.19999993</c:v>
                </c:pt>
                <c:pt idx="48">
                  <c:v>469232282.36999995</c:v>
                </c:pt>
                <c:pt idx="49">
                  <c:v>453804701.11999995</c:v>
                </c:pt>
                <c:pt idx="50">
                  <c:v>518506381.21000022</c:v>
                </c:pt>
                <c:pt idx="51">
                  <c:v>495282759.57999974</c:v>
                </c:pt>
                <c:pt idx="52">
                  <c:v>489551144.01000005</c:v>
                </c:pt>
                <c:pt idx="53">
                  <c:v>481899597.37</c:v>
                </c:pt>
                <c:pt idx="54">
                  <c:v>546300701.86000001</c:v>
                </c:pt>
                <c:pt idx="55">
                  <c:v>459870460.04999983</c:v>
                </c:pt>
                <c:pt idx="56">
                  <c:v>455194441.05000001</c:v>
                </c:pt>
                <c:pt idx="57">
                  <c:v>443169351.01000011</c:v>
                </c:pt>
                <c:pt idx="58">
                  <c:v>370501450.1699999</c:v>
                </c:pt>
                <c:pt idx="59">
                  <c:v>349428950.38999981</c:v>
                </c:pt>
                <c:pt idx="60">
                  <c:v>319629254.17999983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C7-4784-B72D-6B5F5A3CCA66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 DISCRETIONARY COLLATERAL </c:v>
                </c:pt>
              </c:strCache>
            </c:strRef>
          </c:tx>
          <c:spPr>
            <a:solidFill>
              <a:srgbClr val="33BED2"/>
            </a:solidFill>
            <a:ln>
              <a:noFill/>
            </a:ln>
            <a:effectLst/>
          </c:spPr>
          <c:cat>
            <c:numRef>
              <c:f>Sheet1!$A$2:$A$63</c:f>
              <c:numCache>
                <c:formatCode>[$-409]mm/dd/yyyy</c:formatCode>
                <c:ptCount val="62"/>
                <c:pt idx="0">
                  <c:v>45139</c:v>
                </c:pt>
                <c:pt idx="1">
                  <c:v>45140</c:v>
                </c:pt>
                <c:pt idx="2">
                  <c:v>45141</c:v>
                </c:pt>
                <c:pt idx="3">
                  <c:v>45142</c:v>
                </c:pt>
                <c:pt idx="4">
                  <c:v>45143</c:v>
                </c:pt>
                <c:pt idx="5">
                  <c:v>45144</c:v>
                </c:pt>
                <c:pt idx="6">
                  <c:v>45145</c:v>
                </c:pt>
                <c:pt idx="7">
                  <c:v>45146</c:v>
                </c:pt>
                <c:pt idx="8">
                  <c:v>45147</c:v>
                </c:pt>
                <c:pt idx="9">
                  <c:v>45148</c:v>
                </c:pt>
                <c:pt idx="10">
                  <c:v>45149</c:v>
                </c:pt>
                <c:pt idx="11">
                  <c:v>45150</c:v>
                </c:pt>
                <c:pt idx="12">
                  <c:v>45151</c:v>
                </c:pt>
                <c:pt idx="13">
                  <c:v>45152</c:v>
                </c:pt>
                <c:pt idx="14">
                  <c:v>45153</c:v>
                </c:pt>
                <c:pt idx="15">
                  <c:v>45154</c:v>
                </c:pt>
                <c:pt idx="16">
                  <c:v>45155</c:v>
                </c:pt>
                <c:pt idx="17">
                  <c:v>45156</c:v>
                </c:pt>
                <c:pt idx="18">
                  <c:v>45157</c:v>
                </c:pt>
                <c:pt idx="19">
                  <c:v>45158</c:v>
                </c:pt>
                <c:pt idx="20">
                  <c:v>45159</c:v>
                </c:pt>
                <c:pt idx="21">
                  <c:v>45160</c:v>
                </c:pt>
                <c:pt idx="22">
                  <c:v>45161</c:v>
                </c:pt>
                <c:pt idx="23">
                  <c:v>45162</c:v>
                </c:pt>
                <c:pt idx="24">
                  <c:v>45163</c:v>
                </c:pt>
                <c:pt idx="25">
                  <c:v>45164</c:v>
                </c:pt>
                <c:pt idx="26">
                  <c:v>45165</c:v>
                </c:pt>
                <c:pt idx="27">
                  <c:v>45166</c:v>
                </c:pt>
                <c:pt idx="28">
                  <c:v>45167</c:v>
                </c:pt>
                <c:pt idx="29">
                  <c:v>45168</c:v>
                </c:pt>
                <c:pt idx="30">
                  <c:v>45169</c:v>
                </c:pt>
                <c:pt idx="31">
                  <c:v>45170</c:v>
                </c:pt>
                <c:pt idx="32">
                  <c:v>45171</c:v>
                </c:pt>
                <c:pt idx="33">
                  <c:v>45172</c:v>
                </c:pt>
                <c:pt idx="34">
                  <c:v>45173</c:v>
                </c:pt>
                <c:pt idx="35">
                  <c:v>45174</c:v>
                </c:pt>
                <c:pt idx="36">
                  <c:v>45175</c:v>
                </c:pt>
                <c:pt idx="37">
                  <c:v>45176</c:v>
                </c:pt>
                <c:pt idx="38">
                  <c:v>45177</c:v>
                </c:pt>
                <c:pt idx="39">
                  <c:v>45178</c:v>
                </c:pt>
                <c:pt idx="40">
                  <c:v>45179</c:v>
                </c:pt>
                <c:pt idx="41">
                  <c:v>45180</c:v>
                </c:pt>
                <c:pt idx="42">
                  <c:v>45181</c:v>
                </c:pt>
                <c:pt idx="43">
                  <c:v>45182</c:v>
                </c:pt>
                <c:pt idx="44">
                  <c:v>45183</c:v>
                </c:pt>
                <c:pt idx="45">
                  <c:v>45184</c:v>
                </c:pt>
                <c:pt idx="46">
                  <c:v>45185</c:v>
                </c:pt>
                <c:pt idx="47">
                  <c:v>45186</c:v>
                </c:pt>
                <c:pt idx="48">
                  <c:v>45187</c:v>
                </c:pt>
                <c:pt idx="49">
                  <c:v>45188</c:v>
                </c:pt>
                <c:pt idx="50">
                  <c:v>45189</c:v>
                </c:pt>
                <c:pt idx="51">
                  <c:v>45190</c:v>
                </c:pt>
                <c:pt idx="52">
                  <c:v>45191</c:v>
                </c:pt>
                <c:pt idx="53">
                  <c:v>45192</c:v>
                </c:pt>
                <c:pt idx="54">
                  <c:v>45193</c:v>
                </c:pt>
                <c:pt idx="55">
                  <c:v>45194</c:v>
                </c:pt>
                <c:pt idx="56">
                  <c:v>45195</c:v>
                </c:pt>
                <c:pt idx="57">
                  <c:v>45196</c:v>
                </c:pt>
                <c:pt idx="58">
                  <c:v>45197</c:v>
                </c:pt>
                <c:pt idx="59">
                  <c:v>45198</c:v>
                </c:pt>
                <c:pt idx="60">
                  <c:v>45199</c:v>
                </c:pt>
              </c:numCache>
            </c:numRef>
          </c:cat>
          <c:val>
            <c:numRef>
              <c:f>Sheet1!$F$2:$F$63</c:f>
              <c:numCache>
                <c:formatCode>_(* #,##0_);_(* \(#,##0\);_(* "-"??_);_(@_)</c:formatCode>
                <c:ptCount val="62"/>
                <c:pt idx="0">
                  <c:v>4018936305.3799992</c:v>
                </c:pt>
                <c:pt idx="1">
                  <c:v>3847018036.0600004</c:v>
                </c:pt>
                <c:pt idx="2">
                  <c:v>3905370569.0299993</c:v>
                </c:pt>
                <c:pt idx="3">
                  <c:v>5055654439.9799995</c:v>
                </c:pt>
                <c:pt idx="4">
                  <c:v>4365752443.2600002</c:v>
                </c:pt>
                <c:pt idx="5">
                  <c:v>4109253496.5299988</c:v>
                </c:pt>
                <c:pt idx="6">
                  <c:v>4778336937.2399998</c:v>
                </c:pt>
                <c:pt idx="7">
                  <c:v>4680179350.2299986</c:v>
                </c:pt>
                <c:pt idx="8">
                  <c:v>4508235974.0100002</c:v>
                </c:pt>
                <c:pt idx="9">
                  <c:v>5115190163.3999996</c:v>
                </c:pt>
                <c:pt idx="10">
                  <c:v>5575381695.0400009</c:v>
                </c:pt>
                <c:pt idx="11">
                  <c:v>4853560285.6599998</c:v>
                </c:pt>
                <c:pt idx="12">
                  <c:v>4871288775.2699995</c:v>
                </c:pt>
                <c:pt idx="13">
                  <c:v>4819468424.5700006</c:v>
                </c:pt>
                <c:pt idx="14">
                  <c:v>5551454694.6199999</c:v>
                </c:pt>
                <c:pt idx="15">
                  <c:v>6344885342.8900003</c:v>
                </c:pt>
                <c:pt idx="16">
                  <c:v>5006864488.0800009</c:v>
                </c:pt>
                <c:pt idx="17">
                  <c:v>5245731526.2000008</c:v>
                </c:pt>
                <c:pt idx="18">
                  <c:v>5404978770.3699999</c:v>
                </c:pt>
                <c:pt idx="19">
                  <c:v>5352594230.2900009</c:v>
                </c:pt>
                <c:pt idx="20">
                  <c:v>5573211071.7699986</c:v>
                </c:pt>
                <c:pt idx="21">
                  <c:v>4290213222.2399998</c:v>
                </c:pt>
                <c:pt idx="22">
                  <c:v>4880882238.0099993</c:v>
                </c:pt>
                <c:pt idx="23">
                  <c:v>4664446726.1999998</c:v>
                </c:pt>
                <c:pt idx="24">
                  <c:v>4857245334.2200003</c:v>
                </c:pt>
                <c:pt idx="25">
                  <c:v>5338279132.7599993</c:v>
                </c:pt>
                <c:pt idx="26">
                  <c:v>5342396536.5600004</c:v>
                </c:pt>
                <c:pt idx="27">
                  <c:v>5213445662.2799997</c:v>
                </c:pt>
                <c:pt idx="28">
                  <c:v>5045090744.3999996</c:v>
                </c:pt>
                <c:pt idx="29">
                  <c:v>4658331061.9800014</c:v>
                </c:pt>
                <c:pt idx="30">
                  <c:v>4946713020.5499992</c:v>
                </c:pt>
                <c:pt idx="31">
                  <c:v>5872003422.0099907</c:v>
                </c:pt>
                <c:pt idx="32">
                  <c:v>6202294698.1300011</c:v>
                </c:pt>
                <c:pt idx="33">
                  <c:v>6337319183.21</c:v>
                </c:pt>
                <c:pt idx="34">
                  <c:v>6365213817.0599995</c:v>
                </c:pt>
                <c:pt idx="35">
                  <c:v>6117089095.1400108</c:v>
                </c:pt>
                <c:pt idx="36">
                  <c:v>5750664476.2700005</c:v>
                </c:pt>
                <c:pt idx="37">
                  <c:v>5355431249.9500008</c:v>
                </c:pt>
                <c:pt idx="38">
                  <c:v>5245631945.1100111</c:v>
                </c:pt>
                <c:pt idx="39">
                  <c:v>5294676300.2999992</c:v>
                </c:pt>
                <c:pt idx="40">
                  <c:v>5337364749.5300112</c:v>
                </c:pt>
                <c:pt idx="41">
                  <c:v>5061033788.0299988</c:v>
                </c:pt>
                <c:pt idx="42">
                  <c:v>5094747544.6100101</c:v>
                </c:pt>
                <c:pt idx="43">
                  <c:v>5455145836.1599998</c:v>
                </c:pt>
                <c:pt idx="44">
                  <c:v>5380097145.7000103</c:v>
                </c:pt>
                <c:pt idx="45">
                  <c:v>5141784270.2200108</c:v>
                </c:pt>
                <c:pt idx="46">
                  <c:v>5157774739.0000105</c:v>
                </c:pt>
                <c:pt idx="47">
                  <c:v>5135516253.5800104</c:v>
                </c:pt>
                <c:pt idx="48">
                  <c:v>5050289261.21</c:v>
                </c:pt>
                <c:pt idx="49">
                  <c:v>4817298176.23001</c:v>
                </c:pt>
                <c:pt idx="50">
                  <c:v>4465390971.4000006</c:v>
                </c:pt>
                <c:pt idx="51">
                  <c:v>3637383119.1699996</c:v>
                </c:pt>
                <c:pt idx="52">
                  <c:v>4485110398.9100094</c:v>
                </c:pt>
                <c:pt idx="53">
                  <c:v>4405549594.3199997</c:v>
                </c:pt>
                <c:pt idx="54">
                  <c:v>4330689071.4200001</c:v>
                </c:pt>
                <c:pt idx="55">
                  <c:v>4436404681.46</c:v>
                </c:pt>
                <c:pt idx="56">
                  <c:v>4278890112.1899996</c:v>
                </c:pt>
                <c:pt idx="57">
                  <c:v>3924222360.6400089</c:v>
                </c:pt>
                <c:pt idx="58">
                  <c:v>3868964114.5500088</c:v>
                </c:pt>
                <c:pt idx="59">
                  <c:v>4415504712.6499996</c:v>
                </c:pt>
                <c:pt idx="60">
                  <c:v>4811673699.6899986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C7-4784-B72D-6B5F5A3CC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326303"/>
        <c:axId val="1357331295"/>
      </c:areaChart>
      <c:dateAx>
        <c:axId val="1357326303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331295"/>
        <c:crosses val="autoZero"/>
        <c:auto val="1"/>
        <c:lblOffset val="100"/>
        <c:baseTimeUnit val="days"/>
      </c:dateAx>
      <c:valAx>
        <c:axId val="1357331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326303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1.1973063748387384E-2"/>
                <c:y val="0.3742098562306576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'Final Graph'!$B$1</c:f>
              <c:strCache>
                <c:ptCount val="1"/>
                <c:pt idx="0">
                  <c:v> CRR Only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44440</c:v>
                </c:pt>
                <c:pt idx="1">
                  <c:v>44470</c:v>
                </c:pt>
                <c:pt idx="2">
                  <c:v>44501</c:v>
                </c:pt>
                <c:pt idx="3">
                  <c:v>44531</c:v>
                </c:pt>
                <c:pt idx="4">
                  <c:v>44562</c:v>
                </c:pt>
                <c:pt idx="5">
                  <c:v>44593</c:v>
                </c:pt>
                <c:pt idx="6">
                  <c:v>44621</c:v>
                </c:pt>
                <c:pt idx="7">
                  <c:v>44652</c:v>
                </c:pt>
                <c:pt idx="8">
                  <c:v>44682</c:v>
                </c:pt>
                <c:pt idx="9">
                  <c:v>44713</c:v>
                </c:pt>
                <c:pt idx="10">
                  <c:v>44743</c:v>
                </c:pt>
                <c:pt idx="11">
                  <c:v>44774</c:v>
                </c:pt>
                <c:pt idx="12">
                  <c:v>44805</c:v>
                </c:pt>
                <c:pt idx="13">
                  <c:v>44835</c:v>
                </c:pt>
                <c:pt idx="14">
                  <c:v>44866</c:v>
                </c:pt>
                <c:pt idx="15">
                  <c:v>44896</c:v>
                </c:pt>
                <c:pt idx="16">
                  <c:v>44927</c:v>
                </c:pt>
                <c:pt idx="17">
                  <c:v>44958</c:v>
                </c:pt>
                <c:pt idx="18">
                  <c:v>44986</c:v>
                </c:pt>
                <c:pt idx="19">
                  <c:v>45017</c:v>
                </c:pt>
                <c:pt idx="20">
                  <c:v>45047</c:v>
                </c:pt>
                <c:pt idx="21">
                  <c:v>45078</c:v>
                </c:pt>
                <c:pt idx="22">
                  <c:v>45108</c:v>
                </c:pt>
                <c:pt idx="23">
                  <c:v>45139</c:v>
                </c:pt>
                <c:pt idx="24">
                  <c:v>45170</c:v>
                </c:pt>
              </c:numCache>
            </c:numRef>
          </c:cat>
          <c:val>
            <c:numRef>
              <c:f>'Final Graph'!$B$2:$B$26</c:f>
              <c:numCache>
                <c:formatCode>_(* #,##0.00_);_(* \(#,##0.00\);_(* "-"??_);_(@_)</c:formatCode>
                <c:ptCount val="25"/>
                <c:pt idx="0">
                  <c:v>56942622.976000004</c:v>
                </c:pt>
                <c:pt idx="1">
                  <c:v>68030351.225483879</c:v>
                </c:pt>
                <c:pt idx="2">
                  <c:v>74995057.09300001</c:v>
                </c:pt>
                <c:pt idx="3">
                  <c:v>88096675.820322588</c:v>
                </c:pt>
                <c:pt idx="4">
                  <c:v>89955148.850645185</c:v>
                </c:pt>
                <c:pt idx="5">
                  <c:v>85846537.384642869</c:v>
                </c:pt>
                <c:pt idx="6">
                  <c:v>84309252.882580653</c:v>
                </c:pt>
                <c:pt idx="7">
                  <c:v>89240536.774999976</c:v>
                </c:pt>
                <c:pt idx="8">
                  <c:v>95763022.228709653</c:v>
                </c:pt>
                <c:pt idx="9">
                  <c:v>112303305.77399997</c:v>
                </c:pt>
                <c:pt idx="10">
                  <c:v>110201859.51166643</c:v>
                </c:pt>
                <c:pt idx="11">
                  <c:v>112021884.86533305</c:v>
                </c:pt>
                <c:pt idx="12">
                  <c:v>111807510.65633306</c:v>
                </c:pt>
                <c:pt idx="13">
                  <c:v>85304886.667999968</c:v>
                </c:pt>
                <c:pt idx="14">
                  <c:v>85204059.716333479</c:v>
                </c:pt>
                <c:pt idx="15">
                  <c:v>85615153.429677293</c:v>
                </c:pt>
                <c:pt idx="16">
                  <c:v>91947878.227741629</c:v>
                </c:pt>
                <c:pt idx="17" formatCode="_(* #,##0_);_(* \(#,##0\);_(* &quot;-&quot;??_);_(@_)">
                  <c:v>101089334.8474995</c:v>
                </c:pt>
                <c:pt idx="18" formatCode="_(* #,##0_);_(* \(#,##0\);_(* &quot;-&quot;??_);_(@_)">
                  <c:v>116874345.10741897</c:v>
                </c:pt>
                <c:pt idx="19" formatCode="_(* #,##0_);_(* \(#,##0\);_(* &quot;-&quot;??_);_(@_)">
                  <c:v>112175833.02699941</c:v>
                </c:pt>
                <c:pt idx="20" formatCode="_(* #,##0_);_(* \(#,##0\);_(* &quot;-&quot;??_);_(@_)">
                  <c:v>116807190.19806388</c:v>
                </c:pt>
                <c:pt idx="21" formatCode="_(* #,##0_);_(* \(#,##0\);_(* &quot;-&quot;??_);_(@_)">
                  <c:v>114894173.08666651</c:v>
                </c:pt>
                <c:pt idx="22" formatCode="_(* #,##0_);_(* \(#,##0\);_(* &quot;-&quot;??_);_(@_)">
                  <c:v>98934383.789031789</c:v>
                </c:pt>
                <c:pt idx="23" formatCode="_(* #,##0_);_(* \(#,##0\);_(* &quot;-&quot;??_);_(@_)">
                  <c:v>103953791.92064485</c:v>
                </c:pt>
                <c:pt idx="24" formatCode="_(* #,##0_);_(* \(#,##0\);_(* &quot;-&quot;??_);_(@_)">
                  <c:v>115278297.33466616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C1-4EC3-A9BE-78DE53CBDF79}"/>
            </c:ext>
          </c:extLst>
        </c:ser>
        <c:ser>
          <c:idx val="1"/>
          <c:order val="1"/>
          <c:tx>
            <c:strRef>
              <c:f>'Final Graph'!$C$1</c:f>
              <c:strCache>
                <c:ptCount val="1"/>
                <c:pt idx="0">
                  <c:v> Generation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44440</c:v>
                </c:pt>
                <c:pt idx="1">
                  <c:v>44470</c:v>
                </c:pt>
                <c:pt idx="2">
                  <c:v>44501</c:v>
                </c:pt>
                <c:pt idx="3">
                  <c:v>44531</c:v>
                </c:pt>
                <c:pt idx="4">
                  <c:v>44562</c:v>
                </c:pt>
                <c:pt idx="5">
                  <c:v>44593</c:v>
                </c:pt>
                <c:pt idx="6">
                  <c:v>44621</c:v>
                </c:pt>
                <c:pt idx="7">
                  <c:v>44652</c:v>
                </c:pt>
                <c:pt idx="8">
                  <c:v>44682</c:v>
                </c:pt>
                <c:pt idx="9">
                  <c:v>44713</c:v>
                </c:pt>
                <c:pt idx="10">
                  <c:v>44743</c:v>
                </c:pt>
                <c:pt idx="11">
                  <c:v>44774</c:v>
                </c:pt>
                <c:pt idx="12">
                  <c:v>44805</c:v>
                </c:pt>
                <c:pt idx="13">
                  <c:v>44835</c:v>
                </c:pt>
                <c:pt idx="14">
                  <c:v>44866</c:v>
                </c:pt>
                <c:pt idx="15">
                  <c:v>44896</c:v>
                </c:pt>
                <c:pt idx="16">
                  <c:v>44927</c:v>
                </c:pt>
                <c:pt idx="17">
                  <c:v>44958</c:v>
                </c:pt>
                <c:pt idx="18">
                  <c:v>44986</c:v>
                </c:pt>
                <c:pt idx="19">
                  <c:v>45017</c:v>
                </c:pt>
                <c:pt idx="20">
                  <c:v>45047</c:v>
                </c:pt>
                <c:pt idx="21">
                  <c:v>45078</c:v>
                </c:pt>
                <c:pt idx="22">
                  <c:v>45108</c:v>
                </c:pt>
                <c:pt idx="23">
                  <c:v>45139</c:v>
                </c:pt>
                <c:pt idx="24">
                  <c:v>45170</c:v>
                </c:pt>
              </c:numCache>
            </c:numRef>
          </c:cat>
          <c:val>
            <c:numRef>
              <c:f>'Final Graph'!$C$2:$C$26</c:f>
              <c:numCache>
                <c:formatCode>_(* #,##0.00_);_(* \(#,##0.00\);_(* "-"??_);_(@_)</c:formatCode>
                <c:ptCount val="25"/>
                <c:pt idx="0">
                  <c:v>111083462.92199998</c:v>
                </c:pt>
                <c:pt idx="1">
                  <c:v>232505667.86387095</c:v>
                </c:pt>
                <c:pt idx="2">
                  <c:v>98244412.585333347</c:v>
                </c:pt>
                <c:pt idx="3">
                  <c:v>103235974.14290321</c:v>
                </c:pt>
                <c:pt idx="4">
                  <c:v>175937435.92225796</c:v>
                </c:pt>
                <c:pt idx="5">
                  <c:v>179941458.53107145</c:v>
                </c:pt>
                <c:pt idx="6">
                  <c:v>115671401.68193547</c:v>
                </c:pt>
                <c:pt idx="7">
                  <c:v>133728918.62600002</c:v>
                </c:pt>
                <c:pt idx="8">
                  <c:v>161110898.6664516</c:v>
                </c:pt>
                <c:pt idx="9">
                  <c:v>166916682.45133322</c:v>
                </c:pt>
                <c:pt idx="10">
                  <c:v>249547149.16133311</c:v>
                </c:pt>
                <c:pt idx="11">
                  <c:v>243257627.82699999</c:v>
                </c:pt>
                <c:pt idx="12">
                  <c:v>217216360.97900036</c:v>
                </c:pt>
                <c:pt idx="13">
                  <c:v>184140615.00433305</c:v>
                </c:pt>
                <c:pt idx="14">
                  <c:v>203653540.2079998</c:v>
                </c:pt>
                <c:pt idx="15">
                  <c:v>269288240.16290313</c:v>
                </c:pt>
                <c:pt idx="16">
                  <c:v>239577708.53806388</c:v>
                </c:pt>
                <c:pt idx="17" formatCode="_(* #,##0_);_(* \(#,##0\);_(* &quot;-&quot;??_);_(@_)">
                  <c:v>162147219.05642849</c:v>
                </c:pt>
                <c:pt idx="18" formatCode="_(* #,##0_);_(* \(#,##0\);_(* &quot;-&quot;??_);_(@_)">
                  <c:v>264593322.01774165</c:v>
                </c:pt>
                <c:pt idx="19" formatCode="_(* #,##0_);_(* \(#,##0\);_(* &quot;-&quot;??_);_(@_)">
                  <c:v>251316491.94899896</c:v>
                </c:pt>
                <c:pt idx="20" formatCode="_(* #,##0_);_(* \(#,##0\);_(* &quot;-&quot;??_);_(@_)">
                  <c:v>230473984.81516126</c:v>
                </c:pt>
                <c:pt idx="21" formatCode="_(* #,##0_);_(* \(#,##0\);_(* &quot;-&quot;??_);_(@_)">
                  <c:v>282140845.6209991</c:v>
                </c:pt>
                <c:pt idx="22" formatCode="_(* #,##0_);_(* \(#,##0\);_(* &quot;-&quot;??_);_(@_)">
                  <c:v>126223656.17999993</c:v>
                </c:pt>
                <c:pt idx="23" formatCode="_(* #,##0_);_(* \(#,##0\);_(* &quot;-&quot;??_);_(@_)">
                  <c:v>145137658.12516111</c:v>
                </c:pt>
                <c:pt idx="24" formatCode="_(* #,##0_);_(* \(#,##0\);_(* &quot;-&quot;??_);_(@_)">
                  <c:v>230907896.08166683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C1-4EC3-A9BE-78DE53CBDF79}"/>
            </c:ext>
          </c:extLst>
        </c:ser>
        <c:ser>
          <c:idx val="2"/>
          <c:order val="2"/>
          <c:tx>
            <c:strRef>
              <c:f>'Final Graph'!$D$1</c:f>
              <c:strCache>
                <c:ptCount val="1"/>
                <c:pt idx="0">
                  <c:v> Load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44440</c:v>
                </c:pt>
                <c:pt idx="1">
                  <c:v>44470</c:v>
                </c:pt>
                <c:pt idx="2">
                  <c:v>44501</c:v>
                </c:pt>
                <c:pt idx="3">
                  <c:v>44531</c:v>
                </c:pt>
                <c:pt idx="4">
                  <c:v>44562</c:v>
                </c:pt>
                <c:pt idx="5">
                  <c:v>44593</c:v>
                </c:pt>
                <c:pt idx="6">
                  <c:v>44621</c:v>
                </c:pt>
                <c:pt idx="7">
                  <c:v>44652</c:v>
                </c:pt>
                <c:pt idx="8">
                  <c:v>44682</c:v>
                </c:pt>
                <c:pt idx="9">
                  <c:v>44713</c:v>
                </c:pt>
                <c:pt idx="10">
                  <c:v>44743</c:v>
                </c:pt>
                <c:pt idx="11">
                  <c:v>44774</c:v>
                </c:pt>
                <c:pt idx="12">
                  <c:v>44805</c:v>
                </c:pt>
                <c:pt idx="13">
                  <c:v>44835</c:v>
                </c:pt>
                <c:pt idx="14">
                  <c:v>44866</c:v>
                </c:pt>
                <c:pt idx="15">
                  <c:v>44896</c:v>
                </c:pt>
                <c:pt idx="16">
                  <c:v>44927</c:v>
                </c:pt>
                <c:pt idx="17">
                  <c:v>44958</c:v>
                </c:pt>
                <c:pt idx="18">
                  <c:v>44986</c:v>
                </c:pt>
                <c:pt idx="19">
                  <c:v>45017</c:v>
                </c:pt>
                <c:pt idx="20">
                  <c:v>45047</c:v>
                </c:pt>
                <c:pt idx="21">
                  <c:v>45078</c:v>
                </c:pt>
                <c:pt idx="22">
                  <c:v>45108</c:v>
                </c:pt>
                <c:pt idx="23">
                  <c:v>45139</c:v>
                </c:pt>
                <c:pt idx="24">
                  <c:v>45170</c:v>
                </c:pt>
              </c:numCache>
            </c:numRef>
          </c:cat>
          <c:val>
            <c:numRef>
              <c:f>'Final Graph'!$D$2:$D$26</c:f>
              <c:numCache>
                <c:formatCode>_(* #,##0.00_);_(* \(#,##0.00\);_(* "-"??_);_(@_)</c:formatCode>
                <c:ptCount val="25"/>
                <c:pt idx="0">
                  <c:v>176656914.23800004</c:v>
                </c:pt>
                <c:pt idx="1">
                  <c:v>183049295.93161288</c:v>
                </c:pt>
                <c:pt idx="2">
                  <c:v>182795947.48766661</c:v>
                </c:pt>
                <c:pt idx="3">
                  <c:v>187617162.42709681</c:v>
                </c:pt>
                <c:pt idx="4">
                  <c:v>248154294.95967743</c:v>
                </c:pt>
                <c:pt idx="5">
                  <c:v>308650201.05464286</c:v>
                </c:pt>
                <c:pt idx="6">
                  <c:v>82989167.266451582</c:v>
                </c:pt>
                <c:pt idx="7">
                  <c:v>84201398.967666656</c:v>
                </c:pt>
                <c:pt idx="8">
                  <c:v>253094950.20451611</c:v>
                </c:pt>
                <c:pt idx="9">
                  <c:v>246482728.85433313</c:v>
                </c:pt>
                <c:pt idx="10">
                  <c:v>297705514.97800028</c:v>
                </c:pt>
                <c:pt idx="11">
                  <c:v>371421731.18566632</c:v>
                </c:pt>
                <c:pt idx="12">
                  <c:v>345172363.26499933</c:v>
                </c:pt>
                <c:pt idx="13">
                  <c:v>331331434.79633355</c:v>
                </c:pt>
                <c:pt idx="14">
                  <c:v>263803746.28266674</c:v>
                </c:pt>
                <c:pt idx="15">
                  <c:v>435900772.00483841</c:v>
                </c:pt>
                <c:pt idx="16">
                  <c:v>330034588.14451599</c:v>
                </c:pt>
                <c:pt idx="17" formatCode="_(* #,##0_);_(* \(#,##0\);_(* &quot;-&quot;??_);_(@_)">
                  <c:v>328794214.7107144</c:v>
                </c:pt>
                <c:pt idx="18" formatCode="_(* #,##0_);_(* \(#,##0\);_(* &quot;-&quot;??_);_(@_)">
                  <c:v>350130448.67483854</c:v>
                </c:pt>
                <c:pt idx="19" formatCode="_(* #,##0_);_(* \(#,##0\);_(* &quot;-&quot;??_);_(@_)">
                  <c:v>298739804.63899988</c:v>
                </c:pt>
                <c:pt idx="20" formatCode="_(* #,##0_);_(* \(#,##0\);_(* &quot;-&quot;??_);_(@_)">
                  <c:v>290124340.70580661</c:v>
                </c:pt>
                <c:pt idx="21" formatCode="_(* #,##0_);_(* \(#,##0\);_(* &quot;-&quot;??_);_(@_)">
                  <c:v>437756514.2873342</c:v>
                </c:pt>
                <c:pt idx="22" formatCode="_(* #,##0_);_(* \(#,##0\);_(* &quot;-&quot;??_);_(@_)">
                  <c:v>574534950.5945164</c:v>
                </c:pt>
                <c:pt idx="23" formatCode="_(* #,##0_);_(* \(#,##0\);_(* &quot;-&quot;??_);_(@_)">
                  <c:v>571132763.19322646</c:v>
                </c:pt>
                <c:pt idx="24" formatCode="_(* #,##0_);_(* \(#,##0\);_(* &quot;-&quot;??_);_(@_)">
                  <c:v>507860616.31400079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C1-4EC3-A9BE-78DE53CBDF79}"/>
            </c:ext>
          </c:extLst>
        </c:ser>
        <c:ser>
          <c:idx val="3"/>
          <c:order val="3"/>
          <c:tx>
            <c:strRef>
              <c:f>'Final Graph'!$E$1</c:f>
              <c:strCache>
                <c:ptCount val="1"/>
                <c:pt idx="0">
                  <c:v> Load and Generation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44440</c:v>
                </c:pt>
                <c:pt idx="1">
                  <c:v>44470</c:v>
                </c:pt>
                <c:pt idx="2">
                  <c:v>44501</c:v>
                </c:pt>
                <c:pt idx="3">
                  <c:v>44531</c:v>
                </c:pt>
                <c:pt idx="4">
                  <c:v>44562</c:v>
                </c:pt>
                <c:pt idx="5">
                  <c:v>44593</c:v>
                </c:pt>
                <c:pt idx="6">
                  <c:v>44621</c:v>
                </c:pt>
                <c:pt idx="7">
                  <c:v>44652</c:v>
                </c:pt>
                <c:pt idx="8">
                  <c:v>44682</c:v>
                </c:pt>
                <c:pt idx="9">
                  <c:v>44713</c:v>
                </c:pt>
                <c:pt idx="10">
                  <c:v>44743</c:v>
                </c:pt>
                <c:pt idx="11">
                  <c:v>44774</c:v>
                </c:pt>
                <c:pt idx="12">
                  <c:v>44805</c:v>
                </c:pt>
                <c:pt idx="13">
                  <c:v>44835</c:v>
                </c:pt>
                <c:pt idx="14">
                  <c:v>44866</c:v>
                </c:pt>
                <c:pt idx="15">
                  <c:v>44896</c:v>
                </c:pt>
                <c:pt idx="16">
                  <c:v>44927</c:v>
                </c:pt>
                <c:pt idx="17">
                  <c:v>44958</c:v>
                </c:pt>
                <c:pt idx="18">
                  <c:v>44986</c:v>
                </c:pt>
                <c:pt idx="19">
                  <c:v>45017</c:v>
                </c:pt>
                <c:pt idx="20">
                  <c:v>45047</c:v>
                </c:pt>
                <c:pt idx="21">
                  <c:v>45078</c:v>
                </c:pt>
                <c:pt idx="22">
                  <c:v>45108</c:v>
                </c:pt>
                <c:pt idx="23">
                  <c:v>45139</c:v>
                </c:pt>
                <c:pt idx="24">
                  <c:v>45170</c:v>
                </c:pt>
              </c:numCache>
            </c:numRef>
          </c:cat>
          <c:val>
            <c:numRef>
              <c:f>'Final Graph'!$E$2:$E$26</c:f>
              <c:numCache>
                <c:formatCode>_(* #,##0.00_);_(* \(#,##0.00\);_(* "-"??_);_(@_)</c:formatCode>
                <c:ptCount val="25"/>
                <c:pt idx="0">
                  <c:v>1054521531.3013334</c:v>
                </c:pt>
                <c:pt idx="1">
                  <c:v>766788445.8819356</c:v>
                </c:pt>
                <c:pt idx="2">
                  <c:v>1056474745.9036666</c:v>
                </c:pt>
                <c:pt idx="3">
                  <c:v>1027743754.3664516</c:v>
                </c:pt>
                <c:pt idx="4">
                  <c:v>1003255314.8203226</c:v>
                </c:pt>
                <c:pt idx="5">
                  <c:v>1594556893.5967863</c:v>
                </c:pt>
                <c:pt idx="6">
                  <c:v>1132539139.2929032</c:v>
                </c:pt>
                <c:pt idx="7">
                  <c:v>1062971985.6423334</c:v>
                </c:pt>
                <c:pt idx="8">
                  <c:v>1160302009.5274196</c:v>
                </c:pt>
                <c:pt idx="9">
                  <c:v>1383876162.4693332</c:v>
                </c:pt>
                <c:pt idx="10">
                  <c:v>1873424790.637671</c:v>
                </c:pt>
                <c:pt idx="11">
                  <c:v>1941375673.0060027</c:v>
                </c:pt>
                <c:pt idx="12">
                  <c:v>1890193542.4686685</c:v>
                </c:pt>
                <c:pt idx="13">
                  <c:v>1638086707.6090014</c:v>
                </c:pt>
                <c:pt idx="14">
                  <c:v>1348318453.2253346</c:v>
                </c:pt>
                <c:pt idx="15">
                  <c:v>2150603661.9754825</c:v>
                </c:pt>
                <c:pt idx="16">
                  <c:v>1827959200.3951602</c:v>
                </c:pt>
                <c:pt idx="17" formatCode="_(* #,##0_);_(* \(#,##0\);_(* &quot;-&quot;??_);_(@_)">
                  <c:v>1921916394.3949962</c:v>
                </c:pt>
                <c:pt idx="18" formatCode="_(* #,##0_);_(* \(#,##0\);_(* &quot;-&quot;??_);_(@_)">
                  <c:v>1831129919.1532261</c:v>
                </c:pt>
                <c:pt idx="19" formatCode="_(* #,##0_);_(* \(#,##0\);_(* &quot;-&quot;??_);_(@_)">
                  <c:v>1708141576.7753332</c:v>
                </c:pt>
                <c:pt idx="20" formatCode="_(* #,##0_);_(* \(#,##0\);_(* &quot;-&quot;??_);_(@_)">
                  <c:v>1735132283.3645155</c:v>
                </c:pt>
                <c:pt idx="21" formatCode="_(* #,##0_);_(* \(#,##0\);_(* &quot;-&quot;??_);_(@_)">
                  <c:v>2122028410.9139967</c:v>
                </c:pt>
                <c:pt idx="22" formatCode="_(* #,##0_);_(* \(#,##0\);_(* &quot;-&quot;??_);_(@_)">
                  <c:v>2900273253.0141945</c:v>
                </c:pt>
                <c:pt idx="23" formatCode="_(* #,##0_);_(* \(#,##0\);_(* &quot;-&quot;??_);_(@_)">
                  <c:v>3231894406.0864525</c:v>
                </c:pt>
                <c:pt idx="24" formatCode="_(* #,##0_);_(* \(#,##0\);_(* &quot;-&quot;??_);_(@_)">
                  <c:v>3298663880.5703359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C1-4EC3-A9BE-78DE53CBDF79}"/>
            </c:ext>
          </c:extLst>
        </c:ser>
        <c:ser>
          <c:idx val="4"/>
          <c:order val="4"/>
          <c:tx>
            <c:strRef>
              <c:f>'Final Graph'!$F$1</c:f>
              <c:strCache>
                <c:ptCount val="1"/>
                <c:pt idx="0">
                  <c:v> Trader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44440</c:v>
                </c:pt>
                <c:pt idx="1">
                  <c:v>44470</c:v>
                </c:pt>
                <c:pt idx="2">
                  <c:v>44501</c:v>
                </c:pt>
                <c:pt idx="3">
                  <c:v>44531</c:v>
                </c:pt>
                <c:pt idx="4">
                  <c:v>44562</c:v>
                </c:pt>
                <c:pt idx="5">
                  <c:v>44593</c:v>
                </c:pt>
                <c:pt idx="6">
                  <c:v>44621</c:v>
                </c:pt>
                <c:pt idx="7">
                  <c:v>44652</c:v>
                </c:pt>
                <c:pt idx="8">
                  <c:v>44682</c:v>
                </c:pt>
                <c:pt idx="9">
                  <c:v>44713</c:v>
                </c:pt>
                <c:pt idx="10">
                  <c:v>44743</c:v>
                </c:pt>
                <c:pt idx="11">
                  <c:v>44774</c:v>
                </c:pt>
                <c:pt idx="12">
                  <c:v>44805</c:v>
                </c:pt>
                <c:pt idx="13">
                  <c:v>44835</c:v>
                </c:pt>
                <c:pt idx="14">
                  <c:v>44866</c:v>
                </c:pt>
                <c:pt idx="15">
                  <c:v>44896</c:v>
                </c:pt>
                <c:pt idx="16">
                  <c:v>44927</c:v>
                </c:pt>
                <c:pt idx="17">
                  <c:v>44958</c:v>
                </c:pt>
                <c:pt idx="18">
                  <c:v>44986</c:v>
                </c:pt>
                <c:pt idx="19">
                  <c:v>45017</c:v>
                </c:pt>
                <c:pt idx="20">
                  <c:v>45047</c:v>
                </c:pt>
                <c:pt idx="21">
                  <c:v>45078</c:v>
                </c:pt>
                <c:pt idx="22">
                  <c:v>45108</c:v>
                </c:pt>
                <c:pt idx="23">
                  <c:v>45139</c:v>
                </c:pt>
                <c:pt idx="24">
                  <c:v>45170</c:v>
                </c:pt>
              </c:numCache>
            </c:numRef>
          </c:cat>
          <c:val>
            <c:numRef>
              <c:f>'Final Graph'!$F$2:$F$26</c:f>
              <c:numCache>
                <c:formatCode>_(* #,##0.00_);_(* \(#,##0.00\);_(* "-"??_);_(@_)</c:formatCode>
                <c:ptCount val="25"/>
                <c:pt idx="0">
                  <c:v>321800337.05533338</c:v>
                </c:pt>
                <c:pt idx="1">
                  <c:v>311702780.69472337</c:v>
                </c:pt>
                <c:pt idx="2">
                  <c:v>346760668.19066668</c:v>
                </c:pt>
                <c:pt idx="3">
                  <c:v>380750154.65741932</c:v>
                </c:pt>
                <c:pt idx="4">
                  <c:v>388777165.66258049</c:v>
                </c:pt>
                <c:pt idx="5">
                  <c:v>670026202.45571411</c:v>
                </c:pt>
                <c:pt idx="6">
                  <c:v>526264494.93225819</c:v>
                </c:pt>
                <c:pt idx="7">
                  <c:v>505523915.49966651</c:v>
                </c:pt>
                <c:pt idx="8">
                  <c:v>554911148.34032261</c:v>
                </c:pt>
                <c:pt idx="9">
                  <c:v>591446784.99866641</c:v>
                </c:pt>
                <c:pt idx="10">
                  <c:v>717241440.5289923</c:v>
                </c:pt>
                <c:pt idx="11">
                  <c:v>644078543.20299673</c:v>
                </c:pt>
                <c:pt idx="12">
                  <c:v>670973852.37133777</c:v>
                </c:pt>
                <c:pt idx="13">
                  <c:v>675949178.97566462</c:v>
                </c:pt>
                <c:pt idx="14">
                  <c:v>681331472.3543247</c:v>
                </c:pt>
                <c:pt idx="15">
                  <c:v>777248342.70322049</c:v>
                </c:pt>
                <c:pt idx="16">
                  <c:v>767787225.63450968</c:v>
                </c:pt>
                <c:pt idx="17" formatCode="_(* #,##0_);_(* \(#,##0\);_(* &quot;-&quot;??_);_(@_)">
                  <c:v>772753484.69392526</c:v>
                </c:pt>
                <c:pt idx="18" formatCode="_(* #,##0_);_(* \(#,##0\);_(* &quot;-&quot;??_);_(@_)">
                  <c:v>735033945.06161296</c:v>
                </c:pt>
                <c:pt idx="19" formatCode="_(* #,##0_);_(* \(#,##0\);_(* &quot;-&quot;??_);_(@_)">
                  <c:v>703354065.99133289</c:v>
                </c:pt>
                <c:pt idx="20" formatCode="_(* #,##0_);_(* \(#,##0\);_(* &quot;-&quot;??_);_(@_)">
                  <c:v>710936576.82484031</c:v>
                </c:pt>
                <c:pt idx="21" formatCode="_(* #,##0_);_(* \(#,##0\);_(* &quot;-&quot;??_);_(@_)">
                  <c:v>685398135.42933404</c:v>
                </c:pt>
                <c:pt idx="22" formatCode="_(* #,##0_);_(* \(#,##0\);_(* &quot;-&quot;??_);_(@_)">
                  <c:v>750973911.61225796</c:v>
                </c:pt>
                <c:pt idx="23" formatCode="_(* #,##0_);_(* \(#,##0\);_(* &quot;-&quot;??_);_(@_)">
                  <c:v>844496233.4183948</c:v>
                </c:pt>
                <c:pt idx="24" formatCode="_(* #,##0_);_(* \(#,##0\);_(* &quot;-&quot;??_);_(@_)">
                  <c:v>888241091.09300375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9C1-4EC3-A9BE-78DE53CBD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56880"/>
        <c:axId val="210457296"/>
      </c:lineChart>
      <c:dateAx>
        <c:axId val="21045688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57296"/>
        <c:crosses val="autoZero"/>
        <c:auto val="1"/>
        <c:lblOffset val="100"/>
        <c:baseTimeUnit val="months"/>
      </c:dateAx>
      <c:valAx>
        <c:axId val="21045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5688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5.1340377324629299E-3"/>
                <c:y val="0.25348068333563561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Discretionary</a:t>
                  </a:r>
                  <a:r>
                    <a:rPr lang="en-US" baseline="0"/>
                    <a:t> Collateral in Mill</a:t>
                  </a:r>
                  <a:r>
                    <a:rPr lang="en-US"/>
                    <a:t>ions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Graph1!$C$2</c:f>
              <c:strCache>
                <c:ptCount val="1"/>
                <c:pt idx="0">
                  <c:v>TPE</c:v>
                </c:pt>
              </c:strCache>
            </c:strRef>
          </c:tx>
          <c:spPr>
            <a:solidFill>
              <a:srgbClr val="685BC7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Graph1!$C$3:$C$7</c:f>
              <c:numCache>
                <c:formatCode>_(* #,##0_);_(* \(#,##0\);_(* "-"??_);_(@_)</c:formatCode>
                <c:ptCount val="5"/>
                <c:pt idx="0">
                  <c:v>53775842.748666614</c:v>
                </c:pt>
                <c:pt idx="1">
                  <c:v>32854704.126333382</c:v>
                </c:pt>
                <c:pt idx="2">
                  <c:v>429763938.73133373</c:v>
                </c:pt>
                <c:pt idx="3">
                  <c:v>1668165848.3126678</c:v>
                </c:pt>
                <c:pt idx="4">
                  <c:v>318912735.93066657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6-49CC-BE8D-E16A356CC3AC}"/>
            </c:ext>
          </c:extLst>
        </c:ser>
        <c:ser>
          <c:idx val="2"/>
          <c:order val="1"/>
          <c:tx>
            <c:strRef>
              <c:f>Graph1!$D$2</c:f>
              <c:strCache>
                <c:ptCount val="1"/>
                <c:pt idx="0">
                  <c:v>DAM  EXPOSURE</c:v>
                </c:pt>
              </c:strCache>
            </c:strRef>
          </c:tx>
          <c:spPr>
            <a:solidFill>
              <a:srgbClr val="FFD100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Graph1!$D$3:$D$7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7964851.840333323</c:v>
                </c:pt>
                <c:pt idx="2">
                  <c:v>77375051.526333332</c:v>
                </c:pt>
                <c:pt idx="3">
                  <c:v>404502424.25633317</c:v>
                </c:pt>
                <c:pt idx="4">
                  <c:v>59392374.64899984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36-49CC-BE8D-E16A356CC3AC}"/>
            </c:ext>
          </c:extLst>
        </c:ser>
        <c:ser>
          <c:idx val="3"/>
          <c:order val="2"/>
          <c:tx>
            <c:strRef>
              <c:f>Graph1!$E$2</c:f>
              <c:strCache>
                <c:ptCount val="1"/>
                <c:pt idx="0">
                  <c:v>CRR LOCKED ACL</c:v>
                </c:pt>
              </c:strCache>
            </c:strRef>
          </c:tx>
          <c:spPr>
            <a:solidFill>
              <a:srgbClr val="003865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Graph1!$E$3:$E$7</c:f>
              <c:numCache>
                <c:formatCode>_(* #,##0_);_(* \(#,##0\);_(* "-"??_);_(@_)</c:formatCode>
                <c:ptCount val="5"/>
                <c:pt idx="0">
                  <c:v>23278938.168000016</c:v>
                </c:pt>
                <c:pt idx="1">
                  <c:v>23137438.292999994</c:v>
                </c:pt>
                <c:pt idx="2">
                  <c:v>34696740.689666666</c:v>
                </c:pt>
                <c:pt idx="3">
                  <c:v>208465809.64166662</c:v>
                </c:pt>
                <c:pt idx="4">
                  <c:v>80025082.980666682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36-49CC-BE8D-E16A356CC3AC}"/>
            </c:ext>
          </c:extLst>
        </c:ser>
        <c:ser>
          <c:idx val="4"/>
          <c:order val="3"/>
          <c:tx>
            <c:strRef>
              <c:f>Graph1!$F$2</c:f>
              <c:strCache>
                <c:ptCount val="1"/>
                <c:pt idx="0">
                  <c:v>DISCRETIONARY COLLATERAL</c:v>
                </c:pt>
              </c:strCache>
            </c:strRef>
          </c:tx>
          <c:spPr>
            <a:solidFill>
              <a:srgbClr val="00AEC7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Graph1!$F$3:$F$7</c:f>
              <c:numCache>
                <c:formatCode>_(* #,##0_);_(* \(#,##0\);_(* "-"??_);_(@_)</c:formatCode>
                <c:ptCount val="5"/>
                <c:pt idx="0">
                  <c:v>115278297.33466616</c:v>
                </c:pt>
                <c:pt idx="1">
                  <c:v>230907896.08166683</c:v>
                </c:pt>
                <c:pt idx="2">
                  <c:v>507860616.31400079</c:v>
                </c:pt>
                <c:pt idx="3">
                  <c:v>3298663880.5703359</c:v>
                </c:pt>
                <c:pt idx="4">
                  <c:v>888241091.09300375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36-49CC-BE8D-E16A356CC3AC}"/>
            </c:ext>
          </c:extLst>
        </c:ser>
        <c:ser>
          <c:idx val="0"/>
          <c:order val="4"/>
          <c:tx>
            <c:strRef>
              <c:f>Graph1!$B$2</c:f>
              <c:strCache>
                <c:ptCount val="1"/>
                <c:pt idx="0">
                  <c:v>Total CPs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Graph1!$B$3:$B$7</c:f>
              <c:numCache>
                <c:formatCode>General</c:formatCode>
                <c:ptCount val="5"/>
                <c:pt idx="0">
                  <c:v>48</c:v>
                </c:pt>
                <c:pt idx="1">
                  <c:v>47</c:v>
                </c:pt>
                <c:pt idx="2">
                  <c:v>57</c:v>
                </c:pt>
                <c:pt idx="3">
                  <c:v>41</c:v>
                </c:pt>
                <c:pt idx="4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36-49CC-BE8D-E16A356CC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937184"/>
        <c:axId val="206951744"/>
      </c:barChart>
      <c:catAx>
        <c:axId val="20693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51744"/>
        <c:crosses val="autoZero"/>
        <c:auto val="1"/>
        <c:lblAlgn val="ctr"/>
        <c:lblOffset val="100"/>
        <c:noMultiLvlLbl val="0"/>
      </c:catAx>
      <c:valAx>
        <c:axId val="206951744"/>
        <c:scaling>
          <c:orientation val="minMax"/>
          <c:max val="32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371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8.9201398316589756E-2"/>
                <c:y val="0.22488030591003713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ERCOT Market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'ERCOT Market'!$B$1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'ERCOT Market'!$A$2:$A$397</c:f>
              <c:numCache>
                <c:formatCode>d\-mmm\-yy</c:formatCode>
                <c:ptCount val="396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  <c:pt idx="61">
                  <c:v>44835</c:v>
                </c:pt>
                <c:pt idx="62">
                  <c:v>44836</c:v>
                </c:pt>
                <c:pt idx="63">
                  <c:v>44837</c:v>
                </c:pt>
                <c:pt idx="64">
                  <c:v>44838</c:v>
                </c:pt>
                <c:pt idx="65">
                  <c:v>44839</c:v>
                </c:pt>
                <c:pt idx="66">
                  <c:v>44840</c:v>
                </c:pt>
                <c:pt idx="67">
                  <c:v>44841</c:v>
                </c:pt>
                <c:pt idx="68">
                  <c:v>44842</c:v>
                </c:pt>
                <c:pt idx="69">
                  <c:v>44843</c:v>
                </c:pt>
                <c:pt idx="70">
                  <c:v>44844</c:v>
                </c:pt>
                <c:pt idx="71">
                  <c:v>44845</c:v>
                </c:pt>
                <c:pt idx="72">
                  <c:v>44846</c:v>
                </c:pt>
                <c:pt idx="73">
                  <c:v>44847</c:v>
                </c:pt>
                <c:pt idx="74">
                  <c:v>44848</c:v>
                </c:pt>
                <c:pt idx="75">
                  <c:v>44849</c:v>
                </c:pt>
                <c:pt idx="76">
                  <c:v>44850</c:v>
                </c:pt>
                <c:pt idx="77">
                  <c:v>44851</c:v>
                </c:pt>
                <c:pt idx="78">
                  <c:v>44852</c:v>
                </c:pt>
                <c:pt idx="79">
                  <c:v>44853</c:v>
                </c:pt>
                <c:pt idx="80">
                  <c:v>44854</c:v>
                </c:pt>
                <c:pt idx="81">
                  <c:v>44855</c:v>
                </c:pt>
                <c:pt idx="82">
                  <c:v>44856</c:v>
                </c:pt>
                <c:pt idx="83">
                  <c:v>44857</c:v>
                </c:pt>
                <c:pt idx="84">
                  <c:v>44858</c:v>
                </c:pt>
                <c:pt idx="85">
                  <c:v>44859</c:v>
                </c:pt>
                <c:pt idx="86">
                  <c:v>44860</c:v>
                </c:pt>
                <c:pt idx="87">
                  <c:v>44861</c:v>
                </c:pt>
                <c:pt idx="88">
                  <c:v>44862</c:v>
                </c:pt>
                <c:pt idx="89">
                  <c:v>44863</c:v>
                </c:pt>
                <c:pt idx="90">
                  <c:v>44864</c:v>
                </c:pt>
                <c:pt idx="91">
                  <c:v>44865</c:v>
                </c:pt>
                <c:pt idx="92">
                  <c:v>44866</c:v>
                </c:pt>
                <c:pt idx="93">
                  <c:v>44867</c:v>
                </c:pt>
                <c:pt idx="94">
                  <c:v>44868</c:v>
                </c:pt>
                <c:pt idx="95">
                  <c:v>44869</c:v>
                </c:pt>
                <c:pt idx="96">
                  <c:v>44870</c:v>
                </c:pt>
                <c:pt idx="97">
                  <c:v>44871</c:v>
                </c:pt>
                <c:pt idx="98">
                  <c:v>44872</c:v>
                </c:pt>
                <c:pt idx="99">
                  <c:v>44873</c:v>
                </c:pt>
                <c:pt idx="100">
                  <c:v>44874</c:v>
                </c:pt>
                <c:pt idx="101">
                  <c:v>44875</c:v>
                </c:pt>
                <c:pt idx="102">
                  <c:v>44876</c:v>
                </c:pt>
                <c:pt idx="103">
                  <c:v>44877</c:v>
                </c:pt>
                <c:pt idx="104">
                  <c:v>44878</c:v>
                </c:pt>
                <c:pt idx="105">
                  <c:v>44879</c:v>
                </c:pt>
                <c:pt idx="106">
                  <c:v>44880</c:v>
                </c:pt>
                <c:pt idx="107">
                  <c:v>44881</c:v>
                </c:pt>
                <c:pt idx="108">
                  <c:v>44882</c:v>
                </c:pt>
                <c:pt idx="109">
                  <c:v>44883</c:v>
                </c:pt>
                <c:pt idx="110">
                  <c:v>44884</c:v>
                </c:pt>
                <c:pt idx="111">
                  <c:v>44885</c:v>
                </c:pt>
                <c:pt idx="112">
                  <c:v>44886</c:v>
                </c:pt>
                <c:pt idx="113">
                  <c:v>44887</c:v>
                </c:pt>
                <c:pt idx="114">
                  <c:v>44888</c:v>
                </c:pt>
                <c:pt idx="115">
                  <c:v>44889</c:v>
                </c:pt>
                <c:pt idx="116">
                  <c:v>44890</c:v>
                </c:pt>
                <c:pt idx="117">
                  <c:v>44891</c:v>
                </c:pt>
                <c:pt idx="118">
                  <c:v>44892</c:v>
                </c:pt>
                <c:pt idx="119">
                  <c:v>44893</c:v>
                </c:pt>
                <c:pt idx="120">
                  <c:v>44894</c:v>
                </c:pt>
                <c:pt idx="121">
                  <c:v>44895</c:v>
                </c:pt>
                <c:pt idx="122">
                  <c:v>44896</c:v>
                </c:pt>
                <c:pt idx="123">
                  <c:v>44897</c:v>
                </c:pt>
                <c:pt idx="124">
                  <c:v>44898</c:v>
                </c:pt>
                <c:pt idx="125">
                  <c:v>44899</c:v>
                </c:pt>
                <c:pt idx="126">
                  <c:v>44900</c:v>
                </c:pt>
                <c:pt idx="127">
                  <c:v>44901</c:v>
                </c:pt>
                <c:pt idx="128">
                  <c:v>44902</c:v>
                </c:pt>
                <c:pt idx="129">
                  <c:v>44903</c:v>
                </c:pt>
                <c:pt idx="130">
                  <c:v>44904</c:v>
                </c:pt>
                <c:pt idx="131">
                  <c:v>44905</c:v>
                </c:pt>
                <c:pt idx="132">
                  <c:v>44906</c:v>
                </c:pt>
                <c:pt idx="133">
                  <c:v>44907</c:v>
                </c:pt>
                <c:pt idx="134">
                  <c:v>44908</c:v>
                </c:pt>
                <c:pt idx="135">
                  <c:v>44909</c:v>
                </c:pt>
                <c:pt idx="136">
                  <c:v>44910</c:v>
                </c:pt>
                <c:pt idx="137">
                  <c:v>44911</c:v>
                </c:pt>
                <c:pt idx="138">
                  <c:v>44912</c:v>
                </c:pt>
                <c:pt idx="139">
                  <c:v>44913</c:v>
                </c:pt>
                <c:pt idx="140">
                  <c:v>44914</c:v>
                </c:pt>
                <c:pt idx="141">
                  <c:v>44915</c:v>
                </c:pt>
                <c:pt idx="142">
                  <c:v>44916</c:v>
                </c:pt>
                <c:pt idx="143">
                  <c:v>44917</c:v>
                </c:pt>
                <c:pt idx="144">
                  <c:v>44918</c:v>
                </c:pt>
                <c:pt idx="145">
                  <c:v>44919</c:v>
                </c:pt>
                <c:pt idx="146">
                  <c:v>44920</c:v>
                </c:pt>
                <c:pt idx="147">
                  <c:v>44921</c:v>
                </c:pt>
                <c:pt idx="148">
                  <c:v>44922</c:v>
                </c:pt>
                <c:pt idx="149">
                  <c:v>44923</c:v>
                </c:pt>
                <c:pt idx="150">
                  <c:v>44924</c:v>
                </c:pt>
                <c:pt idx="151">
                  <c:v>44925</c:v>
                </c:pt>
                <c:pt idx="152">
                  <c:v>44926</c:v>
                </c:pt>
                <c:pt idx="153">
                  <c:v>44927</c:v>
                </c:pt>
                <c:pt idx="154">
                  <c:v>44928</c:v>
                </c:pt>
                <c:pt idx="155">
                  <c:v>44929</c:v>
                </c:pt>
                <c:pt idx="156">
                  <c:v>44930</c:v>
                </c:pt>
                <c:pt idx="157">
                  <c:v>44931</c:v>
                </c:pt>
                <c:pt idx="158">
                  <c:v>44932</c:v>
                </c:pt>
                <c:pt idx="159">
                  <c:v>44933</c:v>
                </c:pt>
                <c:pt idx="160">
                  <c:v>44934</c:v>
                </c:pt>
                <c:pt idx="161">
                  <c:v>44935</c:v>
                </c:pt>
                <c:pt idx="162">
                  <c:v>44936</c:v>
                </c:pt>
                <c:pt idx="163">
                  <c:v>44937</c:v>
                </c:pt>
                <c:pt idx="164">
                  <c:v>44938</c:v>
                </c:pt>
                <c:pt idx="165">
                  <c:v>44939</c:v>
                </c:pt>
                <c:pt idx="166">
                  <c:v>44940</c:v>
                </c:pt>
                <c:pt idx="167">
                  <c:v>44941</c:v>
                </c:pt>
                <c:pt idx="168">
                  <c:v>44942</c:v>
                </c:pt>
                <c:pt idx="169">
                  <c:v>44943</c:v>
                </c:pt>
                <c:pt idx="170">
                  <c:v>44944</c:v>
                </c:pt>
                <c:pt idx="171">
                  <c:v>44945</c:v>
                </c:pt>
                <c:pt idx="172">
                  <c:v>44946</c:v>
                </c:pt>
                <c:pt idx="173">
                  <c:v>44947</c:v>
                </c:pt>
                <c:pt idx="174">
                  <c:v>44948</c:v>
                </c:pt>
                <c:pt idx="175">
                  <c:v>44949</c:v>
                </c:pt>
                <c:pt idx="176">
                  <c:v>44950</c:v>
                </c:pt>
                <c:pt idx="177">
                  <c:v>44951</c:v>
                </c:pt>
                <c:pt idx="178">
                  <c:v>44952</c:v>
                </c:pt>
                <c:pt idx="179">
                  <c:v>44953</c:v>
                </c:pt>
                <c:pt idx="180">
                  <c:v>44954</c:v>
                </c:pt>
                <c:pt idx="181">
                  <c:v>44955</c:v>
                </c:pt>
                <c:pt idx="182">
                  <c:v>44956</c:v>
                </c:pt>
                <c:pt idx="183">
                  <c:v>44957</c:v>
                </c:pt>
                <c:pt idx="184">
                  <c:v>44958</c:v>
                </c:pt>
                <c:pt idx="185">
                  <c:v>44959</c:v>
                </c:pt>
                <c:pt idx="186">
                  <c:v>44960</c:v>
                </c:pt>
                <c:pt idx="187">
                  <c:v>44961</c:v>
                </c:pt>
                <c:pt idx="188">
                  <c:v>44962</c:v>
                </c:pt>
                <c:pt idx="189">
                  <c:v>44963</c:v>
                </c:pt>
                <c:pt idx="190">
                  <c:v>44964</c:v>
                </c:pt>
                <c:pt idx="191">
                  <c:v>44965</c:v>
                </c:pt>
                <c:pt idx="192">
                  <c:v>44966</c:v>
                </c:pt>
                <c:pt idx="193">
                  <c:v>44967</c:v>
                </c:pt>
                <c:pt idx="194">
                  <c:v>44968</c:v>
                </c:pt>
                <c:pt idx="195">
                  <c:v>44969</c:v>
                </c:pt>
                <c:pt idx="196">
                  <c:v>44970</c:v>
                </c:pt>
                <c:pt idx="197">
                  <c:v>44971</c:v>
                </c:pt>
                <c:pt idx="198">
                  <c:v>44972</c:v>
                </c:pt>
                <c:pt idx="199">
                  <c:v>44973</c:v>
                </c:pt>
                <c:pt idx="200">
                  <c:v>44974</c:v>
                </c:pt>
                <c:pt idx="201">
                  <c:v>44975</c:v>
                </c:pt>
                <c:pt idx="202">
                  <c:v>44976</c:v>
                </c:pt>
                <c:pt idx="203">
                  <c:v>44977</c:v>
                </c:pt>
                <c:pt idx="204">
                  <c:v>44978</c:v>
                </c:pt>
                <c:pt idx="205">
                  <c:v>44979</c:v>
                </c:pt>
                <c:pt idx="206">
                  <c:v>44980</c:v>
                </c:pt>
                <c:pt idx="207">
                  <c:v>44981</c:v>
                </c:pt>
                <c:pt idx="208">
                  <c:v>44982</c:v>
                </c:pt>
                <c:pt idx="209">
                  <c:v>44983</c:v>
                </c:pt>
                <c:pt idx="210">
                  <c:v>44984</c:v>
                </c:pt>
                <c:pt idx="211">
                  <c:v>44985</c:v>
                </c:pt>
                <c:pt idx="212">
                  <c:v>44986</c:v>
                </c:pt>
                <c:pt idx="213">
                  <c:v>44987</c:v>
                </c:pt>
                <c:pt idx="214">
                  <c:v>44988</c:v>
                </c:pt>
                <c:pt idx="215">
                  <c:v>44989</c:v>
                </c:pt>
                <c:pt idx="216">
                  <c:v>44990</c:v>
                </c:pt>
                <c:pt idx="217">
                  <c:v>44991</c:v>
                </c:pt>
                <c:pt idx="218">
                  <c:v>44992</c:v>
                </c:pt>
                <c:pt idx="219">
                  <c:v>44993</c:v>
                </c:pt>
                <c:pt idx="220">
                  <c:v>44994</c:v>
                </c:pt>
                <c:pt idx="221">
                  <c:v>44995</c:v>
                </c:pt>
                <c:pt idx="222">
                  <c:v>44996</c:v>
                </c:pt>
                <c:pt idx="223">
                  <c:v>44997</c:v>
                </c:pt>
                <c:pt idx="224">
                  <c:v>44998</c:v>
                </c:pt>
                <c:pt idx="225">
                  <c:v>44999</c:v>
                </c:pt>
                <c:pt idx="226">
                  <c:v>45000</c:v>
                </c:pt>
                <c:pt idx="227">
                  <c:v>45001</c:v>
                </c:pt>
                <c:pt idx="228">
                  <c:v>45002</c:v>
                </c:pt>
                <c:pt idx="229">
                  <c:v>45003</c:v>
                </c:pt>
                <c:pt idx="230">
                  <c:v>45004</c:v>
                </c:pt>
                <c:pt idx="231">
                  <c:v>45005</c:v>
                </c:pt>
                <c:pt idx="232">
                  <c:v>45006</c:v>
                </c:pt>
                <c:pt idx="233">
                  <c:v>45007</c:v>
                </c:pt>
                <c:pt idx="234">
                  <c:v>45008</c:v>
                </c:pt>
                <c:pt idx="235">
                  <c:v>45009</c:v>
                </c:pt>
                <c:pt idx="236">
                  <c:v>45010</c:v>
                </c:pt>
                <c:pt idx="237">
                  <c:v>45011</c:v>
                </c:pt>
                <c:pt idx="238">
                  <c:v>45012</c:v>
                </c:pt>
                <c:pt idx="239">
                  <c:v>45013</c:v>
                </c:pt>
                <c:pt idx="240">
                  <c:v>45014</c:v>
                </c:pt>
                <c:pt idx="241">
                  <c:v>45015</c:v>
                </c:pt>
                <c:pt idx="242">
                  <c:v>45016</c:v>
                </c:pt>
                <c:pt idx="243">
                  <c:v>45017</c:v>
                </c:pt>
                <c:pt idx="244">
                  <c:v>45018</c:v>
                </c:pt>
                <c:pt idx="245">
                  <c:v>45019</c:v>
                </c:pt>
                <c:pt idx="246">
                  <c:v>45020</c:v>
                </c:pt>
                <c:pt idx="247">
                  <c:v>45021</c:v>
                </c:pt>
                <c:pt idx="248">
                  <c:v>45022</c:v>
                </c:pt>
                <c:pt idx="249">
                  <c:v>45023</c:v>
                </c:pt>
                <c:pt idx="250">
                  <c:v>45024</c:v>
                </c:pt>
                <c:pt idx="251">
                  <c:v>45025</c:v>
                </c:pt>
                <c:pt idx="252">
                  <c:v>45026</c:v>
                </c:pt>
                <c:pt idx="253">
                  <c:v>45027</c:v>
                </c:pt>
                <c:pt idx="254">
                  <c:v>45028</c:v>
                </c:pt>
                <c:pt idx="255">
                  <c:v>45029</c:v>
                </c:pt>
                <c:pt idx="256">
                  <c:v>45030</c:v>
                </c:pt>
                <c:pt idx="257">
                  <c:v>45031</c:v>
                </c:pt>
                <c:pt idx="258">
                  <c:v>45032</c:v>
                </c:pt>
                <c:pt idx="259">
                  <c:v>45033</c:v>
                </c:pt>
                <c:pt idx="260">
                  <c:v>45034</c:v>
                </c:pt>
                <c:pt idx="261">
                  <c:v>45035</c:v>
                </c:pt>
                <c:pt idx="262">
                  <c:v>45036</c:v>
                </c:pt>
                <c:pt idx="263">
                  <c:v>45037</c:v>
                </c:pt>
                <c:pt idx="264">
                  <c:v>45038</c:v>
                </c:pt>
                <c:pt idx="265">
                  <c:v>45039</c:v>
                </c:pt>
                <c:pt idx="266">
                  <c:v>45040</c:v>
                </c:pt>
                <c:pt idx="267">
                  <c:v>45041</c:v>
                </c:pt>
                <c:pt idx="268">
                  <c:v>45042</c:v>
                </c:pt>
                <c:pt idx="269">
                  <c:v>45043</c:v>
                </c:pt>
                <c:pt idx="270">
                  <c:v>45044</c:v>
                </c:pt>
                <c:pt idx="271">
                  <c:v>45045</c:v>
                </c:pt>
                <c:pt idx="272">
                  <c:v>45046</c:v>
                </c:pt>
                <c:pt idx="273">
                  <c:v>45047</c:v>
                </c:pt>
                <c:pt idx="274">
                  <c:v>45048</c:v>
                </c:pt>
                <c:pt idx="275">
                  <c:v>45049</c:v>
                </c:pt>
                <c:pt idx="276">
                  <c:v>45050</c:v>
                </c:pt>
                <c:pt idx="277">
                  <c:v>45051</c:v>
                </c:pt>
                <c:pt idx="278">
                  <c:v>45052</c:v>
                </c:pt>
                <c:pt idx="279">
                  <c:v>45053</c:v>
                </c:pt>
                <c:pt idx="280">
                  <c:v>45054</c:v>
                </c:pt>
                <c:pt idx="281">
                  <c:v>45055</c:v>
                </c:pt>
                <c:pt idx="282">
                  <c:v>45056</c:v>
                </c:pt>
                <c:pt idx="283">
                  <c:v>45057</c:v>
                </c:pt>
                <c:pt idx="284">
                  <c:v>45058</c:v>
                </c:pt>
                <c:pt idx="285">
                  <c:v>45059</c:v>
                </c:pt>
                <c:pt idx="286">
                  <c:v>45060</c:v>
                </c:pt>
                <c:pt idx="287">
                  <c:v>45061</c:v>
                </c:pt>
                <c:pt idx="288">
                  <c:v>45062</c:v>
                </c:pt>
                <c:pt idx="289">
                  <c:v>45063</c:v>
                </c:pt>
                <c:pt idx="290">
                  <c:v>45064</c:v>
                </c:pt>
                <c:pt idx="291">
                  <c:v>45065</c:v>
                </c:pt>
                <c:pt idx="292">
                  <c:v>45066</c:v>
                </c:pt>
                <c:pt idx="293">
                  <c:v>45067</c:v>
                </c:pt>
                <c:pt idx="294">
                  <c:v>45068</c:v>
                </c:pt>
                <c:pt idx="295">
                  <c:v>45069</c:v>
                </c:pt>
                <c:pt idx="296">
                  <c:v>45070</c:v>
                </c:pt>
                <c:pt idx="297">
                  <c:v>45071</c:v>
                </c:pt>
                <c:pt idx="298">
                  <c:v>45072</c:v>
                </c:pt>
                <c:pt idx="299">
                  <c:v>45073</c:v>
                </c:pt>
                <c:pt idx="300">
                  <c:v>45074</c:v>
                </c:pt>
                <c:pt idx="301">
                  <c:v>45075</c:v>
                </c:pt>
                <c:pt idx="302">
                  <c:v>45076</c:v>
                </c:pt>
                <c:pt idx="303">
                  <c:v>45077</c:v>
                </c:pt>
                <c:pt idx="304">
                  <c:v>45078</c:v>
                </c:pt>
                <c:pt idx="305">
                  <c:v>45079</c:v>
                </c:pt>
                <c:pt idx="306">
                  <c:v>45080</c:v>
                </c:pt>
                <c:pt idx="307">
                  <c:v>45081</c:v>
                </c:pt>
                <c:pt idx="308">
                  <c:v>45082</c:v>
                </c:pt>
                <c:pt idx="309">
                  <c:v>45083</c:v>
                </c:pt>
                <c:pt idx="310">
                  <c:v>45084</c:v>
                </c:pt>
                <c:pt idx="311">
                  <c:v>45085</c:v>
                </c:pt>
                <c:pt idx="312">
                  <c:v>45086</c:v>
                </c:pt>
                <c:pt idx="313">
                  <c:v>45087</c:v>
                </c:pt>
                <c:pt idx="314">
                  <c:v>45088</c:v>
                </c:pt>
                <c:pt idx="315">
                  <c:v>45089</c:v>
                </c:pt>
                <c:pt idx="316">
                  <c:v>45090</c:v>
                </c:pt>
                <c:pt idx="317">
                  <c:v>45091</c:v>
                </c:pt>
                <c:pt idx="318">
                  <c:v>45092</c:v>
                </c:pt>
                <c:pt idx="319">
                  <c:v>45093</c:v>
                </c:pt>
                <c:pt idx="320">
                  <c:v>45094</c:v>
                </c:pt>
                <c:pt idx="321">
                  <c:v>45095</c:v>
                </c:pt>
                <c:pt idx="322">
                  <c:v>45096</c:v>
                </c:pt>
                <c:pt idx="323">
                  <c:v>45097</c:v>
                </c:pt>
                <c:pt idx="324">
                  <c:v>45098</c:v>
                </c:pt>
                <c:pt idx="325">
                  <c:v>45099</c:v>
                </c:pt>
                <c:pt idx="326">
                  <c:v>45100</c:v>
                </c:pt>
                <c:pt idx="327">
                  <c:v>45101</c:v>
                </c:pt>
                <c:pt idx="328">
                  <c:v>45102</c:v>
                </c:pt>
                <c:pt idx="329">
                  <c:v>45103</c:v>
                </c:pt>
                <c:pt idx="330">
                  <c:v>45104</c:v>
                </c:pt>
                <c:pt idx="331">
                  <c:v>45105</c:v>
                </c:pt>
                <c:pt idx="332">
                  <c:v>45106</c:v>
                </c:pt>
                <c:pt idx="333">
                  <c:v>45107</c:v>
                </c:pt>
                <c:pt idx="334">
                  <c:v>45108</c:v>
                </c:pt>
                <c:pt idx="335">
                  <c:v>45109</c:v>
                </c:pt>
                <c:pt idx="336">
                  <c:v>45110</c:v>
                </c:pt>
                <c:pt idx="337">
                  <c:v>45111</c:v>
                </c:pt>
                <c:pt idx="338">
                  <c:v>45112</c:v>
                </c:pt>
                <c:pt idx="339">
                  <c:v>45113</c:v>
                </c:pt>
                <c:pt idx="340">
                  <c:v>45114</c:v>
                </c:pt>
                <c:pt idx="341">
                  <c:v>45115</c:v>
                </c:pt>
                <c:pt idx="342">
                  <c:v>45116</c:v>
                </c:pt>
                <c:pt idx="343">
                  <c:v>45117</c:v>
                </c:pt>
                <c:pt idx="344">
                  <c:v>45118</c:v>
                </c:pt>
                <c:pt idx="345">
                  <c:v>45119</c:v>
                </c:pt>
                <c:pt idx="346">
                  <c:v>45120</c:v>
                </c:pt>
                <c:pt idx="347">
                  <c:v>45121</c:v>
                </c:pt>
                <c:pt idx="348">
                  <c:v>45122</c:v>
                </c:pt>
                <c:pt idx="349">
                  <c:v>45123</c:v>
                </c:pt>
                <c:pt idx="350">
                  <c:v>45124</c:v>
                </c:pt>
                <c:pt idx="351">
                  <c:v>45125</c:v>
                </c:pt>
                <c:pt idx="352">
                  <c:v>45126</c:v>
                </c:pt>
                <c:pt idx="353">
                  <c:v>45127</c:v>
                </c:pt>
                <c:pt idx="354">
                  <c:v>45128</c:v>
                </c:pt>
                <c:pt idx="355">
                  <c:v>45129</c:v>
                </c:pt>
                <c:pt idx="356">
                  <c:v>45130</c:v>
                </c:pt>
                <c:pt idx="357">
                  <c:v>45131</c:v>
                </c:pt>
                <c:pt idx="358">
                  <c:v>45132</c:v>
                </c:pt>
                <c:pt idx="359">
                  <c:v>45133</c:v>
                </c:pt>
                <c:pt idx="360">
                  <c:v>45134</c:v>
                </c:pt>
                <c:pt idx="361">
                  <c:v>45135</c:v>
                </c:pt>
                <c:pt idx="362">
                  <c:v>45136</c:v>
                </c:pt>
                <c:pt idx="363">
                  <c:v>45137</c:v>
                </c:pt>
                <c:pt idx="364">
                  <c:v>45138</c:v>
                </c:pt>
                <c:pt idx="365">
                  <c:v>45139</c:v>
                </c:pt>
                <c:pt idx="366">
                  <c:v>45140</c:v>
                </c:pt>
                <c:pt idx="367">
                  <c:v>45141</c:v>
                </c:pt>
                <c:pt idx="368">
                  <c:v>45142</c:v>
                </c:pt>
                <c:pt idx="369">
                  <c:v>45143</c:v>
                </c:pt>
                <c:pt idx="370">
                  <c:v>45144</c:v>
                </c:pt>
                <c:pt idx="371">
                  <c:v>45145</c:v>
                </c:pt>
                <c:pt idx="372">
                  <c:v>45146</c:v>
                </c:pt>
                <c:pt idx="373">
                  <c:v>45147</c:v>
                </c:pt>
                <c:pt idx="374">
                  <c:v>45148</c:v>
                </c:pt>
                <c:pt idx="375">
                  <c:v>45149</c:v>
                </c:pt>
                <c:pt idx="376">
                  <c:v>45150</c:v>
                </c:pt>
                <c:pt idx="377">
                  <c:v>45151</c:v>
                </c:pt>
                <c:pt idx="378">
                  <c:v>45152</c:v>
                </c:pt>
                <c:pt idx="379">
                  <c:v>45153</c:v>
                </c:pt>
                <c:pt idx="380">
                  <c:v>45154</c:v>
                </c:pt>
                <c:pt idx="381">
                  <c:v>45155</c:v>
                </c:pt>
                <c:pt idx="382">
                  <c:v>45156</c:v>
                </c:pt>
                <c:pt idx="383">
                  <c:v>45157</c:v>
                </c:pt>
                <c:pt idx="384">
                  <c:v>45158</c:v>
                </c:pt>
                <c:pt idx="385">
                  <c:v>45159</c:v>
                </c:pt>
                <c:pt idx="386">
                  <c:v>45160</c:v>
                </c:pt>
                <c:pt idx="387">
                  <c:v>45161</c:v>
                </c:pt>
                <c:pt idx="388">
                  <c:v>45162</c:v>
                </c:pt>
                <c:pt idx="389">
                  <c:v>45163</c:v>
                </c:pt>
                <c:pt idx="390">
                  <c:v>45164</c:v>
                </c:pt>
                <c:pt idx="391">
                  <c:v>45165</c:v>
                </c:pt>
                <c:pt idx="392">
                  <c:v>45166</c:v>
                </c:pt>
                <c:pt idx="393">
                  <c:v>45167</c:v>
                </c:pt>
                <c:pt idx="394">
                  <c:v>45168</c:v>
                </c:pt>
                <c:pt idx="395">
                  <c:v>45169</c:v>
                </c:pt>
              </c:numCache>
            </c:numRef>
          </c:cat>
          <c:val>
            <c:numRef>
              <c:f>'ERCOT Market'!$B$2:$B$397</c:f>
              <c:numCache>
                <c:formatCode>#,##0.00</c:formatCode>
                <c:ptCount val="396"/>
                <c:pt idx="0">
                  <c:v>1763754737.9300001</c:v>
                </c:pt>
                <c:pt idx="1">
                  <c:v>2240476999.3899999</c:v>
                </c:pt>
                <c:pt idx="2">
                  <c:v>2323261728.79</c:v>
                </c:pt>
                <c:pt idx="3">
                  <c:v>2451618099.73</c:v>
                </c:pt>
                <c:pt idx="4">
                  <c:v>2687337030.1300001</c:v>
                </c:pt>
                <c:pt idx="5">
                  <c:v>2673791219.0599999</c:v>
                </c:pt>
                <c:pt idx="6">
                  <c:v>2719834049.4899998</c:v>
                </c:pt>
                <c:pt idx="7">
                  <c:v>2726092974.1900001</c:v>
                </c:pt>
                <c:pt idx="8">
                  <c:v>2888695563.7399998</c:v>
                </c:pt>
                <c:pt idx="9">
                  <c:v>2769090525.7800002</c:v>
                </c:pt>
                <c:pt idx="10">
                  <c:v>2613032857.6100001</c:v>
                </c:pt>
                <c:pt idx="11">
                  <c:v>2261144016.7399998</c:v>
                </c:pt>
                <c:pt idx="12">
                  <c:v>2301359055.7199998</c:v>
                </c:pt>
                <c:pt idx="13">
                  <c:v>2305277068.77</c:v>
                </c:pt>
                <c:pt idx="14">
                  <c:v>2289182251.73</c:v>
                </c:pt>
                <c:pt idx="15">
                  <c:v>1945931138.1800001</c:v>
                </c:pt>
                <c:pt idx="16">
                  <c:v>1804045899.71</c:v>
                </c:pt>
                <c:pt idx="17">
                  <c:v>1612698947.8</c:v>
                </c:pt>
                <c:pt idx="18">
                  <c:v>1613152019.5999999</c:v>
                </c:pt>
                <c:pt idx="19">
                  <c:v>1618622552.1500001</c:v>
                </c:pt>
                <c:pt idx="20">
                  <c:v>1618134892.04</c:v>
                </c:pt>
                <c:pt idx="21">
                  <c:v>1604373725</c:v>
                </c:pt>
                <c:pt idx="22">
                  <c:v>1602529153.3499999</c:v>
                </c:pt>
                <c:pt idx="23">
                  <c:v>1563320457.99</c:v>
                </c:pt>
                <c:pt idx="24">
                  <c:v>1626598890.3599999</c:v>
                </c:pt>
                <c:pt idx="25">
                  <c:v>1590244046.4000001</c:v>
                </c:pt>
                <c:pt idx="26">
                  <c:v>1628656092.6199999</c:v>
                </c:pt>
                <c:pt idx="27">
                  <c:v>1634366326.04</c:v>
                </c:pt>
                <c:pt idx="28">
                  <c:v>1631014591.53</c:v>
                </c:pt>
                <c:pt idx="29">
                  <c:v>1604034418.45</c:v>
                </c:pt>
                <c:pt idx="30">
                  <c:v>1514972237.04</c:v>
                </c:pt>
                <c:pt idx="31">
                  <c:v>1498860773.1099999</c:v>
                </c:pt>
                <c:pt idx="32">
                  <c:v>1604460008.46</c:v>
                </c:pt>
                <c:pt idx="33">
                  <c:v>1633400028.3199999</c:v>
                </c:pt>
                <c:pt idx="34">
                  <c:v>1628842719.98</c:v>
                </c:pt>
                <c:pt idx="35">
                  <c:v>1537375408.6600001</c:v>
                </c:pt>
                <c:pt idx="36">
                  <c:v>1404155519.1600001</c:v>
                </c:pt>
                <c:pt idx="37">
                  <c:v>1458339508.4400001</c:v>
                </c:pt>
                <c:pt idx="38">
                  <c:v>1278561106.0799999</c:v>
                </c:pt>
                <c:pt idx="39">
                  <c:v>1153425279.1700001</c:v>
                </c:pt>
                <c:pt idx="40">
                  <c:v>712832891.10000002</c:v>
                </c:pt>
                <c:pt idx="41">
                  <c:v>717763810.60000002</c:v>
                </c:pt>
                <c:pt idx="42">
                  <c:v>713764470.25</c:v>
                </c:pt>
                <c:pt idx="43">
                  <c:v>709177787.14999998</c:v>
                </c:pt>
                <c:pt idx="44">
                  <c:v>652761565.15999997</c:v>
                </c:pt>
                <c:pt idx="45">
                  <c:v>734395204.28999996</c:v>
                </c:pt>
                <c:pt idx="46">
                  <c:v>695839380.54999995</c:v>
                </c:pt>
                <c:pt idx="47">
                  <c:v>671599175.28999996</c:v>
                </c:pt>
                <c:pt idx="48">
                  <c:v>681184565.82000005</c:v>
                </c:pt>
                <c:pt idx="49">
                  <c:v>671099829.54999995</c:v>
                </c:pt>
                <c:pt idx="50">
                  <c:v>667700778.60000002</c:v>
                </c:pt>
                <c:pt idx="51">
                  <c:v>692192666.88999999</c:v>
                </c:pt>
                <c:pt idx="52">
                  <c:v>677680828.82000005</c:v>
                </c:pt>
                <c:pt idx="53">
                  <c:v>649835289.91999996</c:v>
                </c:pt>
                <c:pt idx="54">
                  <c:v>608867826.79999995</c:v>
                </c:pt>
                <c:pt idx="55">
                  <c:v>613115985.78999996</c:v>
                </c:pt>
                <c:pt idx="56">
                  <c:v>593944251.67999995</c:v>
                </c:pt>
                <c:pt idx="57">
                  <c:v>559862275.50999999</c:v>
                </c:pt>
                <c:pt idx="58">
                  <c:v>528405703</c:v>
                </c:pt>
                <c:pt idx="59">
                  <c:v>526933235.36000001</c:v>
                </c:pt>
                <c:pt idx="60">
                  <c:v>509841016.35000002</c:v>
                </c:pt>
                <c:pt idx="61">
                  <c:v>504606501.00999999</c:v>
                </c:pt>
                <c:pt idx="62">
                  <c:v>504314567.39999998</c:v>
                </c:pt>
                <c:pt idx="63">
                  <c:v>497925521.04000002</c:v>
                </c:pt>
                <c:pt idx="64">
                  <c:v>477959952.79000002</c:v>
                </c:pt>
                <c:pt idx="65">
                  <c:v>463413948.22000003</c:v>
                </c:pt>
                <c:pt idx="66">
                  <c:v>475896266.48000002</c:v>
                </c:pt>
                <c:pt idx="67">
                  <c:v>531920322.19</c:v>
                </c:pt>
                <c:pt idx="68">
                  <c:v>539817586.59000003</c:v>
                </c:pt>
                <c:pt idx="69">
                  <c:v>542219685.85000002</c:v>
                </c:pt>
                <c:pt idx="70">
                  <c:v>540959336.92999995</c:v>
                </c:pt>
                <c:pt idx="71">
                  <c:v>551021678.88999999</c:v>
                </c:pt>
                <c:pt idx="72">
                  <c:v>520853021.85000002</c:v>
                </c:pt>
                <c:pt idx="73">
                  <c:v>453824404.36000001</c:v>
                </c:pt>
                <c:pt idx="74">
                  <c:v>443461531.70999998</c:v>
                </c:pt>
                <c:pt idx="75">
                  <c:v>451129392.51999998</c:v>
                </c:pt>
                <c:pt idx="76">
                  <c:v>450720370.94999999</c:v>
                </c:pt>
                <c:pt idx="77">
                  <c:v>439590688.51999998</c:v>
                </c:pt>
                <c:pt idx="78">
                  <c:v>441100003.52999997</c:v>
                </c:pt>
                <c:pt idx="79">
                  <c:v>413041156.19999999</c:v>
                </c:pt>
                <c:pt idx="80">
                  <c:v>398373609.38</c:v>
                </c:pt>
                <c:pt idx="81">
                  <c:v>388765201.99000001</c:v>
                </c:pt>
                <c:pt idx="82">
                  <c:v>385036155.18000001</c:v>
                </c:pt>
                <c:pt idx="83">
                  <c:v>385836822.98000002</c:v>
                </c:pt>
                <c:pt idx="84">
                  <c:v>376076935.08999997</c:v>
                </c:pt>
                <c:pt idx="85">
                  <c:v>375944686.5</c:v>
                </c:pt>
                <c:pt idx="86">
                  <c:v>383808124.69</c:v>
                </c:pt>
                <c:pt idx="87">
                  <c:v>384591743.23000002</c:v>
                </c:pt>
                <c:pt idx="88">
                  <c:v>392276079.63</c:v>
                </c:pt>
                <c:pt idx="89">
                  <c:v>409978262.94999999</c:v>
                </c:pt>
                <c:pt idx="90">
                  <c:v>411801761.63999999</c:v>
                </c:pt>
                <c:pt idx="91">
                  <c:v>401180856.69</c:v>
                </c:pt>
                <c:pt idx="92">
                  <c:v>411956156.45999998</c:v>
                </c:pt>
                <c:pt idx="93">
                  <c:v>363554860.64999998</c:v>
                </c:pt>
                <c:pt idx="94">
                  <c:v>377530339.35000002</c:v>
                </c:pt>
                <c:pt idx="95">
                  <c:v>449162195.30000001</c:v>
                </c:pt>
                <c:pt idx="96">
                  <c:v>450511480.79000002</c:v>
                </c:pt>
                <c:pt idx="97">
                  <c:v>450608201.85000002</c:v>
                </c:pt>
                <c:pt idx="98">
                  <c:v>443058904.97000003</c:v>
                </c:pt>
                <c:pt idx="99">
                  <c:v>458312440.38</c:v>
                </c:pt>
                <c:pt idx="100">
                  <c:v>404056032.22000003</c:v>
                </c:pt>
                <c:pt idx="101">
                  <c:v>449843827.62</c:v>
                </c:pt>
                <c:pt idx="102">
                  <c:v>478825612.69</c:v>
                </c:pt>
                <c:pt idx="103">
                  <c:v>476613703.36000001</c:v>
                </c:pt>
                <c:pt idx="104">
                  <c:v>474893508.89999998</c:v>
                </c:pt>
                <c:pt idx="105">
                  <c:v>466526202.88999999</c:v>
                </c:pt>
                <c:pt idx="106">
                  <c:v>432479297.44999999</c:v>
                </c:pt>
                <c:pt idx="107">
                  <c:v>426049651.87</c:v>
                </c:pt>
                <c:pt idx="108">
                  <c:v>433170205.79000002</c:v>
                </c:pt>
                <c:pt idx="109">
                  <c:v>461937304.93000001</c:v>
                </c:pt>
                <c:pt idx="110">
                  <c:v>473155843.23000002</c:v>
                </c:pt>
                <c:pt idx="111">
                  <c:v>467601153.48000002</c:v>
                </c:pt>
                <c:pt idx="112">
                  <c:v>459385756.25</c:v>
                </c:pt>
                <c:pt idx="113">
                  <c:v>448454568.69999999</c:v>
                </c:pt>
                <c:pt idx="114">
                  <c:v>425454981.56999999</c:v>
                </c:pt>
                <c:pt idx="115">
                  <c:v>448394738.95999998</c:v>
                </c:pt>
                <c:pt idx="116">
                  <c:v>453718826.80000001</c:v>
                </c:pt>
                <c:pt idx="117">
                  <c:v>449374005.72000003</c:v>
                </c:pt>
                <c:pt idx="118">
                  <c:v>461146741.62</c:v>
                </c:pt>
                <c:pt idx="119">
                  <c:v>445404797.61000001</c:v>
                </c:pt>
                <c:pt idx="120">
                  <c:v>434757007.48000002</c:v>
                </c:pt>
                <c:pt idx="121">
                  <c:v>413866625.06999999</c:v>
                </c:pt>
                <c:pt idx="122">
                  <c:v>384724518.68000001</c:v>
                </c:pt>
                <c:pt idx="123">
                  <c:v>473041620.63</c:v>
                </c:pt>
                <c:pt idx="124">
                  <c:v>465012762.61000001</c:v>
                </c:pt>
                <c:pt idx="125">
                  <c:v>465546714.62</c:v>
                </c:pt>
                <c:pt idx="126">
                  <c:v>463661213.56</c:v>
                </c:pt>
                <c:pt idx="127">
                  <c:v>429804587.19</c:v>
                </c:pt>
                <c:pt idx="128">
                  <c:v>380362093.62</c:v>
                </c:pt>
                <c:pt idx="129">
                  <c:v>415010741.88999999</c:v>
                </c:pt>
                <c:pt idx="130">
                  <c:v>440647904.99000001</c:v>
                </c:pt>
                <c:pt idx="131">
                  <c:v>480424111.89999998</c:v>
                </c:pt>
                <c:pt idx="132">
                  <c:v>489190343.42000002</c:v>
                </c:pt>
                <c:pt idx="133">
                  <c:v>489255359.38</c:v>
                </c:pt>
                <c:pt idx="134">
                  <c:v>606590791.14999998</c:v>
                </c:pt>
                <c:pt idx="135">
                  <c:v>821178091.58000004</c:v>
                </c:pt>
                <c:pt idx="136">
                  <c:v>619381247.39999998</c:v>
                </c:pt>
                <c:pt idx="137">
                  <c:v>645431412.11000001</c:v>
                </c:pt>
                <c:pt idx="138">
                  <c:v>645195888.14999998</c:v>
                </c:pt>
                <c:pt idx="139">
                  <c:v>650659880.87</c:v>
                </c:pt>
                <c:pt idx="140">
                  <c:v>661254853.48000002</c:v>
                </c:pt>
                <c:pt idx="141">
                  <c:v>854523898.33000004</c:v>
                </c:pt>
                <c:pt idx="142">
                  <c:v>755243642.00999999</c:v>
                </c:pt>
                <c:pt idx="143">
                  <c:v>812621330.88</c:v>
                </c:pt>
                <c:pt idx="144">
                  <c:v>740014368.12</c:v>
                </c:pt>
                <c:pt idx="145">
                  <c:v>1129681771.98</c:v>
                </c:pt>
                <c:pt idx="146">
                  <c:v>1094699925.9400001</c:v>
                </c:pt>
                <c:pt idx="147">
                  <c:v>1105018811.96</c:v>
                </c:pt>
                <c:pt idx="148">
                  <c:v>1080621227.6300001</c:v>
                </c:pt>
                <c:pt idx="149">
                  <c:v>1042283997.3200001</c:v>
                </c:pt>
                <c:pt idx="150">
                  <c:v>988296613.57000005</c:v>
                </c:pt>
                <c:pt idx="151">
                  <c:v>957764082.37</c:v>
                </c:pt>
                <c:pt idx="152">
                  <c:v>686421538.67999995</c:v>
                </c:pt>
                <c:pt idx="153">
                  <c:v>695552298.64999998</c:v>
                </c:pt>
                <c:pt idx="154">
                  <c:v>698132111.54999995</c:v>
                </c:pt>
                <c:pt idx="155">
                  <c:v>545877097.66999996</c:v>
                </c:pt>
                <c:pt idx="156">
                  <c:v>515286680.24000001</c:v>
                </c:pt>
                <c:pt idx="157">
                  <c:v>474837586.31</c:v>
                </c:pt>
                <c:pt idx="158">
                  <c:v>447597557.74000001</c:v>
                </c:pt>
                <c:pt idx="159">
                  <c:v>432012373.35000002</c:v>
                </c:pt>
                <c:pt idx="160">
                  <c:v>434289532.60000002</c:v>
                </c:pt>
                <c:pt idx="161">
                  <c:v>433855150.19</c:v>
                </c:pt>
                <c:pt idx="162">
                  <c:v>466915024.44999999</c:v>
                </c:pt>
                <c:pt idx="163">
                  <c:v>463486049.45999998</c:v>
                </c:pt>
                <c:pt idx="164">
                  <c:v>876247226.71000004</c:v>
                </c:pt>
                <c:pt idx="165">
                  <c:v>1238891304.54</c:v>
                </c:pt>
                <c:pt idx="166">
                  <c:v>1127999001.2</c:v>
                </c:pt>
                <c:pt idx="167">
                  <c:v>1173458643.3099999</c:v>
                </c:pt>
                <c:pt idx="168">
                  <c:v>1216100310.8800001</c:v>
                </c:pt>
                <c:pt idx="169">
                  <c:v>1254420379.9400001</c:v>
                </c:pt>
                <c:pt idx="170">
                  <c:v>1239066376.8</c:v>
                </c:pt>
                <c:pt idx="171">
                  <c:v>1150947108.23</c:v>
                </c:pt>
                <c:pt idx="172">
                  <c:v>1038089428.24</c:v>
                </c:pt>
                <c:pt idx="173">
                  <c:v>1107768424.55</c:v>
                </c:pt>
                <c:pt idx="174">
                  <c:v>1137748629.26</c:v>
                </c:pt>
                <c:pt idx="175">
                  <c:v>1161522182.21</c:v>
                </c:pt>
                <c:pt idx="176">
                  <c:v>1257131275.6700001</c:v>
                </c:pt>
                <c:pt idx="177">
                  <c:v>1140777938.1600001</c:v>
                </c:pt>
                <c:pt idx="178">
                  <c:v>1078141202.4300001</c:v>
                </c:pt>
                <c:pt idx="179">
                  <c:v>967036838.96000004</c:v>
                </c:pt>
                <c:pt idx="180">
                  <c:v>901019604.91999996</c:v>
                </c:pt>
                <c:pt idx="181">
                  <c:v>917632986.5</c:v>
                </c:pt>
                <c:pt idx="182">
                  <c:v>931338833.04999995</c:v>
                </c:pt>
                <c:pt idx="183">
                  <c:v>1000191949.4</c:v>
                </c:pt>
                <c:pt idx="184">
                  <c:v>858148375.37</c:v>
                </c:pt>
                <c:pt idx="185">
                  <c:v>824275616.26999998</c:v>
                </c:pt>
                <c:pt idx="186">
                  <c:v>878910031.19999981</c:v>
                </c:pt>
                <c:pt idx="187">
                  <c:v>815115735.78999996</c:v>
                </c:pt>
                <c:pt idx="188">
                  <c:v>823060038.99000001</c:v>
                </c:pt>
                <c:pt idx="189">
                  <c:v>815372156.78999996</c:v>
                </c:pt>
                <c:pt idx="190">
                  <c:v>564300338.94999993</c:v>
                </c:pt>
                <c:pt idx="191">
                  <c:v>547716182.89999986</c:v>
                </c:pt>
                <c:pt idx="192">
                  <c:v>555397679.23000002</c:v>
                </c:pt>
                <c:pt idx="193">
                  <c:v>590439276.37</c:v>
                </c:pt>
                <c:pt idx="194">
                  <c:v>573254414.17999995</c:v>
                </c:pt>
                <c:pt idx="195">
                  <c:v>560822670.31999993</c:v>
                </c:pt>
                <c:pt idx="196">
                  <c:v>558960083.8900001</c:v>
                </c:pt>
                <c:pt idx="197">
                  <c:v>520611083.27000004</c:v>
                </c:pt>
                <c:pt idx="198">
                  <c:v>485332119.75</c:v>
                </c:pt>
                <c:pt idx="199">
                  <c:v>472542117.94999999</c:v>
                </c:pt>
                <c:pt idx="200">
                  <c:v>525768836.0999999</c:v>
                </c:pt>
                <c:pt idx="201">
                  <c:v>510223792.99000007</c:v>
                </c:pt>
                <c:pt idx="202">
                  <c:v>503526846.36000013</c:v>
                </c:pt>
                <c:pt idx="203">
                  <c:v>301834459.56999993</c:v>
                </c:pt>
                <c:pt idx="204">
                  <c:v>317717662.97999996</c:v>
                </c:pt>
                <c:pt idx="205">
                  <c:v>305079318.07999998</c:v>
                </c:pt>
                <c:pt idx="206">
                  <c:v>312805032.57000005</c:v>
                </c:pt>
                <c:pt idx="207">
                  <c:v>313691475.28000003</c:v>
                </c:pt>
                <c:pt idx="208">
                  <c:v>342043102.76999998</c:v>
                </c:pt>
                <c:pt idx="209">
                  <c:v>332170361.13</c:v>
                </c:pt>
                <c:pt idx="210">
                  <c:v>321299417.94</c:v>
                </c:pt>
                <c:pt idx="211">
                  <c:v>337706611.40000004</c:v>
                </c:pt>
                <c:pt idx="212">
                  <c:v>364566754.93000007</c:v>
                </c:pt>
                <c:pt idx="213">
                  <c:v>366496967.93000001</c:v>
                </c:pt>
                <c:pt idx="214">
                  <c:v>425178056.91000009</c:v>
                </c:pt>
                <c:pt idx="215">
                  <c:v>433022724.84999996</c:v>
                </c:pt>
                <c:pt idx="216">
                  <c:v>434995980.55000001</c:v>
                </c:pt>
                <c:pt idx="217">
                  <c:v>431679118.70999998</c:v>
                </c:pt>
                <c:pt idx="218">
                  <c:v>372330794.66000009</c:v>
                </c:pt>
                <c:pt idx="219">
                  <c:v>314374395.81</c:v>
                </c:pt>
                <c:pt idx="220">
                  <c:v>314828424.50999993</c:v>
                </c:pt>
                <c:pt idx="221">
                  <c:v>289834620.25</c:v>
                </c:pt>
                <c:pt idx="222">
                  <c:v>298455548.59999996</c:v>
                </c:pt>
                <c:pt idx="223">
                  <c:v>302730635.17999995</c:v>
                </c:pt>
                <c:pt idx="224">
                  <c:v>297029089.11000007</c:v>
                </c:pt>
                <c:pt idx="225">
                  <c:v>311461697.40000004</c:v>
                </c:pt>
                <c:pt idx="226">
                  <c:v>284846963.09000003</c:v>
                </c:pt>
                <c:pt idx="227">
                  <c:v>286988766.99000007</c:v>
                </c:pt>
                <c:pt idx="228">
                  <c:v>324338416.45999998</c:v>
                </c:pt>
                <c:pt idx="229">
                  <c:v>323241773.64000005</c:v>
                </c:pt>
                <c:pt idx="230">
                  <c:v>317531189.64999998</c:v>
                </c:pt>
                <c:pt idx="231">
                  <c:v>304726740.62</c:v>
                </c:pt>
                <c:pt idx="232">
                  <c:v>282585580.99000001</c:v>
                </c:pt>
                <c:pt idx="233">
                  <c:v>269934216.58999997</c:v>
                </c:pt>
                <c:pt idx="234">
                  <c:v>261958292.41000003</c:v>
                </c:pt>
                <c:pt idx="235">
                  <c:v>303379784.41999996</c:v>
                </c:pt>
                <c:pt idx="236">
                  <c:v>339454662.11999995</c:v>
                </c:pt>
                <c:pt idx="237">
                  <c:v>336631194.39000005</c:v>
                </c:pt>
                <c:pt idx="238">
                  <c:v>327179429.56</c:v>
                </c:pt>
                <c:pt idx="239">
                  <c:v>332370705.17999995</c:v>
                </c:pt>
                <c:pt idx="240">
                  <c:v>316000469.18999994</c:v>
                </c:pt>
                <c:pt idx="241">
                  <c:v>304451525.25999999</c:v>
                </c:pt>
                <c:pt idx="242">
                  <c:v>288542122.02999997</c:v>
                </c:pt>
                <c:pt idx="243">
                  <c:v>275937302.78000003</c:v>
                </c:pt>
                <c:pt idx="244">
                  <c:v>272198745.02999997</c:v>
                </c:pt>
                <c:pt idx="245">
                  <c:v>263117972.84999996</c:v>
                </c:pt>
                <c:pt idx="246">
                  <c:v>280668752.45000005</c:v>
                </c:pt>
                <c:pt idx="247">
                  <c:v>297080862.69999999</c:v>
                </c:pt>
                <c:pt idx="248">
                  <c:v>297939575.33000004</c:v>
                </c:pt>
                <c:pt idx="249">
                  <c:v>372537608.60999995</c:v>
                </c:pt>
                <c:pt idx="250">
                  <c:v>390403038.31</c:v>
                </c:pt>
                <c:pt idx="251">
                  <c:v>393332321.68000001</c:v>
                </c:pt>
                <c:pt idx="252">
                  <c:v>391502565.04000002</c:v>
                </c:pt>
                <c:pt idx="253">
                  <c:v>360889806.10000002</c:v>
                </c:pt>
                <c:pt idx="254">
                  <c:v>268470361.98000002</c:v>
                </c:pt>
                <c:pt idx="255">
                  <c:v>250911824.01999998</c:v>
                </c:pt>
                <c:pt idx="256">
                  <c:v>260453957.65999997</c:v>
                </c:pt>
                <c:pt idx="257">
                  <c:v>283746281.23999995</c:v>
                </c:pt>
                <c:pt idx="258">
                  <c:v>286194951.41999996</c:v>
                </c:pt>
                <c:pt idx="259">
                  <c:v>274169396.13</c:v>
                </c:pt>
                <c:pt idx="260">
                  <c:v>310619496.59999996</c:v>
                </c:pt>
                <c:pt idx="261">
                  <c:v>313061866.69</c:v>
                </c:pt>
                <c:pt idx="262">
                  <c:v>323352597.77999997</c:v>
                </c:pt>
                <c:pt idx="263">
                  <c:v>348290515.81000006</c:v>
                </c:pt>
                <c:pt idx="264">
                  <c:v>337139237.05000001</c:v>
                </c:pt>
                <c:pt idx="265">
                  <c:v>342300844.95000005</c:v>
                </c:pt>
                <c:pt idx="266">
                  <c:v>337715133.59000009</c:v>
                </c:pt>
                <c:pt idx="267">
                  <c:v>312368249.84000003</c:v>
                </c:pt>
                <c:pt idx="268">
                  <c:v>294529006.39999998</c:v>
                </c:pt>
                <c:pt idx="269">
                  <c:v>286901763.13</c:v>
                </c:pt>
                <c:pt idx="270">
                  <c:v>302936345.06</c:v>
                </c:pt>
                <c:pt idx="271">
                  <c:v>302574485.7899999</c:v>
                </c:pt>
                <c:pt idx="272">
                  <c:v>304886205.57000011</c:v>
                </c:pt>
                <c:pt idx="273">
                  <c:v>304570709.1500001</c:v>
                </c:pt>
                <c:pt idx="274">
                  <c:v>316370378.56</c:v>
                </c:pt>
                <c:pt idx="275">
                  <c:v>323156594.54999989</c:v>
                </c:pt>
                <c:pt idx="276">
                  <c:v>308367123.43000001</c:v>
                </c:pt>
                <c:pt idx="277">
                  <c:v>380099833.77999991</c:v>
                </c:pt>
                <c:pt idx="278">
                  <c:v>413246917.43000001</c:v>
                </c:pt>
                <c:pt idx="279">
                  <c:v>412980420.19999993</c:v>
                </c:pt>
                <c:pt idx="280">
                  <c:v>407421190.3900001</c:v>
                </c:pt>
                <c:pt idx="281">
                  <c:v>345279746.44</c:v>
                </c:pt>
                <c:pt idx="282">
                  <c:v>289746813.15999997</c:v>
                </c:pt>
                <c:pt idx="283">
                  <c:v>314833976.60000008</c:v>
                </c:pt>
                <c:pt idx="284">
                  <c:v>337282240.32999992</c:v>
                </c:pt>
                <c:pt idx="285">
                  <c:v>413732013.26000005</c:v>
                </c:pt>
                <c:pt idx="286">
                  <c:v>422334831.46000004</c:v>
                </c:pt>
                <c:pt idx="287">
                  <c:v>428381573.92999995</c:v>
                </c:pt>
                <c:pt idx="288">
                  <c:v>405228723.41000009</c:v>
                </c:pt>
                <c:pt idx="289">
                  <c:v>376661087.63999999</c:v>
                </c:pt>
                <c:pt idx="290">
                  <c:v>345484608.93999994</c:v>
                </c:pt>
                <c:pt idx="291">
                  <c:v>358825929.71999997</c:v>
                </c:pt>
                <c:pt idx="292">
                  <c:v>374621486.03999996</c:v>
                </c:pt>
                <c:pt idx="293">
                  <c:v>379277373.27999997</c:v>
                </c:pt>
                <c:pt idx="294">
                  <c:v>378683207.4000001</c:v>
                </c:pt>
                <c:pt idx="295">
                  <c:v>343198950.86999995</c:v>
                </c:pt>
                <c:pt idx="296">
                  <c:v>309803479.59000003</c:v>
                </c:pt>
                <c:pt idx="297">
                  <c:v>310507863.88</c:v>
                </c:pt>
                <c:pt idx="298">
                  <c:v>310289734.96000004</c:v>
                </c:pt>
                <c:pt idx="299">
                  <c:v>299551200.66000003</c:v>
                </c:pt>
                <c:pt idx="300">
                  <c:v>304608559.63</c:v>
                </c:pt>
                <c:pt idx="301">
                  <c:v>307758091.48000002</c:v>
                </c:pt>
                <c:pt idx="302" formatCode="_(* #,##0.00_);_(* \(#,##0.00\);_(* &quot;-&quot;??_);_(@_)">
                  <c:v>296878001.79000002</c:v>
                </c:pt>
                <c:pt idx="303" formatCode="_(* #,##0.00_);_(* \(#,##0.00\);_(* &quot;-&quot;??_);_(@_)">
                  <c:v>280705137.94999999</c:v>
                </c:pt>
                <c:pt idx="304" formatCode="_(* #,##0.00_);_(* \(#,##0.00\);_(* &quot;-&quot;??_);_(@_)">
                  <c:v>262519595.75</c:v>
                </c:pt>
                <c:pt idx="305" formatCode="_(* #,##0.00_);_(* \(#,##0.00\);_(* &quot;-&quot;??_);_(@_)">
                  <c:v>344454485.83999997</c:v>
                </c:pt>
                <c:pt idx="306" formatCode="_(* #,##0.00_);_(* \(#,##0.00\);_(* &quot;-&quot;??_);_(@_)">
                  <c:v>364654796.99000001</c:v>
                </c:pt>
                <c:pt idx="307" formatCode="_(* #,##0.00_);_(* \(#,##0.00\);_(* &quot;-&quot;??_);_(@_)">
                  <c:v>366473748.67999995</c:v>
                </c:pt>
                <c:pt idx="308" formatCode="_(* #,##0.00_);_(* \(#,##0.00\);_(* &quot;-&quot;??_);_(@_)">
                  <c:v>357428170.30999994</c:v>
                </c:pt>
                <c:pt idx="309" formatCode="_(* #,##0.00_);_(* \(#,##0.00\);_(* &quot;-&quot;??_);_(@_)">
                  <c:v>425260596.23000002</c:v>
                </c:pt>
                <c:pt idx="310" formatCode="_(* #,##0.00_);_(* \(#,##0.00\);_(* &quot;-&quot;??_);_(@_)">
                  <c:v>391410370.97999996</c:v>
                </c:pt>
                <c:pt idx="311" formatCode="_(* #,##0.00_);_(* \(#,##0.00\);_(* &quot;-&quot;??_);_(@_)">
                  <c:v>371320502.52999997</c:v>
                </c:pt>
                <c:pt idx="312" formatCode="_(* #,##0.00_);_(* \(#,##0.00\);_(* &quot;-&quot;??_);_(@_)">
                  <c:v>354605029.82000011</c:v>
                </c:pt>
                <c:pt idx="313" formatCode="_(* #,##0.00_);_(* \(#,##0.00\);_(* &quot;-&quot;??_);_(@_)">
                  <c:v>348912832.97000003</c:v>
                </c:pt>
                <c:pt idx="314" formatCode="_(* #,##0.00_);_(* \(#,##0.00\);_(* &quot;-&quot;??_);_(@_)">
                  <c:v>358508576.86000001</c:v>
                </c:pt>
                <c:pt idx="315" formatCode="_(* #,##0.00_);_(* \(#,##0.00\);_(* &quot;-&quot;??_);_(@_)">
                  <c:v>356499550.99000001</c:v>
                </c:pt>
                <c:pt idx="316" formatCode="_(* #,##0.00_);_(* \(#,##0.00\);_(* &quot;-&quot;??_);_(@_)">
                  <c:v>391857448.24000001</c:v>
                </c:pt>
                <c:pt idx="317" formatCode="_(* #,##0.00_);_(* \(#,##0.00\);_(* &quot;-&quot;??_);_(@_)">
                  <c:v>414998064.27999985</c:v>
                </c:pt>
                <c:pt idx="318" formatCode="_(* #,##0.00_);_(* \(#,##0.00\);_(* &quot;-&quot;??_);_(@_)">
                  <c:v>464058966.06999999</c:v>
                </c:pt>
                <c:pt idx="319" formatCode="_(* #,##0.00_);_(* \(#,##0.00\);_(* &quot;-&quot;??_);_(@_)">
                  <c:v>507952476.36000007</c:v>
                </c:pt>
                <c:pt idx="320" formatCode="_(* #,##0.00_);_(* \(#,##0.00\);_(* &quot;-&quot;??_);_(@_)">
                  <c:v>606063717.34000015</c:v>
                </c:pt>
                <c:pt idx="321" formatCode="_(* #,##0.00_);_(* \(#,##0.00\);_(* &quot;-&quot;??_);_(@_)">
                  <c:v>636083106.75999987</c:v>
                </c:pt>
                <c:pt idx="322" formatCode="_(* #,##0.00_);_(* \(#,##0.00\);_(* &quot;-&quot;??_);_(@_)">
                  <c:v>619563357.26000011</c:v>
                </c:pt>
                <c:pt idx="323" formatCode="_(* #,##0.00_);_(* \(#,##0.00\);_(* &quot;-&quot;??_);_(@_)">
                  <c:v>721768332.54999995</c:v>
                </c:pt>
                <c:pt idx="324" formatCode="_(* #,##0.00_);_(* \(#,##0.00\);_(* &quot;-&quot;??_);_(@_)">
                  <c:v>1578558299.3899999</c:v>
                </c:pt>
                <c:pt idx="325" formatCode="_(* #,##0.00_);_(* \(#,##0.00\);_(* &quot;-&quot;??_);_(@_)">
                  <c:v>1677352506.73</c:v>
                </c:pt>
                <c:pt idx="326" formatCode="_(* #,##0.00_);_(* \(#,##0.00\);_(* &quot;-&quot;??_);_(@_)">
                  <c:v>1713735563.4900005</c:v>
                </c:pt>
                <c:pt idx="327" formatCode="_(* #,##0.00_);_(* \(#,##0.00\);_(* &quot;-&quot;??_);_(@_)">
                  <c:v>1575102638.1199996</c:v>
                </c:pt>
                <c:pt idx="328" formatCode="_(* #,##0.00_);_(* \(#,##0.00\);_(* &quot;-&quot;??_);_(@_)">
                  <c:v>1606861062.3300002</c:v>
                </c:pt>
                <c:pt idx="329" formatCode="_(* #,##0.00_);_(* \(#,##0.00\);_(* &quot;-&quot;??_);_(@_)">
                  <c:v>1592530317.5</c:v>
                </c:pt>
                <c:pt idx="330" formatCode="_(* #,##0.00_);_(* \(#,##0.00\);_(* &quot;-&quot;??_);_(@_)">
                  <c:v>1408613724.7800002</c:v>
                </c:pt>
                <c:pt idx="331" formatCode="_(* #,##0.00_);_(* \(#,##0.00\);_(* &quot;-&quot;??_);_(@_)">
                  <c:v>857288335.35000002</c:v>
                </c:pt>
                <c:pt idx="332" formatCode="_(* #,##0.00_);_(* \(#,##0.00\);_(* &quot;-&quot;??_);_(@_)">
                  <c:v>955452170.24000025</c:v>
                </c:pt>
                <c:pt idx="333" formatCode="_(* #,##0.00_);_(* \(#,##0.00\);_(* &quot;-&quot;??_);_(@_)">
                  <c:v>944003599.12999988</c:v>
                </c:pt>
                <c:pt idx="334" formatCode="_(* #,##0.00_);_(* \(#,##0.00\);_(* &quot;-&quot;??_);_(@_)">
                  <c:v>1098389844.9399998</c:v>
                </c:pt>
                <c:pt idx="335" formatCode="_(* #,##0.00_);_(* \(#,##0.00\);_(* &quot;-&quot;??_);_(@_)">
                  <c:v>1109901049.4000001</c:v>
                </c:pt>
                <c:pt idx="336" formatCode="_(* #,##0.00_);_(* \(#,##0.00\);_(* &quot;-&quot;??_);_(@_)">
                  <c:v>1091783925.1399999</c:v>
                </c:pt>
                <c:pt idx="337" formatCode="_(* #,##0.00_);_(* \(#,##0.00\);_(* &quot;-&quot;??_);_(@_)">
                  <c:v>1015101295.9400002</c:v>
                </c:pt>
                <c:pt idx="338" formatCode="_(* #,##0.00_);_(* \(#,##0.00\);_(* &quot;-&quot;??_);_(@_)">
                  <c:v>1009163240.5100002</c:v>
                </c:pt>
                <c:pt idx="339" formatCode="_(* #,##0.00_);_(* \(#,##0.00\);_(* &quot;-&quot;??_);_(@_)">
                  <c:v>842993787.00999999</c:v>
                </c:pt>
                <c:pt idx="340" formatCode="_(* #,##0.00_);_(* \(#,##0.00\);_(* &quot;-&quot;??_);_(@_)">
                  <c:v>871665999.93000019</c:v>
                </c:pt>
                <c:pt idx="341" formatCode="_(* #,##0.00_);_(* \(#,##0.00\);_(* &quot;-&quot;??_);_(@_)">
                  <c:v>834372085.18000007</c:v>
                </c:pt>
                <c:pt idx="342" formatCode="_(* #,##0.00_);_(* \(#,##0.00\);_(* &quot;-&quot;??_);_(@_)">
                  <c:v>857651115.99000013</c:v>
                </c:pt>
                <c:pt idx="343" formatCode="_(* #,##0.00_);_(* \(#,##0.00\);_(* &quot;-&quot;??_);_(@_)">
                  <c:v>858127295.90999985</c:v>
                </c:pt>
                <c:pt idx="344" formatCode="_(* #,##0.00_);_(* \(#,##0.00\);_(* &quot;-&quot;??_);_(@_)">
                  <c:v>1888461996.3100004</c:v>
                </c:pt>
                <c:pt idx="345" formatCode="_(* #,##0.00_);_(* \(#,##0.00\);_(* &quot;-&quot;??_);_(@_)">
                  <c:v>2948260091.8600001</c:v>
                </c:pt>
                <c:pt idx="346" formatCode="_(* #,##0.00_);_(* \(#,##0.00\);_(* &quot;-&quot;??_);_(@_)">
                  <c:v>3546069170.4299994</c:v>
                </c:pt>
                <c:pt idx="347" formatCode="_(* #,##0.00_);_(* \(#,##0.00\);_(* &quot;-&quot;??_);_(@_)">
                  <c:v>4510778282.0500002</c:v>
                </c:pt>
                <c:pt idx="348" formatCode="_(* #,##0.00_);_(* \(#,##0.00\);_(* &quot;-&quot;??_);_(@_)">
                  <c:v>3990772636.5799994</c:v>
                </c:pt>
                <c:pt idx="349" formatCode="_(* #,##0.00_);_(* \(#,##0.00\);_(* &quot;-&quot;??_);_(@_)">
                  <c:v>3983511683.7199998</c:v>
                </c:pt>
                <c:pt idx="350" formatCode="_(* #,##0.00_);_(* \(#,##0.00\);_(* &quot;-&quot;??_);_(@_)">
                  <c:v>3819680826.4600005</c:v>
                </c:pt>
                <c:pt idx="351" formatCode="_(* #,##0.00_);_(* \(#,##0.00\);_(* &quot;-&quot;??_);_(@_)">
                  <c:v>2363714246.8600001</c:v>
                </c:pt>
                <c:pt idx="352" formatCode="_(* #,##0.00_);_(* \(#,##0.00\);_(* &quot;-&quot;??_);_(@_)">
                  <c:v>1954123889.2399998</c:v>
                </c:pt>
                <c:pt idx="353" formatCode="_(* #,##0.00_);_(* \(#,##0.00\);_(* &quot;-&quot;??_);_(@_)">
                  <c:v>2273229205.8600001</c:v>
                </c:pt>
                <c:pt idx="354" formatCode="_(* #,##0.00_);_(* \(#,##0.00\);_(* &quot;-&quot;??_);_(@_)">
                  <c:v>1977171051.96</c:v>
                </c:pt>
                <c:pt idx="355" formatCode="_(* #,##0.00_);_(* \(#,##0.00\);_(* &quot;-&quot;??_);_(@_)">
                  <c:v>1893040079.4899993</c:v>
                </c:pt>
                <c:pt idx="356" formatCode="_(* #,##0.00_);_(* \(#,##0.00\);_(* &quot;-&quot;??_);_(@_)">
                  <c:v>1923808904.3599999</c:v>
                </c:pt>
                <c:pt idx="357" formatCode="_(* #,##0.00_);_(* \(#,##0.00\);_(* &quot;-&quot;??_);_(@_)">
                  <c:v>1881944481.6100006</c:v>
                </c:pt>
                <c:pt idx="358" formatCode="_(* #,##0.00_);_(* \(#,##0.00\);_(* &quot;-&quot;??_);_(@_)">
                  <c:v>1598549488.9699996</c:v>
                </c:pt>
                <c:pt idx="359" formatCode="_(* #,##0.00_);_(* \(#,##0.00\);_(* &quot;-&quot;??_);_(@_)">
                  <c:v>1587285832.1099999</c:v>
                </c:pt>
                <c:pt idx="360" formatCode="_(* #,##0.00_);_(* \(#,##0.00\);_(* &quot;-&quot;??_);_(@_)">
                  <c:v>1838805629.3299999</c:v>
                </c:pt>
                <c:pt idx="361" formatCode="_(* #,##0.00_);_(* \(#,##0.00\);_(* &quot;-&quot;??_);_(@_)">
                  <c:v>1888606247.0600004</c:v>
                </c:pt>
                <c:pt idx="362" formatCode="_(* #,##0.00_);_(* \(#,##0.00\);_(* &quot;-&quot;??_);_(@_)">
                  <c:v>1957143277.1599998</c:v>
                </c:pt>
                <c:pt idx="363" formatCode="_(* #,##0.00_);_(* \(#,##0.00\);_(* &quot;-&quot;??_);_(@_)">
                  <c:v>1923286622.1600003</c:v>
                </c:pt>
                <c:pt idx="364" formatCode="_(* #,##0.00_);_(* \(#,##0.00\);_(* &quot;-&quot;??_);_(@_)">
                  <c:v>1904811792.9600005</c:v>
                </c:pt>
                <c:pt idx="365" formatCode="_(* #,##0.00_);_(* \(#,##0.00\);_(* &quot;-&quot;??_);_(@_)">
                  <c:v>2013478901.7499995</c:v>
                </c:pt>
                <c:pt idx="366" formatCode="_(* #,##0.00_);_(* \(#,##0.00\);_(* &quot;-&quot;??_);_(@_)">
                  <c:v>2356647075.9100003</c:v>
                </c:pt>
                <c:pt idx="367" formatCode="_(* #,##0.00_);_(* \(#,##0.00\);_(* &quot;-&quot;??_);_(@_)">
                  <c:v>2634165503.7799997</c:v>
                </c:pt>
                <c:pt idx="368" formatCode="_(* #,##0.00_);_(* \(#,##0.00\);_(* &quot;-&quot;??_);_(@_)">
                  <c:v>2728191513.5400004</c:v>
                </c:pt>
                <c:pt idx="369" formatCode="_(* #,##0.00_);_(* \(#,##0.00\);_(* &quot;-&quot;??_);_(@_)">
                  <c:v>3469313232.1000009</c:v>
                </c:pt>
                <c:pt idx="370" formatCode="_(* #,##0.00_);_(* \(#,##0.00\);_(* &quot;-&quot;??_);_(@_)">
                  <c:v>3519146222.7499995</c:v>
                </c:pt>
                <c:pt idx="371" formatCode="_(* #,##0.00_);_(* \(#,##0.00\);_(* &quot;-&quot;??_);_(@_)">
                  <c:v>3232735817.4699998</c:v>
                </c:pt>
                <c:pt idx="372" formatCode="_(* #,##0.00_);_(* \(#,##0.00\);_(* &quot;-&quot;??_);_(@_)">
                  <c:v>4101835250.73</c:v>
                </c:pt>
                <c:pt idx="373" formatCode="_(* #,##0.00_);_(* \(#,##0.00\);_(* &quot;-&quot;??_);_(@_)">
                  <c:v>4293423696.5500007</c:v>
                </c:pt>
                <c:pt idx="374" formatCode="_(* #,##0.00_);_(* \(#,##0.00\);_(* &quot;-&quot;??_);_(@_)">
                  <c:v>3284502192.0099998</c:v>
                </c:pt>
                <c:pt idx="375" formatCode="_(* #,##0.00_);_(* \(#,##0.00\);_(* &quot;-&quot;??_);_(@_)">
                  <c:v>3180181117.9400001</c:v>
                </c:pt>
                <c:pt idx="376" formatCode="_(* #,##0.00_);_(* \(#,##0.00\);_(* &quot;-&quot;??_);_(@_)">
                  <c:v>3985834634.8199997</c:v>
                </c:pt>
                <c:pt idx="377" formatCode="_(* #,##0.00_);_(* \(#,##0.00\);_(* &quot;-&quot;??_);_(@_)">
                  <c:v>3946355023.6599994</c:v>
                </c:pt>
                <c:pt idx="378" formatCode="_(* #,##0.00_);_(* \(#,##0.00\);_(* &quot;-&quot;??_);_(@_)">
                  <c:v>3947134324.7999992</c:v>
                </c:pt>
                <c:pt idx="379" formatCode="_(* #,##0.00_);_(* \(#,##0.00\);_(* &quot;-&quot;??_);_(@_)">
                  <c:v>3226811226.5100002</c:v>
                </c:pt>
                <c:pt idx="380" formatCode="_(* #,##0.00_);_(* \(#,##0.00\);_(* &quot;-&quot;??_);_(@_)">
                  <c:v>2099887487.3100007</c:v>
                </c:pt>
                <c:pt idx="381" formatCode="_(* #,##0.00_);_(* \(#,##0.00\);_(* &quot;-&quot;??_);_(@_)">
                  <c:v>1942763538.5400002</c:v>
                </c:pt>
                <c:pt idx="382" formatCode="_(* #,##0.00_);_(* \(#,##0.00\);_(* &quot;-&quot;??_);_(@_)">
                  <c:v>2136296809.3500004</c:v>
                </c:pt>
                <c:pt idx="383" formatCode="_(* #,##0.00_);_(* \(#,##0.00\);_(* &quot;-&quot;??_);_(@_)">
                  <c:v>2096881987.2099998</c:v>
                </c:pt>
                <c:pt idx="384" formatCode="_(* #,##0.00_);_(* \(#,##0.00\);_(* &quot;-&quot;??_);_(@_)">
                  <c:v>2084060361.4600005</c:v>
                </c:pt>
                <c:pt idx="385" formatCode="_(* #,##0.00_);_(* \(#,##0.00\);_(* &quot;-&quot;??_);_(@_)">
                  <c:v>1965831930.7999995</c:v>
                </c:pt>
                <c:pt idx="386" formatCode="_(* #,##0.00_);_(* \(#,##0.00\);_(* &quot;-&quot;??_);_(@_)">
                  <c:v>3459701404.9099998</c:v>
                </c:pt>
                <c:pt idx="387" formatCode="_(* #,##0.00_);_(* \(#,##0.00\);_(* &quot;-&quot;??_);_(@_)">
                  <c:v>2957880814.3899994</c:v>
                </c:pt>
                <c:pt idx="388" formatCode="_(* #,##0.00_);_(* \(#,##0.00\);_(* &quot;-&quot;??_);_(@_)">
                  <c:v>3132498512.5300002</c:v>
                </c:pt>
                <c:pt idx="389" formatCode="_(* #,##0.00_);_(* \(#,##0.00\);_(* &quot;-&quot;??_);_(@_)">
                  <c:v>2993227462.4200001</c:v>
                </c:pt>
                <c:pt idx="390" formatCode="_(* #,##0.00_);_(* \(#,##0.00\);_(* &quot;-&quot;??_);_(@_)">
                  <c:v>2594560057.0600004</c:v>
                </c:pt>
                <c:pt idx="391" formatCode="_(* #,##0.00_);_(* \(#,##0.00\);_(* &quot;-&quot;??_);_(@_)">
                  <c:v>2576855299.6900001</c:v>
                </c:pt>
                <c:pt idx="392" formatCode="_(* #,##0.00_);_(* \(#,##0.00\);_(* &quot;-&quot;??_);_(@_)">
                  <c:v>2446436868.8200002</c:v>
                </c:pt>
                <c:pt idx="393" formatCode="_(* #,##0.00_);_(* \(#,##0.00\);_(* &quot;-&quot;??_);_(@_)">
                  <c:v>2307262815.9499998</c:v>
                </c:pt>
                <c:pt idx="394" formatCode="_(* #,##0.00_);_(* \(#,##0.00\);_(* &quot;-&quot;??_);_(@_)">
                  <c:v>2445063230.3000002</c:v>
                </c:pt>
                <c:pt idx="395" formatCode="_(* #,##0.00_);_(* \(#,##0.00\);_(* &quot;-&quot;??_);_(@_)">
                  <c:v>2155414660.2399998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DA-4F51-85D9-EAA54E702BD6}"/>
            </c:ext>
          </c:extLst>
        </c:ser>
        <c:ser>
          <c:idx val="1"/>
          <c:order val="1"/>
          <c:tx>
            <c:strRef>
              <c:f>'ERCOT Market'!$C$1</c:f>
              <c:strCache>
                <c:ptCount val="1"/>
                <c:pt idx="0">
                  <c:v>Existing_Invoice_Exposure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'ERCOT Market'!$A$2:$A$397</c:f>
              <c:numCache>
                <c:formatCode>d\-mmm\-yy</c:formatCode>
                <c:ptCount val="396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  <c:pt idx="61">
                  <c:v>44835</c:v>
                </c:pt>
                <c:pt idx="62">
                  <c:v>44836</c:v>
                </c:pt>
                <c:pt idx="63">
                  <c:v>44837</c:v>
                </c:pt>
                <c:pt idx="64">
                  <c:v>44838</c:v>
                </c:pt>
                <c:pt idx="65">
                  <c:v>44839</c:v>
                </c:pt>
                <c:pt idx="66">
                  <c:v>44840</c:v>
                </c:pt>
                <c:pt idx="67">
                  <c:v>44841</c:v>
                </c:pt>
                <c:pt idx="68">
                  <c:v>44842</c:v>
                </c:pt>
                <c:pt idx="69">
                  <c:v>44843</c:v>
                </c:pt>
                <c:pt idx="70">
                  <c:v>44844</c:v>
                </c:pt>
                <c:pt idx="71">
                  <c:v>44845</c:v>
                </c:pt>
                <c:pt idx="72">
                  <c:v>44846</c:v>
                </c:pt>
                <c:pt idx="73">
                  <c:v>44847</c:v>
                </c:pt>
                <c:pt idx="74">
                  <c:v>44848</c:v>
                </c:pt>
                <c:pt idx="75">
                  <c:v>44849</c:v>
                </c:pt>
                <c:pt idx="76">
                  <c:v>44850</c:v>
                </c:pt>
                <c:pt idx="77">
                  <c:v>44851</c:v>
                </c:pt>
                <c:pt idx="78">
                  <c:v>44852</c:v>
                </c:pt>
                <c:pt idx="79">
                  <c:v>44853</c:v>
                </c:pt>
                <c:pt idx="80">
                  <c:v>44854</c:v>
                </c:pt>
                <c:pt idx="81">
                  <c:v>44855</c:v>
                </c:pt>
                <c:pt idx="82">
                  <c:v>44856</c:v>
                </c:pt>
                <c:pt idx="83">
                  <c:v>44857</c:v>
                </c:pt>
                <c:pt idx="84">
                  <c:v>44858</c:v>
                </c:pt>
                <c:pt idx="85">
                  <c:v>44859</c:v>
                </c:pt>
                <c:pt idx="86">
                  <c:v>44860</c:v>
                </c:pt>
                <c:pt idx="87">
                  <c:v>44861</c:v>
                </c:pt>
                <c:pt idx="88">
                  <c:v>44862</c:v>
                </c:pt>
                <c:pt idx="89">
                  <c:v>44863</c:v>
                </c:pt>
                <c:pt idx="90">
                  <c:v>44864</c:v>
                </c:pt>
                <c:pt idx="91">
                  <c:v>44865</c:v>
                </c:pt>
                <c:pt idx="92">
                  <c:v>44866</c:v>
                </c:pt>
                <c:pt idx="93">
                  <c:v>44867</c:v>
                </c:pt>
                <c:pt idx="94">
                  <c:v>44868</c:v>
                </c:pt>
                <c:pt idx="95">
                  <c:v>44869</c:v>
                </c:pt>
                <c:pt idx="96">
                  <c:v>44870</c:v>
                </c:pt>
                <c:pt idx="97">
                  <c:v>44871</c:v>
                </c:pt>
                <c:pt idx="98">
                  <c:v>44872</c:v>
                </c:pt>
                <c:pt idx="99">
                  <c:v>44873</c:v>
                </c:pt>
                <c:pt idx="100">
                  <c:v>44874</c:v>
                </c:pt>
                <c:pt idx="101">
                  <c:v>44875</c:v>
                </c:pt>
                <c:pt idx="102">
                  <c:v>44876</c:v>
                </c:pt>
                <c:pt idx="103">
                  <c:v>44877</c:v>
                </c:pt>
                <c:pt idx="104">
                  <c:v>44878</c:v>
                </c:pt>
                <c:pt idx="105">
                  <c:v>44879</c:v>
                </c:pt>
                <c:pt idx="106">
                  <c:v>44880</c:v>
                </c:pt>
                <c:pt idx="107">
                  <c:v>44881</c:v>
                </c:pt>
                <c:pt idx="108">
                  <c:v>44882</c:v>
                </c:pt>
                <c:pt idx="109">
                  <c:v>44883</c:v>
                </c:pt>
                <c:pt idx="110">
                  <c:v>44884</c:v>
                </c:pt>
                <c:pt idx="111">
                  <c:v>44885</c:v>
                </c:pt>
                <c:pt idx="112">
                  <c:v>44886</c:v>
                </c:pt>
                <c:pt idx="113">
                  <c:v>44887</c:v>
                </c:pt>
                <c:pt idx="114">
                  <c:v>44888</c:v>
                </c:pt>
                <c:pt idx="115">
                  <c:v>44889</c:v>
                </c:pt>
                <c:pt idx="116">
                  <c:v>44890</c:v>
                </c:pt>
                <c:pt idx="117">
                  <c:v>44891</c:v>
                </c:pt>
                <c:pt idx="118">
                  <c:v>44892</c:v>
                </c:pt>
                <c:pt idx="119">
                  <c:v>44893</c:v>
                </c:pt>
                <c:pt idx="120">
                  <c:v>44894</c:v>
                </c:pt>
                <c:pt idx="121">
                  <c:v>44895</c:v>
                </c:pt>
                <c:pt idx="122">
                  <c:v>44896</c:v>
                </c:pt>
                <c:pt idx="123">
                  <c:v>44897</c:v>
                </c:pt>
                <c:pt idx="124">
                  <c:v>44898</c:v>
                </c:pt>
                <c:pt idx="125">
                  <c:v>44899</c:v>
                </c:pt>
                <c:pt idx="126">
                  <c:v>44900</c:v>
                </c:pt>
                <c:pt idx="127">
                  <c:v>44901</c:v>
                </c:pt>
                <c:pt idx="128">
                  <c:v>44902</c:v>
                </c:pt>
                <c:pt idx="129">
                  <c:v>44903</c:v>
                </c:pt>
                <c:pt idx="130">
                  <c:v>44904</c:v>
                </c:pt>
                <c:pt idx="131">
                  <c:v>44905</c:v>
                </c:pt>
                <c:pt idx="132">
                  <c:v>44906</c:v>
                </c:pt>
                <c:pt idx="133">
                  <c:v>44907</c:v>
                </c:pt>
                <c:pt idx="134">
                  <c:v>44908</c:v>
                </c:pt>
                <c:pt idx="135">
                  <c:v>44909</c:v>
                </c:pt>
                <c:pt idx="136">
                  <c:v>44910</c:v>
                </c:pt>
                <c:pt idx="137">
                  <c:v>44911</c:v>
                </c:pt>
                <c:pt idx="138">
                  <c:v>44912</c:v>
                </c:pt>
                <c:pt idx="139">
                  <c:v>44913</c:v>
                </c:pt>
                <c:pt idx="140">
                  <c:v>44914</c:v>
                </c:pt>
                <c:pt idx="141">
                  <c:v>44915</c:v>
                </c:pt>
                <c:pt idx="142">
                  <c:v>44916</c:v>
                </c:pt>
                <c:pt idx="143">
                  <c:v>44917</c:v>
                </c:pt>
                <c:pt idx="144">
                  <c:v>44918</c:v>
                </c:pt>
                <c:pt idx="145">
                  <c:v>44919</c:v>
                </c:pt>
                <c:pt idx="146">
                  <c:v>44920</c:v>
                </c:pt>
                <c:pt idx="147">
                  <c:v>44921</c:v>
                </c:pt>
                <c:pt idx="148">
                  <c:v>44922</c:v>
                </c:pt>
                <c:pt idx="149">
                  <c:v>44923</c:v>
                </c:pt>
                <c:pt idx="150">
                  <c:v>44924</c:v>
                </c:pt>
                <c:pt idx="151">
                  <c:v>44925</c:v>
                </c:pt>
                <c:pt idx="152">
                  <c:v>44926</c:v>
                </c:pt>
                <c:pt idx="153">
                  <c:v>44927</c:v>
                </c:pt>
                <c:pt idx="154">
                  <c:v>44928</c:v>
                </c:pt>
                <c:pt idx="155">
                  <c:v>44929</c:v>
                </c:pt>
                <c:pt idx="156">
                  <c:v>44930</c:v>
                </c:pt>
                <c:pt idx="157">
                  <c:v>44931</c:v>
                </c:pt>
                <c:pt idx="158">
                  <c:v>44932</c:v>
                </c:pt>
                <c:pt idx="159">
                  <c:v>44933</c:v>
                </c:pt>
                <c:pt idx="160">
                  <c:v>44934</c:v>
                </c:pt>
                <c:pt idx="161">
                  <c:v>44935</c:v>
                </c:pt>
                <c:pt idx="162">
                  <c:v>44936</c:v>
                </c:pt>
                <c:pt idx="163">
                  <c:v>44937</c:v>
                </c:pt>
                <c:pt idx="164">
                  <c:v>44938</c:v>
                </c:pt>
                <c:pt idx="165">
                  <c:v>44939</c:v>
                </c:pt>
                <c:pt idx="166">
                  <c:v>44940</c:v>
                </c:pt>
                <c:pt idx="167">
                  <c:v>44941</c:v>
                </c:pt>
                <c:pt idx="168">
                  <c:v>44942</c:v>
                </c:pt>
                <c:pt idx="169">
                  <c:v>44943</c:v>
                </c:pt>
                <c:pt idx="170">
                  <c:v>44944</c:v>
                </c:pt>
                <c:pt idx="171">
                  <c:v>44945</c:v>
                </c:pt>
                <c:pt idx="172">
                  <c:v>44946</c:v>
                </c:pt>
                <c:pt idx="173">
                  <c:v>44947</c:v>
                </c:pt>
                <c:pt idx="174">
                  <c:v>44948</c:v>
                </c:pt>
                <c:pt idx="175">
                  <c:v>44949</c:v>
                </c:pt>
                <c:pt idx="176">
                  <c:v>44950</c:v>
                </c:pt>
                <c:pt idx="177">
                  <c:v>44951</c:v>
                </c:pt>
                <c:pt idx="178">
                  <c:v>44952</c:v>
                </c:pt>
                <c:pt idx="179">
                  <c:v>44953</c:v>
                </c:pt>
                <c:pt idx="180">
                  <c:v>44954</c:v>
                </c:pt>
                <c:pt idx="181">
                  <c:v>44955</c:v>
                </c:pt>
                <c:pt idx="182">
                  <c:v>44956</c:v>
                </c:pt>
                <c:pt idx="183">
                  <c:v>44957</c:v>
                </c:pt>
                <c:pt idx="184">
                  <c:v>44958</c:v>
                </c:pt>
                <c:pt idx="185">
                  <c:v>44959</c:v>
                </c:pt>
                <c:pt idx="186">
                  <c:v>44960</c:v>
                </c:pt>
                <c:pt idx="187">
                  <c:v>44961</c:v>
                </c:pt>
                <c:pt idx="188">
                  <c:v>44962</c:v>
                </c:pt>
                <c:pt idx="189">
                  <c:v>44963</c:v>
                </c:pt>
                <c:pt idx="190">
                  <c:v>44964</c:v>
                </c:pt>
                <c:pt idx="191">
                  <c:v>44965</c:v>
                </c:pt>
                <c:pt idx="192">
                  <c:v>44966</c:v>
                </c:pt>
                <c:pt idx="193">
                  <c:v>44967</c:v>
                </c:pt>
                <c:pt idx="194">
                  <c:v>44968</c:v>
                </c:pt>
                <c:pt idx="195">
                  <c:v>44969</c:v>
                </c:pt>
                <c:pt idx="196">
                  <c:v>44970</c:v>
                </c:pt>
                <c:pt idx="197">
                  <c:v>44971</c:v>
                </c:pt>
                <c:pt idx="198">
                  <c:v>44972</c:v>
                </c:pt>
                <c:pt idx="199">
                  <c:v>44973</c:v>
                </c:pt>
                <c:pt idx="200">
                  <c:v>44974</c:v>
                </c:pt>
                <c:pt idx="201">
                  <c:v>44975</c:v>
                </c:pt>
                <c:pt idx="202">
                  <c:v>44976</c:v>
                </c:pt>
                <c:pt idx="203">
                  <c:v>44977</c:v>
                </c:pt>
                <c:pt idx="204">
                  <c:v>44978</c:v>
                </c:pt>
                <c:pt idx="205">
                  <c:v>44979</c:v>
                </c:pt>
                <c:pt idx="206">
                  <c:v>44980</c:v>
                </c:pt>
                <c:pt idx="207">
                  <c:v>44981</c:v>
                </c:pt>
                <c:pt idx="208">
                  <c:v>44982</c:v>
                </c:pt>
                <c:pt idx="209">
                  <c:v>44983</c:v>
                </c:pt>
                <c:pt idx="210">
                  <c:v>44984</c:v>
                </c:pt>
                <c:pt idx="211">
                  <c:v>44985</c:v>
                </c:pt>
                <c:pt idx="212">
                  <c:v>44986</c:v>
                </c:pt>
                <c:pt idx="213">
                  <c:v>44987</c:v>
                </c:pt>
                <c:pt idx="214">
                  <c:v>44988</c:v>
                </c:pt>
                <c:pt idx="215">
                  <c:v>44989</c:v>
                </c:pt>
                <c:pt idx="216">
                  <c:v>44990</c:v>
                </c:pt>
                <c:pt idx="217">
                  <c:v>44991</c:v>
                </c:pt>
                <c:pt idx="218">
                  <c:v>44992</c:v>
                </c:pt>
                <c:pt idx="219">
                  <c:v>44993</c:v>
                </c:pt>
                <c:pt idx="220">
                  <c:v>44994</c:v>
                </c:pt>
                <c:pt idx="221">
                  <c:v>44995</c:v>
                </c:pt>
                <c:pt idx="222">
                  <c:v>44996</c:v>
                </c:pt>
                <c:pt idx="223">
                  <c:v>44997</c:v>
                </c:pt>
                <c:pt idx="224">
                  <c:v>44998</c:v>
                </c:pt>
                <c:pt idx="225">
                  <c:v>44999</c:v>
                </c:pt>
                <c:pt idx="226">
                  <c:v>45000</c:v>
                </c:pt>
                <c:pt idx="227">
                  <c:v>45001</c:v>
                </c:pt>
                <c:pt idx="228">
                  <c:v>45002</c:v>
                </c:pt>
                <c:pt idx="229">
                  <c:v>45003</c:v>
                </c:pt>
                <c:pt idx="230">
                  <c:v>45004</c:v>
                </c:pt>
                <c:pt idx="231">
                  <c:v>45005</c:v>
                </c:pt>
                <c:pt idx="232">
                  <c:v>45006</c:v>
                </c:pt>
                <c:pt idx="233">
                  <c:v>45007</c:v>
                </c:pt>
                <c:pt idx="234">
                  <c:v>45008</c:v>
                </c:pt>
                <c:pt idx="235">
                  <c:v>45009</c:v>
                </c:pt>
                <c:pt idx="236">
                  <c:v>45010</c:v>
                </c:pt>
                <c:pt idx="237">
                  <c:v>45011</c:v>
                </c:pt>
                <c:pt idx="238">
                  <c:v>45012</c:v>
                </c:pt>
                <c:pt idx="239">
                  <c:v>45013</c:v>
                </c:pt>
                <c:pt idx="240">
                  <c:v>45014</c:v>
                </c:pt>
                <c:pt idx="241">
                  <c:v>45015</c:v>
                </c:pt>
                <c:pt idx="242">
                  <c:v>45016</c:v>
                </c:pt>
                <c:pt idx="243">
                  <c:v>45017</c:v>
                </c:pt>
                <c:pt idx="244">
                  <c:v>45018</c:v>
                </c:pt>
                <c:pt idx="245">
                  <c:v>45019</c:v>
                </c:pt>
                <c:pt idx="246">
                  <c:v>45020</c:v>
                </c:pt>
                <c:pt idx="247">
                  <c:v>45021</c:v>
                </c:pt>
                <c:pt idx="248">
                  <c:v>45022</c:v>
                </c:pt>
                <c:pt idx="249">
                  <c:v>45023</c:v>
                </c:pt>
                <c:pt idx="250">
                  <c:v>45024</c:v>
                </c:pt>
                <c:pt idx="251">
                  <c:v>45025</c:v>
                </c:pt>
                <c:pt idx="252">
                  <c:v>45026</c:v>
                </c:pt>
                <c:pt idx="253">
                  <c:v>45027</c:v>
                </c:pt>
                <c:pt idx="254">
                  <c:v>45028</c:v>
                </c:pt>
                <c:pt idx="255">
                  <c:v>45029</c:v>
                </c:pt>
                <c:pt idx="256">
                  <c:v>45030</c:v>
                </c:pt>
                <c:pt idx="257">
                  <c:v>45031</c:v>
                </c:pt>
                <c:pt idx="258">
                  <c:v>45032</c:v>
                </c:pt>
                <c:pt idx="259">
                  <c:v>45033</c:v>
                </c:pt>
                <c:pt idx="260">
                  <c:v>45034</c:v>
                </c:pt>
                <c:pt idx="261">
                  <c:v>45035</c:v>
                </c:pt>
                <c:pt idx="262">
                  <c:v>45036</c:v>
                </c:pt>
                <c:pt idx="263">
                  <c:v>45037</c:v>
                </c:pt>
                <c:pt idx="264">
                  <c:v>45038</c:v>
                </c:pt>
                <c:pt idx="265">
                  <c:v>45039</c:v>
                </c:pt>
                <c:pt idx="266">
                  <c:v>45040</c:v>
                </c:pt>
                <c:pt idx="267">
                  <c:v>45041</c:v>
                </c:pt>
                <c:pt idx="268">
                  <c:v>45042</c:v>
                </c:pt>
                <c:pt idx="269">
                  <c:v>45043</c:v>
                </c:pt>
                <c:pt idx="270">
                  <c:v>45044</c:v>
                </c:pt>
                <c:pt idx="271">
                  <c:v>45045</c:v>
                </c:pt>
                <c:pt idx="272">
                  <c:v>45046</c:v>
                </c:pt>
                <c:pt idx="273">
                  <c:v>45047</c:v>
                </c:pt>
                <c:pt idx="274">
                  <c:v>45048</c:v>
                </c:pt>
                <c:pt idx="275">
                  <c:v>45049</c:v>
                </c:pt>
                <c:pt idx="276">
                  <c:v>45050</c:v>
                </c:pt>
                <c:pt idx="277">
                  <c:v>45051</c:v>
                </c:pt>
                <c:pt idx="278">
                  <c:v>45052</c:v>
                </c:pt>
                <c:pt idx="279">
                  <c:v>45053</c:v>
                </c:pt>
                <c:pt idx="280">
                  <c:v>45054</c:v>
                </c:pt>
                <c:pt idx="281">
                  <c:v>45055</c:v>
                </c:pt>
                <c:pt idx="282">
                  <c:v>45056</c:v>
                </c:pt>
                <c:pt idx="283">
                  <c:v>45057</c:v>
                </c:pt>
                <c:pt idx="284">
                  <c:v>45058</c:v>
                </c:pt>
                <c:pt idx="285">
                  <c:v>45059</c:v>
                </c:pt>
                <c:pt idx="286">
                  <c:v>45060</c:v>
                </c:pt>
                <c:pt idx="287">
                  <c:v>45061</c:v>
                </c:pt>
                <c:pt idx="288">
                  <c:v>45062</c:v>
                </c:pt>
                <c:pt idx="289">
                  <c:v>45063</c:v>
                </c:pt>
                <c:pt idx="290">
                  <c:v>45064</c:v>
                </c:pt>
                <c:pt idx="291">
                  <c:v>45065</c:v>
                </c:pt>
                <c:pt idx="292">
                  <c:v>45066</c:v>
                </c:pt>
                <c:pt idx="293">
                  <c:v>45067</c:v>
                </c:pt>
                <c:pt idx="294">
                  <c:v>45068</c:v>
                </c:pt>
                <c:pt idx="295">
                  <c:v>45069</c:v>
                </c:pt>
                <c:pt idx="296">
                  <c:v>45070</c:v>
                </c:pt>
                <c:pt idx="297">
                  <c:v>45071</c:v>
                </c:pt>
                <c:pt idx="298">
                  <c:v>45072</c:v>
                </c:pt>
                <c:pt idx="299">
                  <c:v>45073</c:v>
                </c:pt>
                <c:pt idx="300">
                  <c:v>45074</c:v>
                </c:pt>
                <c:pt idx="301">
                  <c:v>45075</c:v>
                </c:pt>
                <c:pt idx="302">
                  <c:v>45076</c:v>
                </c:pt>
                <c:pt idx="303">
                  <c:v>45077</c:v>
                </c:pt>
                <c:pt idx="304">
                  <c:v>45078</c:v>
                </c:pt>
                <c:pt idx="305">
                  <c:v>45079</c:v>
                </c:pt>
                <c:pt idx="306">
                  <c:v>45080</c:v>
                </c:pt>
                <c:pt idx="307">
                  <c:v>45081</c:v>
                </c:pt>
                <c:pt idx="308">
                  <c:v>45082</c:v>
                </c:pt>
                <c:pt idx="309">
                  <c:v>45083</c:v>
                </c:pt>
                <c:pt idx="310">
                  <c:v>45084</c:v>
                </c:pt>
                <c:pt idx="311">
                  <c:v>45085</c:v>
                </c:pt>
                <c:pt idx="312">
                  <c:v>45086</c:v>
                </c:pt>
                <c:pt idx="313">
                  <c:v>45087</c:v>
                </c:pt>
                <c:pt idx="314">
                  <c:v>45088</c:v>
                </c:pt>
                <c:pt idx="315">
                  <c:v>45089</c:v>
                </c:pt>
                <c:pt idx="316">
                  <c:v>45090</c:v>
                </c:pt>
                <c:pt idx="317">
                  <c:v>45091</c:v>
                </c:pt>
                <c:pt idx="318">
                  <c:v>45092</c:v>
                </c:pt>
                <c:pt idx="319">
                  <c:v>45093</c:v>
                </c:pt>
                <c:pt idx="320">
                  <c:v>45094</c:v>
                </c:pt>
                <c:pt idx="321">
                  <c:v>45095</c:v>
                </c:pt>
                <c:pt idx="322">
                  <c:v>45096</c:v>
                </c:pt>
                <c:pt idx="323">
                  <c:v>45097</c:v>
                </c:pt>
                <c:pt idx="324">
                  <c:v>45098</c:v>
                </c:pt>
                <c:pt idx="325">
                  <c:v>45099</c:v>
                </c:pt>
                <c:pt idx="326">
                  <c:v>45100</c:v>
                </c:pt>
                <c:pt idx="327">
                  <c:v>45101</c:v>
                </c:pt>
                <c:pt idx="328">
                  <c:v>45102</c:v>
                </c:pt>
                <c:pt idx="329">
                  <c:v>45103</c:v>
                </c:pt>
                <c:pt idx="330">
                  <c:v>45104</c:v>
                </c:pt>
                <c:pt idx="331">
                  <c:v>45105</c:v>
                </c:pt>
                <c:pt idx="332">
                  <c:v>45106</c:v>
                </c:pt>
                <c:pt idx="333">
                  <c:v>45107</c:v>
                </c:pt>
                <c:pt idx="334">
                  <c:v>45108</c:v>
                </c:pt>
                <c:pt idx="335">
                  <c:v>45109</c:v>
                </c:pt>
                <c:pt idx="336">
                  <c:v>45110</c:v>
                </c:pt>
                <c:pt idx="337">
                  <c:v>45111</c:v>
                </c:pt>
                <c:pt idx="338">
                  <c:v>45112</c:v>
                </c:pt>
                <c:pt idx="339">
                  <c:v>45113</c:v>
                </c:pt>
                <c:pt idx="340">
                  <c:v>45114</c:v>
                </c:pt>
                <c:pt idx="341">
                  <c:v>45115</c:v>
                </c:pt>
                <c:pt idx="342">
                  <c:v>45116</c:v>
                </c:pt>
                <c:pt idx="343">
                  <c:v>45117</c:v>
                </c:pt>
                <c:pt idx="344">
                  <c:v>45118</c:v>
                </c:pt>
                <c:pt idx="345">
                  <c:v>45119</c:v>
                </c:pt>
                <c:pt idx="346">
                  <c:v>45120</c:v>
                </c:pt>
                <c:pt idx="347">
                  <c:v>45121</c:v>
                </c:pt>
                <c:pt idx="348">
                  <c:v>45122</c:v>
                </c:pt>
                <c:pt idx="349">
                  <c:v>45123</c:v>
                </c:pt>
                <c:pt idx="350">
                  <c:v>45124</c:v>
                </c:pt>
                <c:pt idx="351">
                  <c:v>45125</c:v>
                </c:pt>
                <c:pt idx="352">
                  <c:v>45126</c:v>
                </c:pt>
                <c:pt idx="353">
                  <c:v>45127</c:v>
                </c:pt>
                <c:pt idx="354">
                  <c:v>45128</c:v>
                </c:pt>
                <c:pt idx="355">
                  <c:v>45129</c:v>
                </c:pt>
                <c:pt idx="356">
                  <c:v>45130</c:v>
                </c:pt>
                <c:pt idx="357">
                  <c:v>45131</c:v>
                </c:pt>
                <c:pt idx="358">
                  <c:v>45132</c:v>
                </c:pt>
                <c:pt idx="359">
                  <c:v>45133</c:v>
                </c:pt>
                <c:pt idx="360">
                  <c:v>45134</c:v>
                </c:pt>
                <c:pt idx="361">
                  <c:v>45135</c:v>
                </c:pt>
                <c:pt idx="362">
                  <c:v>45136</c:v>
                </c:pt>
                <c:pt idx="363">
                  <c:v>45137</c:v>
                </c:pt>
                <c:pt idx="364">
                  <c:v>45138</c:v>
                </c:pt>
                <c:pt idx="365">
                  <c:v>45139</c:v>
                </c:pt>
                <c:pt idx="366">
                  <c:v>45140</c:v>
                </c:pt>
                <c:pt idx="367">
                  <c:v>45141</c:v>
                </c:pt>
                <c:pt idx="368">
                  <c:v>45142</c:v>
                </c:pt>
                <c:pt idx="369">
                  <c:v>45143</c:v>
                </c:pt>
                <c:pt idx="370">
                  <c:v>45144</c:v>
                </c:pt>
                <c:pt idx="371">
                  <c:v>45145</c:v>
                </c:pt>
                <c:pt idx="372">
                  <c:v>45146</c:v>
                </c:pt>
                <c:pt idx="373">
                  <c:v>45147</c:v>
                </c:pt>
                <c:pt idx="374">
                  <c:v>45148</c:v>
                </c:pt>
                <c:pt idx="375">
                  <c:v>45149</c:v>
                </c:pt>
                <c:pt idx="376">
                  <c:v>45150</c:v>
                </c:pt>
                <c:pt idx="377">
                  <c:v>45151</c:v>
                </c:pt>
                <c:pt idx="378">
                  <c:v>45152</c:v>
                </c:pt>
                <c:pt idx="379">
                  <c:v>45153</c:v>
                </c:pt>
                <c:pt idx="380">
                  <c:v>45154</c:v>
                </c:pt>
                <c:pt idx="381">
                  <c:v>45155</c:v>
                </c:pt>
                <c:pt idx="382">
                  <c:v>45156</c:v>
                </c:pt>
                <c:pt idx="383">
                  <c:v>45157</c:v>
                </c:pt>
                <c:pt idx="384">
                  <c:v>45158</c:v>
                </c:pt>
                <c:pt idx="385">
                  <c:v>45159</c:v>
                </c:pt>
                <c:pt idx="386">
                  <c:v>45160</c:v>
                </c:pt>
                <c:pt idx="387">
                  <c:v>45161</c:v>
                </c:pt>
                <c:pt idx="388">
                  <c:v>45162</c:v>
                </c:pt>
                <c:pt idx="389">
                  <c:v>45163</c:v>
                </c:pt>
                <c:pt idx="390">
                  <c:v>45164</c:v>
                </c:pt>
                <c:pt idx="391">
                  <c:v>45165</c:v>
                </c:pt>
                <c:pt idx="392">
                  <c:v>45166</c:v>
                </c:pt>
                <c:pt idx="393">
                  <c:v>45167</c:v>
                </c:pt>
                <c:pt idx="394">
                  <c:v>45168</c:v>
                </c:pt>
                <c:pt idx="395">
                  <c:v>45169</c:v>
                </c:pt>
              </c:numCache>
            </c:numRef>
          </c:cat>
          <c:val>
            <c:numRef>
              <c:f>'ERCOT Market'!$C$2:$C$397</c:f>
              <c:numCache>
                <c:formatCode>#,##0.00</c:formatCode>
                <c:ptCount val="396"/>
                <c:pt idx="0">
                  <c:v>853030945.20000005</c:v>
                </c:pt>
                <c:pt idx="1">
                  <c:v>835246426.46000004</c:v>
                </c:pt>
                <c:pt idx="2">
                  <c:v>851877804.76999998</c:v>
                </c:pt>
                <c:pt idx="3">
                  <c:v>852036025.87</c:v>
                </c:pt>
                <c:pt idx="4">
                  <c:v>724768238.30999994</c:v>
                </c:pt>
                <c:pt idx="5">
                  <c:v>810963348.30999994</c:v>
                </c:pt>
                <c:pt idx="6">
                  <c:v>851492129.00999999</c:v>
                </c:pt>
                <c:pt idx="7">
                  <c:v>713949780.75999999</c:v>
                </c:pt>
                <c:pt idx="8">
                  <c:v>710320805.57000005</c:v>
                </c:pt>
                <c:pt idx="9">
                  <c:v>719642742.28999996</c:v>
                </c:pt>
                <c:pt idx="10">
                  <c:v>706120146.54999995</c:v>
                </c:pt>
                <c:pt idx="11">
                  <c:v>713643304.36000001</c:v>
                </c:pt>
                <c:pt idx="12">
                  <c:v>764575698.25999999</c:v>
                </c:pt>
                <c:pt idx="13">
                  <c:v>821922254.23000002</c:v>
                </c:pt>
                <c:pt idx="14">
                  <c:v>687490020.99000001</c:v>
                </c:pt>
                <c:pt idx="15">
                  <c:v>647637030.34000003</c:v>
                </c:pt>
                <c:pt idx="16">
                  <c:v>638390667.01999998</c:v>
                </c:pt>
                <c:pt idx="17">
                  <c:v>611289436.55999994</c:v>
                </c:pt>
                <c:pt idx="18">
                  <c:v>573108207.94000006</c:v>
                </c:pt>
                <c:pt idx="19">
                  <c:v>721413705.32000005</c:v>
                </c:pt>
                <c:pt idx="20">
                  <c:v>732558897.52999997</c:v>
                </c:pt>
                <c:pt idx="21">
                  <c:v>624617647.22000003</c:v>
                </c:pt>
                <c:pt idx="22">
                  <c:v>607474582.38999999</c:v>
                </c:pt>
                <c:pt idx="23">
                  <c:v>633954967.63999999</c:v>
                </c:pt>
                <c:pt idx="24">
                  <c:v>649905401.42999995</c:v>
                </c:pt>
                <c:pt idx="25">
                  <c:v>666377865.85000002</c:v>
                </c:pt>
                <c:pt idx="26">
                  <c:v>715634428.05999994</c:v>
                </c:pt>
                <c:pt idx="27">
                  <c:v>751652149.36000001</c:v>
                </c:pt>
                <c:pt idx="28">
                  <c:v>728241157.88</c:v>
                </c:pt>
                <c:pt idx="29">
                  <c:v>673825873.05999994</c:v>
                </c:pt>
                <c:pt idx="30">
                  <c:v>666918843.48000002</c:v>
                </c:pt>
                <c:pt idx="31">
                  <c:v>681246309.21000004</c:v>
                </c:pt>
                <c:pt idx="32">
                  <c:v>516990981.26999998</c:v>
                </c:pt>
                <c:pt idx="33">
                  <c:v>558767555.01999998</c:v>
                </c:pt>
                <c:pt idx="34">
                  <c:v>607540351.32000005</c:v>
                </c:pt>
                <c:pt idx="35">
                  <c:v>610963410.48000002</c:v>
                </c:pt>
                <c:pt idx="36">
                  <c:v>525575721.75999999</c:v>
                </c:pt>
                <c:pt idx="37">
                  <c:v>496095141.23000002</c:v>
                </c:pt>
                <c:pt idx="38">
                  <c:v>490485945.11000001</c:v>
                </c:pt>
                <c:pt idx="39">
                  <c:v>507661959.38999999</c:v>
                </c:pt>
                <c:pt idx="40">
                  <c:v>563463802.44000006</c:v>
                </c:pt>
                <c:pt idx="41">
                  <c:v>594194272.13</c:v>
                </c:pt>
                <c:pt idx="42">
                  <c:v>497249294.68000001</c:v>
                </c:pt>
                <c:pt idx="43">
                  <c:v>498061987.07999998</c:v>
                </c:pt>
                <c:pt idx="44">
                  <c:v>503752644.83999997</c:v>
                </c:pt>
                <c:pt idx="45">
                  <c:v>502295981.14999998</c:v>
                </c:pt>
                <c:pt idx="46">
                  <c:v>505439638.23000002</c:v>
                </c:pt>
                <c:pt idx="47">
                  <c:v>528623946.85000002</c:v>
                </c:pt>
                <c:pt idx="48">
                  <c:v>562480662.24000001</c:v>
                </c:pt>
                <c:pt idx="49">
                  <c:v>493036458.16000003</c:v>
                </c:pt>
                <c:pt idx="50">
                  <c:v>454047064.50999999</c:v>
                </c:pt>
                <c:pt idx="51">
                  <c:v>446212927.26999998</c:v>
                </c:pt>
                <c:pt idx="52">
                  <c:v>432750218.5</c:v>
                </c:pt>
                <c:pt idx="53">
                  <c:v>398919805.63</c:v>
                </c:pt>
                <c:pt idx="54">
                  <c:v>508449605.60000002</c:v>
                </c:pt>
                <c:pt idx="55">
                  <c:v>528033784.5</c:v>
                </c:pt>
                <c:pt idx="56">
                  <c:v>447586604.62</c:v>
                </c:pt>
                <c:pt idx="57">
                  <c:v>474915320.36000001</c:v>
                </c:pt>
                <c:pt idx="58">
                  <c:v>485693578.99000001</c:v>
                </c:pt>
                <c:pt idx="59">
                  <c:v>489289778.5</c:v>
                </c:pt>
                <c:pt idx="60">
                  <c:v>496130230.19999999</c:v>
                </c:pt>
                <c:pt idx="61">
                  <c:v>543718334.36000001</c:v>
                </c:pt>
                <c:pt idx="62">
                  <c:v>580338097.67999995</c:v>
                </c:pt>
                <c:pt idx="63">
                  <c:v>524681612.85000002</c:v>
                </c:pt>
                <c:pt idx="64">
                  <c:v>526003399.56999999</c:v>
                </c:pt>
                <c:pt idx="65">
                  <c:v>540607726.82000005</c:v>
                </c:pt>
                <c:pt idx="66">
                  <c:v>542815306.53999996</c:v>
                </c:pt>
                <c:pt idx="67">
                  <c:v>417627202.91000003</c:v>
                </c:pt>
                <c:pt idx="68">
                  <c:v>460107676.13</c:v>
                </c:pt>
                <c:pt idx="69">
                  <c:v>487118678.42000002</c:v>
                </c:pt>
                <c:pt idx="70">
                  <c:v>437244698.66000003</c:v>
                </c:pt>
                <c:pt idx="71">
                  <c:v>414112112.92000002</c:v>
                </c:pt>
                <c:pt idx="72">
                  <c:v>412383032.49000001</c:v>
                </c:pt>
                <c:pt idx="73">
                  <c:v>408319289.62</c:v>
                </c:pt>
                <c:pt idx="74">
                  <c:v>403620409.01999998</c:v>
                </c:pt>
                <c:pt idx="75">
                  <c:v>436533679.51999998</c:v>
                </c:pt>
                <c:pt idx="76">
                  <c:v>467275548.26999998</c:v>
                </c:pt>
                <c:pt idx="77">
                  <c:v>392970602.83999997</c:v>
                </c:pt>
                <c:pt idx="78">
                  <c:v>354261176.20999998</c:v>
                </c:pt>
                <c:pt idx="79">
                  <c:v>349746920.82999998</c:v>
                </c:pt>
                <c:pt idx="80">
                  <c:v>325943444.47000003</c:v>
                </c:pt>
                <c:pt idx="81">
                  <c:v>294680185.63999999</c:v>
                </c:pt>
                <c:pt idx="82">
                  <c:v>372385516.26999998</c:v>
                </c:pt>
                <c:pt idx="83">
                  <c:v>379068770.94</c:v>
                </c:pt>
                <c:pt idx="84">
                  <c:v>330500166.97000003</c:v>
                </c:pt>
                <c:pt idx="85">
                  <c:v>364492546.26999998</c:v>
                </c:pt>
                <c:pt idx="86">
                  <c:v>384085885.66000003</c:v>
                </c:pt>
                <c:pt idx="87">
                  <c:v>380949990.08999997</c:v>
                </c:pt>
                <c:pt idx="88">
                  <c:v>389780649.10000002</c:v>
                </c:pt>
                <c:pt idx="89">
                  <c:v>424369998.70999998</c:v>
                </c:pt>
                <c:pt idx="90">
                  <c:v>447929188.83999997</c:v>
                </c:pt>
                <c:pt idx="91">
                  <c:v>410353118.22000003</c:v>
                </c:pt>
                <c:pt idx="92">
                  <c:v>417365342.88999999</c:v>
                </c:pt>
                <c:pt idx="93">
                  <c:v>417958499</c:v>
                </c:pt>
                <c:pt idx="94">
                  <c:v>403443128.31999999</c:v>
                </c:pt>
                <c:pt idx="95">
                  <c:v>255401314.09</c:v>
                </c:pt>
                <c:pt idx="96">
                  <c:v>285330578.17000002</c:v>
                </c:pt>
                <c:pt idx="97">
                  <c:v>303506882.16000003</c:v>
                </c:pt>
                <c:pt idx="98">
                  <c:v>268145611.24000001</c:v>
                </c:pt>
                <c:pt idx="99">
                  <c:v>299263072.36000001</c:v>
                </c:pt>
                <c:pt idx="100">
                  <c:v>312737990.16000003</c:v>
                </c:pt>
                <c:pt idx="101">
                  <c:v>311593509.52999997</c:v>
                </c:pt>
                <c:pt idx="102">
                  <c:v>309168345.70999998</c:v>
                </c:pt>
                <c:pt idx="103">
                  <c:v>341746609.87</c:v>
                </c:pt>
                <c:pt idx="104">
                  <c:v>368525276.94999999</c:v>
                </c:pt>
                <c:pt idx="105">
                  <c:v>317479176.61000001</c:v>
                </c:pt>
                <c:pt idx="106">
                  <c:v>312031592.56999999</c:v>
                </c:pt>
                <c:pt idx="107">
                  <c:v>343081852.99000001</c:v>
                </c:pt>
                <c:pt idx="108">
                  <c:v>406918318.49000001</c:v>
                </c:pt>
                <c:pt idx="109">
                  <c:v>458952651.08999997</c:v>
                </c:pt>
                <c:pt idx="110">
                  <c:v>575892891.76999998</c:v>
                </c:pt>
                <c:pt idx="111">
                  <c:v>598131412.46000004</c:v>
                </c:pt>
                <c:pt idx="112">
                  <c:v>539696661.54999995</c:v>
                </c:pt>
                <c:pt idx="113">
                  <c:v>504796778.63999999</c:v>
                </c:pt>
                <c:pt idx="114">
                  <c:v>516407660.33999997</c:v>
                </c:pt>
                <c:pt idx="115">
                  <c:v>541029267.63999999</c:v>
                </c:pt>
                <c:pt idx="116">
                  <c:v>541094306.02999997</c:v>
                </c:pt>
                <c:pt idx="117">
                  <c:v>549201592.27999997</c:v>
                </c:pt>
                <c:pt idx="118">
                  <c:v>572597182.26999998</c:v>
                </c:pt>
                <c:pt idx="119">
                  <c:v>503029606.86000001</c:v>
                </c:pt>
                <c:pt idx="120">
                  <c:v>464311170.5</c:v>
                </c:pt>
                <c:pt idx="121">
                  <c:v>448907326.13</c:v>
                </c:pt>
                <c:pt idx="122">
                  <c:v>444674888.42000002</c:v>
                </c:pt>
                <c:pt idx="123">
                  <c:v>297895735.86000001</c:v>
                </c:pt>
                <c:pt idx="124">
                  <c:v>336915518.16000003</c:v>
                </c:pt>
                <c:pt idx="125">
                  <c:v>351408268.19999999</c:v>
                </c:pt>
                <c:pt idx="126">
                  <c:v>298532898.58999997</c:v>
                </c:pt>
                <c:pt idx="127">
                  <c:v>301586287.48000002</c:v>
                </c:pt>
                <c:pt idx="128">
                  <c:v>302711658.56999999</c:v>
                </c:pt>
                <c:pt idx="129">
                  <c:v>300503657.13999999</c:v>
                </c:pt>
                <c:pt idx="130">
                  <c:v>307944163.64999998</c:v>
                </c:pt>
                <c:pt idx="131">
                  <c:v>462099167.13999999</c:v>
                </c:pt>
                <c:pt idx="132">
                  <c:v>499253930.57999998</c:v>
                </c:pt>
                <c:pt idx="133">
                  <c:v>446496165.87</c:v>
                </c:pt>
                <c:pt idx="134">
                  <c:v>412661108.42000002</c:v>
                </c:pt>
                <c:pt idx="135">
                  <c:v>444325704.64999998</c:v>
                </c:pt>
                <c:pt idx="136">
                  <c:v>629397770.80999994</c:v>
                </c:pt>
                <c:pt idx="137">
                  <c:v>815634018.69000006</c:v>
                </c:pt>
                <c:pt idx="138">
                  <c:v>892544473.30999994</c:v>
                </c:pt>
                <c:pt idx="139">
                  <c:v>961660093.84000003</c:v>
                </c:pt>
                <c:pt idx="140">
                  <c:v>924703023.30999994</c:v>
                </c:pt>
                <c:pt idx="141">
                  <c:v>913481107.20000005</c:v>
                </c:pt>
                <c:pt idx="142">
                  <c:v>923493841.24000001</c:v>
                </c:pt>
                <c:pt idx="143">
                  <c:v>905829803.38999999</c:v>
                </c:pt>
                <c:pt idx="144">
                  <c:v>901759802.13</c:v>
                </c:pt>
                <c:pt idx="145">
                  <c:v>969075384.36000001</c:v>
                </c:pt>
                <c:pt idx="146">
                  <c:v>989733367.04999995</c:v>
                </c:pt>
                <c:pt idx="147">
                  <c:v>1001598146.34</c:v>
                </c:pt>
                <c:pt idx="148">
                  <c:v>958911388.73000002</c:v>
                </c:pt>
                <c:pt idx="149">
                  <c:v>678199968.35000002</c:v>
                </c:pt>
                <c:pt idx="150">
                  <c:v>425356480.43000001</c:v>
                </c:pt>
                <c:pt idx="151">
                  <c:v>219300512.56999999</c:v>
                </c:pt>
                <c:pt idx="152">
                  <c:v>234175067.88999999</c:v>
                </c:pt>
                <c:pt idx="153">
                  <c:v>238931060.03999999</c:v>
                </c:pt>
                <c:pt idx="154">
                  <c:v>235135021.16</c:v>
                </c:pt>
                <c:pt idx="155">
                  <c:v>207858847.19</c:v>
                </c:pt>
                <c:pt idx="156">
                  <c:v>188105660.50999999</c:v>
                </c:pt>
                <c:pt idx="157">
                  <c:v>201794274.41</c:v>
                </c:pt>
                <c:pt idx="158">
                  <c:v>215355396.91999999</c:v>
                </c:pt>
                <c:pt idx="159">
                  <c:v>246665693.75999999</c:v>
                </c:pt>
                <c:pt idx="160">
                  <c:v>253999906.56</c:v>
                </c:pt>
                <c:pt idx="161">
                  <c:v>255836945.16999999</c:v>
                </c:pt>
                <c:pt idx="162">
                  <c:v>229738881.75999999</c:v>
                </c:pt>
                <c:pt idx="163">
                  <c:v>227348993.25999999</c:v>
                </c:pt>
                <c:pt idx="164">
                  <c:v>225107082.22</c:v>
                </c:pt>
                <c:pt idx="165">
                  <c:v>220739249.68000001</c:v>
                </c:pt>
                <c:pt idx="166">
                  <c:v>281195895.60000002</c:v>
                </c:pt>
                <c:pt idx="167">
                  <c:v>298446098.00999999</c:v>
                </c:pt>
                <c:pt idx="168">
                  <c:v>295345807.88999999</c:v>
                </c:pt>
                <c:pt idx="169">
                  <c:v>262732510.02000001</c:v>
                </c:pt>
                <c:pt idx="170">
                  <c:v>242825932.06999999</c:v>
                </c:pt>
                <c:pt idx="171">
                  <c:v>262736204.55000001</c:v>
                </c:pt>
                <c:pt idx="172">
                  <c:v>265195379.11000001</c:v>
                </c:pt>
                <c:pt idx="173">
                  <c:v>325167346.70999998</c:v>
                </c:pt>
                <c:pt idx="174">
                  <c:v>355234511.25</c:v>
                </c:pt>
                <c:pt idx="175">
                  <c:v>322503239</c:v>
                </c:pt>
                <c:pt idx="176">
                  <c:v>392749944.94999999</c:v>
                </c:pt>
                <c:pt idx="177">
                  <c:v>400201218.51999998</c:v>
                </c:pt>
                <c:pt idx="178">
                  <c:v>400545442.63999999</c:v>
                </c:pt>
                <c:pt idx="179">
                  <c:v>407087411.81999999</c:v>
                </c:pt>
                <c:pt idx="180">
                  <c:v>419501188.86000001</c:v>
                </c:pt>
                <c:pt idx="181">
                  <c:v>441544174.55000001</c:v>
                </c:pt>
                <c:pt idx="182">
                  <c:v>405707581.37</c:v>
                </c:pt>
                <c:pt idx="183">
                  <c:v>392460426.10000002</c:v>
                </c:pt>
                <c:pt idx="184">
                  <c:v>387013942.69000006</c:v>
                </c:pt>
                <c:pt idx="185">
                  <c:v>370486802.49000007</c:v>
                </c:pt>
                <c:pt idx="186">
                  <c:v>261627758.80000001</c:v>
                </c:pt>
                <c:pt idx="187">
                  <c:v>299213280.73000002</c:v>
                </c:pt>
                <c:pt idx="188">
                  <c:v>309753010.31</c:v>
                </c:pt>
                <c:pt idx="189">
                  <c:v>230016295.50999999</c:v>
                </c:pt>
                <c:pt idx="190">
                  <c:v>219278829.70000002</c:v>
                </c:pt>
                <c:pt idx="191">
                  <c:v>234608366.65999994</c:v>
                </c:pt>
                <c:pt idx="192">
                  <c:v>236912625.45000002</c:v>
                </c:pt>
                <c:pt idx="193">
                  <c:v>246617190.99999997</c:v>
                </c:pt>
                <c:pt idx="194">
                  <c:v>277199371.51999998</c:v>
                </c:pt>
                <c:pt idx="195">
                  <c:v>313499615.28999996</c:v>
                </c:pt>
                <c:pt idx="196">
                  <c:v>283571934.31000012</c:v>
                </c:pt>
                <c:pt idx="197">
                  <c:v>274016919.53000003</c:v>
                </c:pt>
                <c:pt idx="198">
                  <c:v>278635591.78000009</c:v>
                </c:pt>
                <c:pt idx="199">
                  <c:v>254803168.25999996</c:v>
                </c:pt>
                <c:pt idx="200">
                  <c:v>230340260.50999996</c:v>
                </c:pt>
                <c:pt idx="201">
                  <c:v>281954545.29999995</c:v>
                </c:pt>
                <c:pt idx="202">
                  <c:v>291912087.93999994</c:v>
                </c:pt>
                <c:pt idx="203">
                  <c:v>259635245.13</c:v>
                </c:pt>
                <c:pt idx="204">
                  <c:v>309128581.78000009</c:v>
                </c:pt>
                <c:pt idx="205">
                  <c:v>315753760.97000003</c:v>
                </c:pt>
                <c:pt idx="206">
                  <c:v>318788866.01999998</c:v>
                </c:pt>
                <c:pt idx="207">
                  <c:v>327391822.34000009</c:v>
                </c:pt>
                <c:pt idx="208">
                  <c:v>360057446.25</c:v>
                </c:pt>
                <c:pt idx="209">
                  <c:v>376262550.44999987</c:v>
                </c:pt>
                <c:pt idx="210">
                  <c:v>344944508.78999996</c:v>
                </c:pt>
                <c:pt idx="211">
                  <c:v>350862838.30000001</c:v>
                </c:pt>
                <c:pt idx="212">
                  <c:v>368715948.12</c:v>
                </c:pt>
                <c:pt idx="213">
                  <c:v>358006301.89999998</c:v>
                </c:pt>
                <c:pt idx="214">
                  <c:v>246314208.05000007</c:v>
                </c:pt>
                <c:pt idx="215">
                  <c:v>271121873.53000003</c:v>
                </c:pt>
                <c:pt idx="216">
                  <c:v>284155520.95999998</c:v>
                </c:pt>
                <c:pt idx="217">
                  <c:v>240548862.92999998</c:v>
                </c:pt>
                <c:pt idx="218">
                  <c:v>227792172.88999996</c:v>
                </c:pt>
                <c:pt idx="219">
                  <c:v>240458709.11000001</c:v>
                </c:pt>
                <c:pt idx="220">
                  <c:v>235322948.96000004</c:v>
                </c:pt>
                <c:pt idx="221">
                  <c:v>246934817.35000008</c:v>
                </c:pt>
                <c:pt idx="222">
                  <c:v>302271439.02999997</c:v>
                </c:pt>
                <c:pt idx="223">
                  <c:v>310153252.33000004</c:v>
                </c:pt>
                <c:pt idx="224">
                  <c:v>260966583.28000003</c:v>
                </c:pt>
                <c:pt idx="225">
                  <c:v>274187691.43000001</c:v>
                </c:pt>
                <c:pt idx="226">
                  <c:v>296670730.08999997</c:v>
                </c:pt>
                <c:pt idx="227">
                  <c:v>301943023.39000005</c:v>
                </c:pt>
                <c:pt idx="228">
                  <c:v>313972622.68000001</c:v>
                </c:pt>
                <c:pt idx="229">
                  <c:v>353324690.36999995</c:v>
                </c:pt>
                <c:pt idx="230">
                  <c:v>388939147.62</c:v>
                </c:pt>
                <c:pt idx="231">
                  <c:v>367351442.44999993</c:v>
                </c:pt>
                <c:pt idx="232">
                  <c:v>361394919.49000001</c:v>
                </c:pt>
                <c:pt idx="233">
                  <c:v>376976821.09999996</c:v>
                </c:pt>
                <c:pt idx="234">
                  <c:v>380174144.70999998</c:v>
                </c:pt>
                <c:pt idx="235">
                  <c:v>336444173.75</c:v>
                </c:pt>
                <c:pt idx="236">
                  <c:v>409178830.43000001</c:v>
                </c:pt>
                <c:pt idx="237">
                  <c:v>421366371.24000001</c:v>
                </c:pt>
                <c:pt idx="238">
                  <c:v>377173256.84999996</c:v>
                </c:pt>
                <c:pt idx="239">
                  <c:v>403302244.44000018</c:v>
                </c:pt>
                <c:pt idx="240">
                  <c:v>402250057.69999993</c:v>
                </c:pt>
                <c:pt idx="241">
                  <c:v>397808001.72000003</c:v>
                </c:pt>
                <c:pt idx="242">
                  <c:v>388396210.45000005</c:v>
                </c:pt>
                <c:pt idx="243">
                  <c:v>414073022.72000009</c:v>
                </c:pt>
                <c:pt idx="244">
                  <c:v>434219180.19999999</c:v>
                </c:pt>
                <c:pt idx="245">
                  <c:v>357255369.33999997</c:v>
                </c:pt>
                <c:pt idx="246">
                  <c:v>318550365.78999996</c:v>
                </c:pt>
                <c:pt idx="247">
                  <c:v>333048828.12000006</c:v>
                </c:pt>
                <c:pt idx="248">
                  <c:v>339072445.55000007</c:v>
                </c:pt>
                <c:pt idx="249">
                  <c:v>229279281.70999992</c:v>
                </c:pt>
                <c:pt idx="250">
                  <c:v>271585804.55000001</c:v>
                </c:pt>
                <c:pt idx="251">
                  <c:v>284489636.12</c:v>
                </c:pt>
                <c:pt idx="252">
                  <c:v>246698333.26999998</c:v>
                </c:pt>
                <c:pt idx="253">
                  <c:v>256703419.86999997</c:v>
                </c:pt>
                <c:pt idx="254">
                  <c:v>274149927.60000002</c:v>
                </c:pt>
                <c:pt idx="255">
                  <c:v>270090271.31000006</c:v>
                </c:pt>
                <c:pt idx="256">
                  <c:v>273617625.04000002</c:v>
                </c:pt>
                <c:pt idx="257">
                  <c:v>307124352.5</c:v>
                </c:pt>
                <c:pt idx="258">
                  <c:v>344588534.93000001</c:v>
                </c:pt>
                <c:pt idx="259">
                  <c:v>312032403.00999999</c:v>
                </c:pt>
                <c:pt idx="260">
                  <c:v>303496094.51000005</c:v>
                </c:pt>
                <c:pt idx="261">
                  <c:v>306185703.88999999</c:v>
                </c:pt>
                <c:pt idx="262">
                  <c:v>299258241.72000003</c:v>
                </c:pt>
                <c:pt idx="263">
                  <c:v>273689737.75999987</c:v>
                </c:pt>
                <c:pt idx="264">
                  <c:v>335057457.24999994</c:v>
                </c:pt>
                <c:pt idx="265">
                  <c:v>346424916.91999996</c:v>
                </c:pt>
                <c:pt idx="266">
                  <c:v>311639660.01999998</c:v>
                </c:pt>
                <c:pt idx="267">
                  <c:v>376658650.93000007</c:v>
                </c:pt>
                <c:pt idx="268">
                  <c:v>403522311.23000014</c:v>
                </c:pt>
                <c:pt idx="269">
                  <c:v>417996952.43000007</c:v>
                </c:pt>
                <c:pt idx="270">
                  <c:v>413239174.09000003</c:v>
                </c:pt>
                <c:pt idx="271">
                  <c:v>440833670.24000007</c:v>
                </c:pt>
                <c:pt idx="272">
                  <c:v>463919339.15000015</c:v>
                </c:pt>
                <c:pt idx="273">
                  <c:v>416275204.99000001</c:v>
                </c:pt>
                <c:pt idx="274">
                  <c:v>409798132.16999996</c:v>
                </c:pt>
                <c:pt idx="275">
                  <c:v>433050697.98000008</c:v>
                </c:pt>
                <c:pt idx="276">
                  <c:v>439852417.7899999</c:v>
                </c:pt>
                <c:pt idx="277">
                  <c:v>329884188.22000003</c:v>
                </c:pt>
                <c:pt idx="278">
                  <c:v>370628421.94999999</c:v>
                </c:pt>
                <c:pt idx="279">
                  <c:v>378329527.24000001</c:v>
                </c:pt>
                <c:pt idx="280">
                  <c:v>319513853.44000006</c:v>
                </c:pt>
                <c:pt idx="281">
                  <c:v>287700107.25000006</c:v>
                </c:pt>
                <c:pt idx="282">
                  <c:v>273799735.64000005</c:v>
                </c:pt>
                <c:pt idx="283">
                  <c:v>267435838.93999994</c:v>
                </c:pt>
                <c:pt idx="284">
                  <c:v>280454046.36000001</c:v>
                </c:pt>
                <c:pt idx="285">
                  <c:v>314672319.62</c:v>
                </c:pt>
                <c:pt idx="286">
                  <c:v>346348498.63999999</c:v>
                </c:pt>
                <c:pt idx="287">
                  <c:v>310820744.35999995</c:v>
                </c:pt>
                <c:pt idx="288">
                  <c:v>281049858.18000001</c:v>
                </c:pt>
                <c:pt idx="289">
                  <c:v>291167576.88999993</c:v>
                </c:pt>
                <c:pt idx="290">
                  <c:v>300739726.08999991</c:v>
                </c:pt>
                <c:pt idx="291">
                  <c:v>266964568.70000002</c:v>
                </c:pt>
                <c:pt idx="292">
                  <c:v>320579072.37</c:v>
                </c:pt>
                <c:pt idx="293">
                  <c:v>333933467.34000009</c:v>
                </c:pt>
                <c:pt idx="294">
                  <c:v>395602692.56999999</c:v>
                </c:pt>
                <c:pt idx="295">
                  <c:v>378262169.06999999</c:v>
                </c:pt>
                <c:pt idx="296">
                  <c:v>380648705.52999991</c:v>
                </c:pt>
                <c:pt idx="297">
                  <c:v>382302433.44</c:v>
                </c:pt>
                <c:pt idx="298">
                  <c:v>392802538.36000001</c:v>
                </c:pt>
                <c:pt idx="299">
                  <c:v>414256433.67000002</c:v>
                </c:pt>
                <c:pt idx="300">
                  <c:v>443696913.44999999</c:v>
                </c:pt>
                <c:pt idx="301">
                  <c:v>444779711.50000006</c:v>
                </c:pt>
                <c:pt idx="302" formatCode="_(* #,##0.00_);_(* \(#,##0.00\);_(* &quot;-&quot;??_);_(@_)">
                  <c:v>400928723.09000003</c:v>
                </c:pt>
                <c:pt idx="303" formatCode="_(* #,##0.00_);_(* \(#,##0.00\);_(* &quot;-&quot;??_);_(@_)">
                  <c:v>381113914.39999998</c:v>
                </c:pt>
                <c:pt idx="304" formatCode="_(* #,##0.00_);_(* \(#,##0.00\);_(* &quot;-&quot;??_);_(@_)">
                  <c:v>377343357.24000001</c:v>
                </c:pt>
                <c:pt idx="305" formatCode="_(* #,##0.00_);_(* \(#,##0.00\);_(* &quot;-&quot;??_);_(@_)">
                  <c:v>255456037.55000001</c:v>
                </c:pt>
                <c:pt idx="306" formatCode="_(* #,##0.00_);_(* \(#,##0.00\);_(* &quot;-&quot;??_);_(@_)">
                  <c:v>317429218.49999994</c:v>
                </c:pt>
                <c:pt idx="307" formatCode="_(* #,##0.00_);_(* \(#,##0.00\);_(* &quot;-&quot;??_);_(@_)">
                  <c:v>351816018.85000002</c:v>
                </c:pt>
                <c:pt idx="308" formatCode="_(* #,##0.00_);_(* \(#,##0.00\);_(* &quot;-&quot;??_);_(@_)">
                  <c:v>319962582.26000017</c:v>
                </c:pt>
                <c:pt idx="309" formatCode="_(* #,##0.00_);_(* \(#,##0.00\);_(* &quot;-&quot;??_);_(@_)">
                  <c:v>334272737.06</c:v>
                </c:pt>
                <c:pt idx="310" formatCode="_(* #,##0.00_);_(* \(#,##0.00\);_(* &quot;-&quot;??_);_(@_)">
                  <c:v>365287957.07999998</c:v>
                </c:pt>
                <c:pt idx="311" formatCode="_(* #,##0.00_);_(* \(#,##0.00\);_(* &quot;-&quot;??_);_(@_)">
                  <c:v>491859459.34000003</c:v>
                </c:pt>
                <c:pt idx="312" formatCode="_(* #,##0.00_);_(* \(#,##0.00\);_(* &quot;-&quot;??_);_(@_)">
                  <c:v>596556423.88999987</c:v>
                </c:pt>
                <c:pt idx="313" formatCode="_(* #,##0.00_);_(* \(#,##0.00\);_(* &quot;-&quot;??_);_(@_)">
                  <c:v>699236352.07000029</c:v>
                </c:pt>
                <c:pt idx="314" formatCode="_(* #,##0.00_);_(* \(#,##0.00\);_(* &quot;-&quot;??_);_(@_)">
                  <c:v>809463987.11000013</c:v>
                </c:pt>
                <c:pt idx="315" formatCode="_(* #,##0.00_);_(* \(#,##0.00\);_(* &quot;-&quot;??_);_(@_)">
                  <c:v>773265004.0400002</c:v>
                </c:pt>
                <c:pt idx="316" formatCode="_(* #,##0.00_);_(* \(#,##0.00\);_(* &quot;-&quot;??_);_(@_)">
                  <c:v>1071505052.2200001</c:v>
                </c:pt>
                <c:pt idx="317" formatCode="_(* #,##0.00_);_(* \(#,##0.00\);_(* &quot;-&quot;??_);_(@_)">
                  <c:v>1071743396.8099998</c:v>
                </c:pt>
                <c:pt idx="318" formatCode="_(* #,##0.00_);_(* \(#,##0.00\);_(* &quot;-&quot;??_);_(@_)">
                  <c:v>1112094488.97</c:v>
                </c:pt>
                <c:pt idx="319" formatCode="_(* #,##0.00_);_(* \(#,##0.00\);_(* &quot;-&quot;??_);_(@_)">
                  <c:v>1159733023.8399997</c:v>
                </c:pt>
                <c:pt idx="320" formatCode="_(* #,##0.00_);_(* \(#,##0.00\);_(* &quot;-&quot;??_);_(@_)">
                  <c:v>1239790533.3200002</c:v>
                </c:pt>
                <c:pt idx="321" formatCode="_(* #,##0.00_);_(* \(#,##0.00\);_(* &quot;-&quot;??_);_(@_)">
                  <c:v>1287165240.1299999</c:v>
                </c:pt>
                <c:pt idx="322" formatCode="_(* #,##0.00_);_(* \(#,##0.00\);_(* &quot;-&quot;??_);_(@_)">
                  <c:v>1229047122.8700001</c:v>
                </c:pt>
                <c:pt idx="323" formatCode="_(* #,##0.00_);_(* \(#,##0.00\);_(* &quot;-&quot;??_);_(@_)">
                  <c:v>1191435486.2900004</c:v>
                </c:pt>
                <c:pt idx="324" formatCode="_(* #,##0.00_);_(* \(#,##0.00\);_(* &quot;-&quot;??_);_(@_)">
                  <c:v>1227502466.3399999</c:v>
                </c:pt>
                <c:pt idx="325" formatCode="_(* #,##0.00_);_(* \(#,##0.00\);_(* &quot;-&quot;??_);_(@_)">
                  <c:v>1106050539.8400004</c:v>
                </c:pt>
                <c:pt idx="326" formatCode="_(* #,##0.00_);_(* \(#,##0.00\);_(* &quot;-&quot;??_);_(@_)">
                  <c:v>1049675333.5400002</c:v>
                </c:pt>
                <c:pt idx="327" formatCode="_(* #,##0.00_);_(* \(#,##0.00\);_(* &quot;-&quot;??_);_(@_)">
                  <c:v>1111853761.1500003</c:v>
                </c:pt>
                <c:pt idx="328" formatCode="_(* #,##0.00_);_(* \(#,##0.00\);_(* &quot;-&quot;??_);_(@_)">
                  <c:v>1124385293.1099999</c:v>
                </c:pt>
                <c:pt idx="329" formatCode="_(* #,##0.00_);_(* \(#,##0.00\);_(* &quot;-&quot;??_);_(@_)">
                  <c:v>594350243.73000014</c:v>
                </c:pt>
                <c:pt idx="330" formatCode="_(* #,##0.00_);_(* \(#,##0.00\);_(* &quot;-&quot;??_);_(@_)">
                  <c:v>496651125.25000012</c:v>
                </c:pt>
                <c:pt idx="331" formatCode="_(* #,##0.00_);_(* \(#,##0.00\);_(* &quot;-&quot;??_);_(@_)">
                  <c:v>464944700.75000006</c:v>
                </c:pt>
                <c:pt idx="332" formatCode="_(* #,##0.00_);_(* \(#,##0.00\);_(* &quot;-&quot;??_);_(@_)">
                  <c:v>475528405.69</c:v>
                </c:pt>
                <c:pt idx="333" formatCode="_(* #,##0.00_);_(* \(#,##0.00\);_(* &quot;-&quot;??_);_(@_)">
                  <c:v>473549523.77999979</c:v>
                </c:pt>
                <c:pt idx="334" formatCode="_(* #,##0.00_);_(* \(#,##0.00\);_(* &quot;-&quot;??_);_(@_)">
                  <c:v>545263201.18000007</c:v>
                </c:pt>
                <c:pt idx="335" formatCode="_(* #,##0.00_);_(* \(#,##0.00\);_(* &quot;-&quot;??_);_(@_)">
                  <c:v>651480572.20000005</c:v>
                </c:pt>
                <c:pt idx="336" formatCode="_(* #,##0.00_);_(* \(#,##0.00\);_(* &quot;-&quot;??_);_(@_)">
                  <c:v>597189864.40999997</c:v>
                </c:pt>
                <c:pt idx="337" formatCode="_(* #,##0.00_);_(* \(#,##0.00\);_(* &quot;-&quot;??_);_(@_)">
                  <c:v>647964316.99999988</c:v>
                </c:pt>
                <c:pt idx="338" formatCode="_(* #,##0.00_);_(* \(#,##0.00\);_(* &quot;-&quot;??_);_(@_)">
                  <c:v>594801018.28999996</c:v>
                </c:pt>
                <c:pt idx="339" formatCode="_(* #,##0.00_);_(* \(#,##0.00\);_(* &quot;-&quot;??_);_(@_)">
                  <c:v>602525975.5799998</c:v>
                </c:pt>
                <c:pt idx="340" formatCode="_(* #,##0.00_);_(* \(#,##0.00\);_(* &quot;-&quot;??_);_(@_)">
                  <c:v>525717332.25999987</c:v>
                </c:pt>
                <c:pt idx="341" formatCode="_(* #,##0.00_);_(* \(#,##0.00\);_(* &quot;-&quot;??_);_(@_)">
                  <c:v>582014433.49000001</c:v>
                </c:pt>
                <c:pt idx="342" formatCode="_(* #,##0.00_);_(* \(#,##0.00\);_(* &quot;-&quot;??_);_(@_)">
                  <c:v>602354154.0999999</c:v>
                </c:pt>
                <c:pt idx="343" formatCode="_(* #,##0.00_);_(* \(#,##0.00\);_(* &quot;-&quot;??_);_(@_)">
                  <c:v>553248519.04000008</c:v>
                </c:pt>
                <c:pt idx="344" formatCode="_(* #,##0.00_);_(* \(#,##0.00\);_(* &quot;-&quot;??_);_(@_)">
                  <c:v>584679071.76999998</c:v>
                </c:pt>
                <c:pt idx="345" formatCode="_(* #,##0.00_);_(* \(#,##0.00\);_(* &quot;-&quot;??_);_(@_)">
                  <c:v>622020895.87</c:v>
                </c:pt>
                <c:pt idx="346" formatCode="_(* #,##0.00_);_(* \(#,##0.00\);_(* &quot;-&quot;??_);_(@_)">
                  <c:v>610246775.97000027</c:v>
                </c:pt>
                <c:pt idx="347" formatCode="_(* #,##0.00_);_(* \(#,##0.00\);_(* &quot;-&quot;??_);_(@_)">
                  <c:v>608836889.11000001</c:v>
                </c:pt>
                <c:pt idx="348" formatCode="_(* #,##0.00_);_(* \(#,##0.00\);_(* &quot;-&quot;??_);_(@_)">
                  <c:v>652628101.31000006</c:v>
                </c:pt>
                <c:pt idx="349" formatCode="_(* #,##0.00_);_(* \(#,##0.00\);_(* &quot;-&quot;??_);_(@_)">
                  <c:v>707838076.86000013</c:v>
                </c:pt>
                <c:pt idx="350" formatCode="_(* #,##0.00_);_(* \(#,##0.00\);_(* &quot;-&quot;??_);_(@_)">
                  <c:v>511649075.57999998</c:v>
                </c:pt>
                <c:pt idx="351" formatCode="_(* #,##0.00_);_(* \(#,##0.00\);_(* &quot;-&quot;??_);_(@_)">
                  <c:v>432854257.11000001</c:v>
                </c:pt>
                <c:pt idx="352" formatCode="_(* #,##0.00_);_(* \(#,##0.00\);_(* &quot;-&quot;??_);_(@_)">
                  <c:v>448709286.28000015</c:v>
                </c:pt>
                <c:pt idx="353" formatCode="_(* #,##0.00_);_(* \(#,##0.00\);_(* &quot;-&quot;??_);_(@_)">
                  <c:v>492666869.30000001</c:v>
                </c:pt>
                <c:pt idx="354" formatCode="_(* #,##0.00_);_(* \(#,##0.00\);_(* &quot;-&quot;??_);_(@_)">
                  <c:v>504398612.84999985</c:v>
                </c:pt>
                <c:pt idx="355" formatCode="_(* #,##0.00_);_(* \(#,##0.00\);_(* &quot;-&quot;??_);_(@_)">
                  <c:v>647923790.29999983</c:v>
                </c:pt>
                <c:pt idx="356" formatCode="_(* #,##0.00_);_(* \(#,##0.00\);_(* &quot;-&quot;??_);_(@_)">
                  <c:v>697132083.61000001</c:v>
                </c:pt>
                <c:pt idx="357" formatCode="_(* #,##0.00_);_(* \(#,##0.00\);_(* &quot;-&quot;??_);_(@_)">
                  <c:v>629841867.91999996</c:v>
                </c:pt>
                <c:pt idx="358" formatCode="_(* #,##0.00_);_(* \(#,##0.00\);_(* &quot;-&quot;??_);_(@_)">
                  <c:v>699785133.53999996</c:v>
                </c:pt>
                <c:pt idx="359" formatCode="_(* #,##0.00_);_(* \(#,##0.00\);_(* &quot;-&quot;??_);_(@_)">
                  <c:v>846800737.89999998</c:v>
                </c:pt>
                <c:pt idx="360" formatCode="_(* #,##0.00_);_(* \(#,##0.00\);_(* &quot;-&quot;??_);_(@_)">
                  <c:v>1026702365.17</c:v>
                </c:pt>
                <c:pt idx="361" formatCode="_(* #,##0.00_);_(* \(#,##0.00\);_(* &quot;-&quot;??_);_(@_)">
                  <c:v>1148691387.3599994</c:v>
                </c:pt>
                <c:pt idx="362" formatCode="_(* #,##0.00_);_(* \(#,##0.00\);_(* &quot;-&quot;??_);_(@_)">
                  <c:v>1304591130.0600002</c:v>
                </c:pt>
                <c:pt idx="363" formatCode="_(* #,##0.00_);_(* \(#,##0.00\);_(* &quot;-&quot;??_);_(@_)">
                  <c:v>1391435743.4100001</c:v>
                </c:pt>
                <c:pt idx="364" formatCode="_(* #,##0.00_);_(* \(#,##0.00\);_(* &quot;-&quot;??_);_(@_)">
                  <c:v>1331589960.5</c:v>
                </c:pt>
                <c:pt idx="365" formatCode="_(* #,##0.00_);_(* \(#,##0.00\);_(* &quot;-&quot;??_);_(@_)">
                  <c:v>1531182824.8399999</c:v>
                </c:pt>
                <c:pt idx="366" formatCode="_(* #,##0.00_);_(* \(#,##0.00\);_(* &quot;-&quot;??_);_(@_)">
                  <c:v>1711486948.3100004</c:v>
                </c:pt>
                <c:pt idx="367" formatCode="_(* #,##0.00_);_(* \(#,##0.00\);_(* &quot;-&quot;??_);_(@_)">
                  <c:v>1805272612.99</c:v>
                </c:pt>
                <c:pt idx="368" formatCode="_(* #,##0.00_);_(* \(#,##0.00\);_(* &quot;-&quot;??_);_(@_)">
                  <c:v>1933977609.45</c:v>
                </c:pt>
                <c:pt idx="369" formatCode="_(* #,##0.00_);_(* \(#,##0.00\);_(* &quot;-&quot;??_);_(@_)">
                  <c:v>2089484697.3000004</c:v>
                </c:pt>
                <c:pt idx="370" formatCode="_(* #,##0.00_);_(* \(#,##0.00\);_(* &quot;-&quot;??_);_(@_)">
                  <c:v>2123507028.9100001</c:v>
                </c:pt>
                <c:pt idx="371" formatCode="_(* #,##0.00_);_(* \(#,##0.00\);_(* &quot;-&quot;??_);_(@_)">
                  <c:v>1964829944.9100001</c:v>
                </c:pt>
                <c:pt idx="372" formatCode="_(* #,##0.00_);_(* \(#,##0.00\);_(* &quot;-&quot;??_);_(@_)">
                  <c:v>1995627127.7699995</c:v>
                </c:pt>
                <c:pt idx="373" formatCode="_(* #,##0.00_);_(* \(#,##0.00\);_(* &quot;-&quot;??_);_(@_)">
                  <c:v>2099409578.48</c:v>
                </c:pt>
                <c:pt idx="374" formatCode="_(* #,##0.00_);_(* \(#,##0.00\);_(* &quot;-&quot;??_);_(@_)">
                  <c:v>2063019215.0900004</c:v>
                </c:pt>
                <c:pt idx="375" formatCode="_(* #,##0.00_);_(* \(#,##0.00\);_(* &quot;-&quot;??_);_(@_)">
                  <c:v>2194340360.8899999</c:v>
                </c:pt>
                <c:pt idx="376" formatCode="_(* #,##0.00_);_(* \(#,##0.00\);_(* &quot;-&quot;??_);_(@_)">
                  <c:v>2439369305.4499998</c:v>
                </c:pt>
                <c:pt idx="377" formatCode="_(* #,##0.00_);_(* \(#,##0.00\);_(* &quot;-&quot;??_);_(@_)">
                  <c:v>2514280123.0999994</c:v>
                </c:pt>
                <c:pt idx="378" formatCode="_(* #,##0.00_);_(* \(#,##0.00\);_(* &quot;-&quot;??_);_(@_)">
                  <c:v>2161595432.8499999</c:v>
                </c:pt>
                <c:pt idx="379" formatCode="_(* #,##0.00_);_(* \(#,##0.00\);_(* &quot;-&quot;??_);_(@_)">
                  <c:v>1970673120.9700003</c:v>
                </c:pt>
                <c:pt idx="380" formatCode="_(* #,##0.00_);_(* \(#,##0.00\);_(* &quot;-&quot;??_);_(@_)">
                  <c:v>2241845935.1499996</c:v>
                </c:pt>
                <c:pt idx="381" formatCode="_(* #,##0.00_);_(* \(#,##0.00\);_(* &quot;-&quot;??_);_(@_)">
                  <c:v>2234070716.4400001</c:v>
                </c:pt>
                <c:pt idx="382" formatCode="_(* #,##0.00_);_(* \(#,##0.00\);_(* &quot;-&quot;??_);_(@_)">
                  <c:v>2374633889.9599996</c:v>
                </c:pt>
                <c:pt idx="383" formatCode="_(* #,##0.00_);_(* \(#,##0.00\);_(* &quot;-&quot;??_);_(@_)">
                  <c:v>2569929056.1699991</c:v>
                </c:pt>
                <c:pt idx="384" formatCode="_(* #,##0.00_);_(* \(#,##0.00\);_(* &quot;-&quot;??_);_(@_)">
                  <c:v>2584868777.7200003</c:v>
                </c:pt>
                <c:pt idx="385" formatCode="_(* #,##0.00_);_(* \(#,##0.00\);_(* &quot;-&quot;??_);_(@_)">
                  <c:v>2386481762.1800008</c:v>
                </c:pt>
                <c:pt idx="386" formatCode="_(* #,##0.00_);_(* \(#,##0.00\);_(* &quot;-&quot;??_);_(@_)">
                  <c:v>1967536596.1700006</c:v>
                </c:pt>
                <c:pt idx="387" formatCode="_(* #,##0.00_);_(* \(#,##0.00\);_(* &quot;-&quot;??_);_(@_)">
                  <c:v>2073005909.55</c:v>
                </c:pt>
                <c:pt idx="388" formatCode="_(* #,##0.00_);_(* \(#,##0.00\);_(* &quot;-&quot;??_);_(@_)">
                  <c:v>2209460977.2199998</c:v>
                </c:pt>
                <c:pt idx="389" formatCode="_(* #,##0.00_);_(* \(#,##0.00\);_(* &quot;-&quot;??_);_(@_)">
                  <c:v>2232299232.7700005</c:v>
                </c:pt>
                <c:pt idx="390" formatCode="_(* #,##0.00_);_(* \(#,##0.00\);_(* &quot;-&quot;??_);_(@_)">
                  <c:v>2414248357.6300001</c:v>
                </c:pt>
                <c:pt idx="391" formatCode="_(* #,##0.00_);_(* \(#,##0.00\);_(* &quot;-&quot;??_);_(@_)">
                  <c:v>2541418606.5500002</c:v>
                </c:pt>
                <c:pt idx="392" formatCode="_(* #,##0.00_);_(* \(#,##0.00\);_(* &quot;-&quot;??_);_(@_)">
                  <c:v>2651884243.5400009</c:v>
                </c:pt>
                <c:pt idx="393" formatCode="_(* #,##0.00_);_(* \(#,##0.00\);_(* &quot;-&quot;??_);_(@_)">
                  <c:v>2187055082.7399998</c:v>
                </c:pt>
                <c:pt idx="394" formatCode="_(* #,##0.00_);_(* \(#,##0.00\);_(* &quot;-&quot;??_);_(@_)">
                  <c:v>1982896295.4999998</c:v>
                </c:pt>
                <c:pt idx="395" formatCode="_(* #,##0.00_);_(* \(#,##0.00\);_(* &quot;-&quot;??_);_(@_)">
                  <c:v>1861512514.5099998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DA-4F51-85D9-EAA54E702BD6}"/>
            </c:ext>
          </c:extLst>
        </c:ser>
        <c:ser>
          <c:idx val="2"/>
          <c:order val="2"/>
          <c:tx>
            <c:strRef>
              <c:f>'ERCOT Market'!$D$1</c:f>
              <c:strCache>
                <c:ptCount val="1"/>
                <c:pt idx="0">
                  <c:v>New_Invoice_Exposure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'ERCOT Market'!$A$2:$A$397</c:f>
              <c:numCache>
                <c:formatCode>d\-mmm\-yy</c:formatCode>
                <c:ptCount val="396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  <c:pt idx="61">
                  <c:v>44835</c:v>
                </c:pt>
                <c:pt idx="62">
                  <c:v>44836</c:v>
                </c:pt>
                <c:pt idx="63">
                  <c:v>44837</c:v>
                </c:pt>
                <c:pt idx="64">
                  <c:v>44838</c:v>
                </c:pt>
                <c:pt idx="65">
                  <c:v>44839</c:v>
                </c:pt>
                <c:pt idx="66">
                  <c:v>44840</c:v>
                </c:pt>
                <c:pt idx="67">
                  <c:v>44841</c:v>
                </c:pt>
                <c:pt idx="68">
                  <c:v>44842</c:v>
                </c:pt>
                <c:pt idx="69">
                  <c:v>44843</c:v>
                </c:pt>
                <c:pt idx="70">
                  <c:v>44844</c:v>
                </c:pt>
                <c:pt idx="71">
                  <c:v>44845</c:v>
                </c:pt>
                <c:pt idx="72">
                  <c:v>44846</c:v>
                </c:pt>
                <c:pt idx="73">
                  <c:v>44847</c:v>
                </c:pt>
                <c:pt idx="74">
                  <c:v>44848</c:v>
                </c:pt>
                <c:pt idx="75">
                  <c:v>44849</c:v>
                </c:pt>
                <c:pt idx="76">
                  <c:v>44850</c:v>
                </c:pt>
                <c:pt idx="77">
                  <c:v>44851</c:v>
                </c:pt>
                <c:pt idx="78">
                  <c:v>44852</c:v>
                </c:pt>
                <c:pt idx="79">
                  <c:v>44853</c:v>
                </c:pt>
                <c:pt idx="80">
                  <c:v>44854</c:v>
                </c:pt>
                <c:pt idx="81">
                  <c:v>44855</c:v>
                </c:pt>
                <c:pt idx="82">
                  <c:v>44856</c:v>
                </c:pt>
                <c:pt idx="83">
                  <c:v>44857</c:v>
                </c:pt>
                <c:pt idx="84">
                  <c:v>44858</c:v>
                </c:pt>
                <c:pt idx="85">
                  <c:v>44859</c:v>
                </c:pt>
                <c:pt idx="86">
                  <c:v>44860</c:v>
                </c:pt>
                <c:pt idx="87">
                  <c:v>44861</c:v>
                </c:pt>
                <c:pt idx="88">
                  <c:v>44862</c:v>
                </c:pt>
                <c:pt idx="89">
                  <c:v>44863</c:v>
                </c:pt>
                <c:pt idx="90">
                  <c:v>44864</c:v>
                </c:pt>
                <c:pt idx="91">
                  <c:v>44865</c:v>
                </c:pt>
                <c:pt idx="92">
                  <c:v>44866</c:v>
                </c:pt>
                <c:pt idx="93">
                  <c:v>44867</c:v>
                </c:pt>
                <c:pt idx="94">
                  <c:v>44868</c:v>
                </c:pt>
                <c:pt idx="95">
                  <c:v>44869</c:v>
                </c:pt>
                <c:pt idx="96">
                  <c:v>44870</c:v>
                </c:pt>
                <c:pt idx="97">
                  <c:v>44871</c:v>
                </c:pt>
                <c:pt idx="98">
                  <c:v>44872</c:v>
                </c:pt>
                <c:pt idx="99">
                  <c:v>44873</c:v>
                </c:pt>
                <c:pt idx="100">
                  <c:v>44874</c:v>
                </c:pt>
                <c:pt idx="101">
                  <c:v>44875</c:v>
                </c:pt>
                <c:pt idx="102">
                  <c:v>44876</c:v>
                </c:pt>
                <c:pt idx="103">
                  <c:v>44877</c:v>
                </c:pt>
                <c:pt idx="104">
                  <c:v>44878</c:v>
                </c:pt>
                <c:pt idx="105">
                  <c:v>44879</c:v>
                </c:pt>
                <c:pt idx="106">
                  <c:v>44880</c:v>
                </c:pt>
                <c:pt idx="107">
                  <c:v>44881</c:v>
                </c:pt>
                <c:pt idx="108">
                  <c:v>44882</c:v>
                </c:pt>
                <c:pt idx="109">
                  <c:v>44883</c:v>
                </c:pt>
                <c:pt idx="110">
                  <c:v>44884</c:v>
                </c:pt>
                <c:pt idx="111">
                  <c:v>44885</c:v>
                </c:pt>
                <c:pt idx="112">
                  <c:v>44886</c:v>
                </c:pt>
                <c:pt idx="113">
                  <c:v>44887</c:v>
                </c:pt>
                <c:pt idx="114">
                  <c:v>44888</c:v>
                </c:pt>
                <c:pt idx="115">
                  <c:v>44889</c:v>
                </c:pt>
                <c:pt idx="116">
                  <c:v>44890</c:v>
                </c:pt>
                <c:pt idx="117">
                  <c:v>44891</c:v>
                </c:pt>
                <c:pt idx="118">
                  <c:v>44892</c:v>
                </c:pt>
                <c:pt idx="119">
                  <c:v>44893</c:v>
                </c:pt>
                <c:pt idx="120">
                  <c:v>44894</c:v>
                </c:pt>
                <c:pt idx="121">
                  <c:v>44895</c:v>
                </c:pt>
                <c:pt idx="122">
                  <c:v>44896</c:v>
                </c:pt>
                <c:pt idx="123">
                  <c:v>44897</c:v>
                </c:pt>
                <c:pt idx="124">
                  <c:v>44898</c:v>
                </c:pt>
                <c:pt idx="125">
                  <c:v>44899</c:v>
                </c:pt>
                <c:pt idx="126">
                  <c:v>44900</c:v>
                </c:pt>
                <c:pt idx="127">
                  <c:v>44901</c:v>
                </c:pt>
                <c:pt idx="128">
                  <c:v>44902</c:v>
                </c:pt>
                <c:pt idx="129">
                  <c:v>44903</c:v>
                </c:pt>
                <c:pt idx="130">
                  <c:v>44904</c:v>
                </c:pt>
                <c:pt idx="131">
                  <c:v>44905</c:v>
                </c:pt>
                <c:pt idx="132">
                  <c:v>44906</c:v>
                </c:pt>
                <c:pt idx="133">
                  <c:v>44907</c:v>
                </c:pt>
                <c:pt idx="134">
                  <c:v>44908</c:v>
                </c:pt>
                <c:pt idx="135">
                  <c:v>44909</c:v>
                </c:pt>
                <c:pt idx="136">
                  <c:v>44910</c:v>
                </c:pt>
                <c:pt idx="137">
                  <c:v>44911</c:v>
                </c:pt>
                <c:pt idx="138">
                  <c:v>44912</c:v>
                </c:pt>
                <c:pt idx="139">
                  <c:v>44913</c:v>
                </c:pt>
                <c:pt idx="140">
                  <c:v>44914</c:v>
                </c:pt>
                <c:pt idx="141">
                  <c:v>44915</c:v>
                </c:pt>
                <c:pt idx="142">
                  <c:v>44916</c:v>
                </c:pt>
                <c:pt idx="143">
                  <c:v>44917</c:v>
                </c:pt>
                <c:pt idx="144">
                  <c:v>44918</c:v>
                </c:pt>
                <c:pt idx="145">
                  <c:v>44919</c:v>
                </c:pt>
                <c:pt idx="146">
                  <c:v>44920</c:v>
                </c:pt>
                <c:pt idx="147">
                  <c:v>44921</c:v>
                </c:pt>
                <c:pt idx="148">
                  <c:v>44922</c:v>
                </c:pt>
                <c:pt idx="149">
                  <c:v>44923</c:v>
                </c:pt>
                <c:pt idx="150">
                  <c:v>44924</c:v>
                </c:pt>
                <c:pt idx="151">
                  <c:v>44925</c:v>
                </c:pt>
                <c:pt idx="152">
                  <c:v>44926</c:v>
                </c:pt>
                <c:pt idx="153">
                  <c:v>44927</c:v>
                </c:pt>
                <c:pt idx="154">
                  <c:v>44928</c:v>
                </c:pt>
                <c:pt idx="155">
                  <c:v>44929</c:v>
                </c:pt>
                <c:pt idx="156">
                  <c:v>44930</c:v>
                </c:pt>
                <c:pt idx="157">
                  <c:v>44931</c:v>
                </c:pt>
                <c:pt idx="158">
                  <c:v>44932</c:v>
                </c:pt>
                <c:pt idx="159">
                  <c:v>44933</c:v>
                </c:pt>
                <c:pt idx="160">
                  <c:v>44934</c:v>
                </c:pt>
                <c:pt idx="161">
                  <c:v>44935</c:v>
                </c:pt>
                <c:pt idx="162">
                  <c:v>44936</c:v>
                </c:pt>
                <c:pt idx="163">
                  <c:v>44937</c:v>
                </c:pt>
                <c:pt idx="164">
                  <c:v>44938</c:v>
                </c:pt>
                <c:pt idx="165">
                  <c:v>44939</c:v>
                </c:pt>
                <c:pt idx="166">
                  <c:v>44940</c:v>
                </c:pt>
                <c:pt idx="167">
                  <c:v>44941</c:v>
                </c:pt>
                <c:pt idx="168">
                  <c:v>44942</c:v>
                </c:pt>
                <c:pt idx="169">
                  <c:v>44943</c:v>
                </c:pt>
                <c:pt idx="170">
                  <c:v>44944</c:v>
                </c:pt>
                <c:pt idx="171">
                  <c:v>44945</c:v>
                </c:pt>
                <c:pt idx="172">
                  <c:v>44946</c:v>
                </c:pt>
                <c:pt idx="173">
                  <c:v>44947</c:v>
                </c:pt>
                <c:pt idx="174">
                  <c:v>44948</c:v>
                </c:pt>
                <c:pt idx="175">
                  <c:v>44949</c:v>
                </c:pt>
                <c:pt idx="176">
                  <c:v>44950</c:v>
                </c:pt>
                <c:pt idx="177">
                  <c:v>44951</c:v>
                </c:pt>
                <c:pt idx="178">
                  <c:v>44952</c:v>
                </c:pt>
                <c:pt idx="179">
                  <c:v>44953</c:v>
                </c:pt>
                <c:pt idx="180">
                  <c:v>44954</c:v>
                </c:pt>
                <c:pt idx="181">
                  <c:v>44955</c:v>
                </c:pt>
                <c:pt idx="182">
                  <c:v>44956</c:v>
                </c:pt>
                <c:pt idx="183">
                  <c:v>44957</c:v>
                </c:pt>
                <c:pt idx="184">
                  <c:v>44958</c:v>
                </c:pt>
                <c:pt idx="185">
                  <c:v>44959</c:v>
                </c:pt>
                <c:pt idx="186">
                  <c:v>44960</c:v>
                </c:pt>
                <c:pt idx="187">
                  <c:v>44961</c:v>
                </c:pt>
                <c:pt idx="188">
                  <c:v>44962</c:v>
                </c:pt>
                <c:pt idx="189">
                  <c:v>44963</c:v>
                </c:pt>
                <c:pt idx="190">
                  <c:v>44964</c:v>
                </c:pt>
                <c:pt idx="191">
                  <c:v>44965</c:v>
                </c:pt>
                <c:pt idx="192">
                  <c:v>44966</c:v>
                </c:pt>
                <c:pt idx="193">
                  <c:v>44967</c:v>
                </c:pt>
                <c:pt idx="194">
                  <c:v>44968</c:v>
                </c:pt>
                <c:pt idx="195">
                  <c:v>44969</c:v>
                </c:pt>
                <c:pt idx="196">
                  <c:v>44970</c:v>
                </c:pt>
                <c:pt idx="197">
                  <c:v>44971</c:v>
                </c:pt>
                <c:pt idx="198">
                  <c:v>44972</c:v>
                </c:pt>
                <c:pt idx="199">
                  <c:v>44973</c:v>
                </c:pt>
                <c:pt idx="200">
                  <c:v>44974</c:v>
                </c:pt>
                <c:pt idx="201">
                  <c:v>44975</c:v>
                </c:pt>
                <c:pt idx="202">
                  <c:v>44976</c:v>
                </c:pt>
                <c:pt idx="203">
                  <c:v>44977</c:v>
                </c:pt>
                <c:pt idx="204">
                  <c:v>44978</c:v>
                </c:pt>
                <c:pt idx="205">
                  <c:v>44979</c:v>
                </c:pt>
                <c:pt idx="206">
                  <c:v>44980</c:v>
                </c:pt>
                <c:pt idx="207">
                  <c:v>44981</c:v>
                </c:pt>
                <c:pt idx="208">
                  <c:v>44982</c:v>
                </c:pt>
                <c:pt idx="209">
                  <c:v>44983</c:v>
                </c:pt>
                <c:pt idx="210">
                  <c:v>44984</c:v>
                </c:pt>
                <c:pt idx="211">
                  <c:v>44985</c:v>
                </c:pt>
                <c:pt idx="212">
                  <c:v>44986</c:v>
                </c:pt>
                <c:pt idx="213">
                  <c:v>44987</c:v>
                </c:pt>
                <c:pt idx="214">
                  <c:v>44988</c:v>
                </c:pt>
                <c:pt idx="215">
                  <c:v>44989</c:v>
                </c:pt>
                <c:pt idx="216">
                  <c:v>44990</c:v>
                </c:pt>
                <c:pt idx="217">
                  <c:v>44991</c:v>
                </c:pt>
                <c:pt idx="218">
                  <c:v>44992</c:v>
                </c:pt>
                <c:pt idx="219">
                  <c:v>44993</c:v>
                </c:pt>
                <c:pt idx="220">
                  <c:v>44994</c:v>
                </c:pt>
                <c:pt idx="221">
                  <c:v>44995</c:v>
                </c:pt>
                <c:pt idx="222">
                  <c:v>44996</c:v>
                </c:pt>
                <c:pt idx="223">
                  <c:v>44997</c:v>
                </c:pt>
                <c:pt idx="224">
                  <c:v>44998</c:v>
                </c:pt>
                <c:pt idx="225">
                  <c:v>44999</c:v>
                </c:pt>
                <c:pt idx="226">
                  <c:v>45000</c:v>
                </c:pt>
                <c:pt idx="227">
                  <c:v>45001</c:v>
                </c:pt>
                <c:pt idx="228">
                  <c:v>45002</c:v>
                </c:pt>
                <c:pt idx="229">
                  <c:v>45003</c:v>
                </c:pt>
                <c:pt idx="230">
                  <c:v>45004</c:v>
                </c:pt>
                <c:pt idx="231">
                  <c:v>45005</c:v>
                </c:pt>
                <c:pt idx="232">
                  <c:v>45006</c:v>
                </c:pt>
                <c:pt idx="233">
                  <c:v>45007</c:v>
                </c:pt>
                <c:pt idx="234">
                  <c:v>45008</c:v>
                </c:pt>
                <c:pt idx="235">
                  <c:v>45009</c:v>
                </c:pt>
                <c:pt idx="236">
                  <c:v>45010</c:v>
                </c:pt>
                <c:pt idx="237">
                  <c:v>45011</c:v>
                </c:pt>
                <c:pt idx="238">
                  <c:v>45012</c:v>
                </c:pt>
                <c:pt idx="239">
                  <c:v>45013</c:v>
                </c:pt>
                <c:pt idx="240">
                  <c:v>45014</c:v>
                </c:pt>
                <c:pt idx="241">
                  <c:v>45015</c:v>
                </c:pt>
                <c:pt idx="242">
                  <c:v>45016</c:v>
                </c:pt>
                <c:pt idx="243">
                  <c:v>45017</c:v>
                </c:pt>
                <c:pt idx="244">
                  <c:v>45018</c:v>
                </c:pt>
                <c:pt idx="245">
                  <c:v>45019</c:v>
                </c:pt>
                <c:pt idx="246">
                  <c:v>45020</c:v>
                </c:pt>
                <c:pt idx="247">
                  <c:v>45021</c:v>
                </c:pt>
                <c:pt idx="248">
                  <c:v>45022</c:v>
                </c:pt>
                <c:pt idx="249">
                  <c:v>45023</c:v>
                </c:pt>
                <c:pt idx="250">
                  <c:v>45024</c:v>
                </c:pt>
                <c:pt idx="251">
                  <c:v>45025</c:v>
                </c:pt>
                <c:pt idx="252">
                  <c:v>45026</c:v>
                </c:pt>
                <c:pt idx="253">
                  <c:v>45027</c:v>
                </c:pt>
                <c:pt idx="254">
                  <c:v>45028</c:v>
                </c:pt>
                <c:pt idx="255">
                  <c:v>45029</c:v>
                </c:pt>
                <c:pt idx="256">
                  <c:v>45030</c:v>
                </c:pt>
                <c:pt idx="257">
                  <c:v>45031</c:v>
                </c:pt>
                <c:pt idx="258">
                  <c:v>45032</c:v>
                </c:pt>
                <c:pt idx="259">
                  <c:v>45033</c:v>
                </c:pt>
                <c:pt idx="260">
                  <c:v>45034</c:v>
                </c:pt>
                <c:pt idx="261">
                  <c:v>45035</c:v>
                </c:pt>
                <c:pt idx="262">
                  <c:v>45036</c:v>
                </c:pt>
                <c:pt idx="263">
                  <c:v>45037</c:v>
                </c:pt>
                <c:pt idx="264">
                  <c:v>45038</c:v>
                </c:pt>
                <c:pt idx="265">
                  <c:v>45039</c:v>
                </c:pt>
                <c:pt idx="266">
                  <c:v>45040</c:v>
                </c:pt>
                <c:pt idx="267">
                  <c:v>45041</c:v>
                </c:pt>
                <c:pt idx="268">
                  <c:v>45042</c:v>
                </c:pt>
                <c:pt idx="269">
                  <c:v>45043</c:v>
                </c:pt>
                <c:pt idx="270">
                  <c:v>45044</c:v>
                </c:pt>
                <c:pt idx="271">
                  <c:v>45045</c:v>
                </c:pt>
                <c:pt idx="272">
                  <c:v>45046</c:v>
                </c:pt>
                <c:pt idx="273">
                  <c:v>45047</c:v>
                </c:pt>
                <c:pt idx="274">
                  <c:v>45048</c:v>
                </c:pt>
                <c:pt idx="275">
                  <c:v>45049</c:v>
                </c:pt>
                <c:pt idx="276">
                  <c:v>45050</c:v>
                </c:pt>
                <c:pt idx="277">
                  <c:v>45051</c:v>
                </c:pt>
                <c:pt idx="278">
                  <c:v>45052</c:v>
                </c:pt>
                <c:pt idx="279">
                  <c:v>45053</c:v>
                </c:pt>
                <c:pt idx="280">
                  <c:v>45054</c:v>
                </c:pt>
                <c:pt idx="281">
                  <c:v>45055</c:v>
                </c:pt>
                <c:pt idx="282">
                  <c:v>45056</c:v>
                </c:pt>
                <c:pt idx="283">
                  <c:v>45057</c:v>
                </c:pt>
                <c:pt idx="284">
                  <c:v>45058</c:v>
                </c:pt>
                <c:pt idx="285">
                  <c:v>45059</c:v>
                </c:pt>
                <c:pt idx="286">
                  <c:v>45060</c:v>
                </c:pt>
                <c:pt idx="287">
                  <c:v>45061</c:v>
                </c:pt>
                <c:pt idx="288">
                  <c:v>45062</c:v>
                </c:pt>
                <c:pt idx="289">
                  <c:v>45063</c:v>
                </c:pt>
                <c:pt idx="290">
                  <c:v>45064</c:v>
                </c:pt>
                <c:pt idx="291">
                  <c:v>45065</c:v>
                </c:pt>
                <c:pt idx="292">
                  <c:v>45066</c:v>
                </c:pt>
                <c:pt idx="293">
                  <c:v>45067</c:v>
                </c:pt>
                <c:pt idx="294">
                  <c:v>45068</c:v>
                </c:pt>
                <c:pt idx="295">
                  <c:v>45069</c:v>
                </c:pt>
                <c:pt idx="296">
                  <c:v>45070</c:v>
                </c:pt>
                <c:pt idx="297">
                  <c:v>45071</c:v>
                </c:pt>
                <c:pt idx="298">
                  <c:v>45072</c:v>
                </c:pt>
                <c:pt idx="299">
                  <c:v>45073</c:v>
                </c:pt>
                <c:pt idx="300">
                  <c:v>45074</c:v>
                </c:pt>
                <c:pt idx="301">
                  <c:v>45075</c:v>
                </c:pt>
                <c:pt idx="302">
                  <c:v>45076</c:v>
                </c:pt>
                <c:pt idx="303">
                  <c:v>45077</c:v>
                </c:pt>
                <c:pt idx="304">
                  <c:v>45078</c:v>
                </c:pt>
                <c:pt idx="305">
                  <c:v>45079</c:v>
                </c:pt>
                <c:pt idx="306">
                  <c:v>45080</c:v>
                </c:pt>
                <c:pt idx="307">
                  <c:v>45081</c:v>
                </c:pt>
                <c:pt idx="308">
                  <c:v>45082</c:v>
                </c:pt>
                <c:pt idx="309">
                  <c:v>45083</c:v>
                </c:pt>
                <c:pt idx="310">
                  <c:v>45084</c:v>
                </c:pt>
                <c:pt idx="311">
                  <c:v>45085</c:v>
                </c:pt>
                <c:pt idx="312">
                  <c:v>45086</c:v>
                </c:pt>
                <c:pt idx="313">
                  <c:v>45087</c:v>
                </c:pt>
                <c:pt idx="314">
                  <c:v>45088</c:v>
                </c:pt>
                <c:pt idx="315">
                  <c:v>45089</c:v>
                </c:pt>
                <c:pt idx="316">
                  <c:v>45090</c:v>
                </c:pt>
                <c:pt idx="317">
                  <c:v>45091</c:v>
                </c:pt>
                <c:pt idx="318">
                  <c:v>45092</c:v>
                </c:pt>
                <c:pt idx="319">
                  <c:v>45093</c:v>
                </c:pt>
                <c:pt idx="320">
                  <c:v>45094</c:v>
                </c:pt>
                <c:pt idx="321">
                  <c:v>45095</c:v>
                </c:pt>
                <c:pt idx="322">
                  <c:v>45096</c:v>
                </c:pt>
                <c:pt idx="323">
                  <c:v>45097</c:v>
                </c:pt>
                <c:pt idx="324">
                  <c:v>45098</c:v>
                </c:pt>
                <c:pt idx="325">
                  <c:v>45099</c:v>
                </c:pt>
                <c:pt idx="326">
                  <c:v>45100</c:v>
                </c:pt>
                <c:pt idx="327">
                  <c:v>45101</c:v>
                </c:pt>
                <c:pt idx="328">
                  <c:v>45102</c:v>
                </c:pt>
                <c:pt idx="329">
                  <c:v>45103</c:v>
                </c:pt>
                <c:pt idx="330">
                  <c:v>45104</c:v>
                </c:pt>
                <c:pt idx="331">
                  <c:v>45105</c:v>
                </c:pt>
                <c:pt idx="332">
                  <c:v>45106</c:v>
                </c:pt>
                <c:pt idx="333">
                  <c:v>45107</c:v>
                </c:pt>
                <c:pt idx="334">
                  <c:v>45108</c:v>
                </c:pt>
                <c:pt idx="335">
                  <c:v>45109</c:v>
                </c:pt>
                <c:pt idx="336">
                  <c:v>45110</c:v>
                </c:pt>
                <c:pt idx="337">
                  <c:v>45111</c:v>
                </c:pt>
                <c:pt idx="338">
                  <c:v>45112</c:v>
                </c:pt>
                <c:pt idx="339">
                  <c:v>45113</c:v>
                </c:pt>
                <c:pt idx="340">
                  <c:v>45114</c:v>
                </c:pt>
                <c:pt idx="341">
                  <c:v>45115</c:v>
                </c:pt>
                <c:pt idx="342">
                  <c:v>45116</c:v>
                </c:pt>
                <c:pt idx="343">
                  <c:v>45117</c:v>
                </c:pt>
                <c:pt idx="344">
                  <c:v>45118</c:v>
                </c:pt>
                <c:pt idx="345">
                  <c:v>45119</c:v>
                </c:pt>
                <c:pt idx="346">
                  <c:v>45120</c:v>
                </c:pt>
                <c:pt idx="347">
                  <c:v>45121</c:v>
                </c:pt>
                <c:pt idx="348">
                  <c:v>45122</c:v>
                </c:pt>
                <c:pt idx="349">
                  <c:v>45123</c:v>
                </c:pt>
                <c:pt idx="350">
                  <c:v>45124</c:v>
                </c:pt>
                <c:pt idx="351">
                  <c:v>45125</c:v>
                </c:pt>
                <c:pt idx="352">
                  <c:v>45126</c:v>
                </c:pt>
                <c:pt idx="353">
                  <c:v>45127</c:v>
                </c:pt>
                <c:pt idx="354">
                  <c:v>45128</c:v>
                </c:pt>
                <c:pt idx="355">
                  <c:v>45129</c:v>
                </c:pt>
                <c:pt idx="356">
                  <c:v>45130</c:v>
                </c:pt>
                <c:pt idx="357">
                  <c:v>45131</c:v>
                </c:pt>
                <c:pt idx="358">
                  <c:v>45132</c:v>
                </c:pt>
                <c:pt idx="359">
                  <c:v>45133</c:v>
                </c:pt>
                <c:pt idx="360">
                  <c:v>45134</c:v>
                </c:pt>
                <c:pt idx="361">
                  <c:v>45135</c:v>
                </c:pt>
                <c:pt idx="362">
                  <c:v>45136</c:v>
                </c:pt>
                <c:pt idx="363">
                  <c:v>45137</c:v>
                </c:pt>
                <c:pt idx="364">
                  <c:v>45138</c:v>
                </c:pt>
                <c:pt idx="365">
                  <c:v>45139</c:v>
                </c:pt>
                <c:pt idx="366">
                  <c:v>45140</c:v>
                </c:pt>
                <c:pt idx="367">
                  <c:v>45141</c:v>
                </c:pt>
                <c:pt idx="368">
                  <c:v>45142</c:v>
                </c:pt>
                <c:pt idx="369">
                  <c:v>45143</c:v>
                </c:pt>
                <c:pt idx="370">
                  <c:v>45144</c:v>
                </c:pt>
                <c:pt idx="371">
                  <c:v>45145</c:v>
                </c:pt>
                <c:pt idx="372">
                  <c:v>45146</c:v>
                </c:pt>
                <c:pt idx="373">
                  <c:v>45147</c:v>
                </c:pt>
                <c:pt idx="374">
                  <c:v>45148</c:v>
                </c:pt>
                <c:pt idx="375">
                  <c:v>45149</c:v>
                </c:pt>
                <c:pt idx="376">
                  <c:v>45150</c:v>
                </c:pt>
                <c:pt idx="377">
                  <c:v>45151</c:v>
                </c:pt>
                <c:pt idx="378">
                  <c:v>45152</c:v>
                </c:pt>
                <c:pt idx="379">
                  <c:v>45153</c:v>
                </c:pt>
                <c:pt idx="380">
                  <c:v>45154</c:v>
                </c:pt>
                <c:pt idx="381">
                  <c:v>45155</c:v>
                </c:pt>
                <c:pt idx="382">
                  <c:v>45156</c:v>
                </c:pt>
                <c:pt idx="383">
                  <c:v>45157</c:v>
                </c:pt>
                <c:pt idx="384">
                  <c:v>45158</c:v>
                </c:pt>
                <c:pt idx="385">
                  <c:v>45159</c:v>
                </c:pt>
                <c:pt idx="386">
                  <c:v>45160</c:v>
                </c:pt>
                <c:pt idx="387">
                  <c:v>45161</c:v>
                </c:pt>
                <c:pt idx="388">
                  <c:v>45162</c:v>
                </c:pt>
                <c:pt idx="389">
                  <c:v>45163</c:v>
                </c:pt>
                <c:pt idx="390">
                  <c:v>45164</c:v>
                </c:pt>
                <c:pt idx="391">
                  <c:v>45165</c:v>
                </c:pt>
                <c:pt idx="392">
                  <c:v>45166</c:v>
                </c:pt>
                <c:pt idx="393">
                  <c:v>45167</c:v>
                </c:pt>
                <c:pt idx="394">
                  <c:v>45168</c:v>
                </c:pt>
                <c:pt idx="395">
                  <c:v>45169</c:v>
                </c:pt>
              </c:numCache>
            </c:numRef>
          </c:cat>
          <c:val>
            <c:numRef>
              <c:f>'ERCOT Market'!$D$2:$D$397</c:f>
              <c:numCache>
                <c:formatCode>#,##0.00</c:formatCode>
                <c:ptCount val="396"/>
                <c:pt idx="0">
                  <c:v>-50359522.659999996</c:v>
                </c:pt>
                <c:pt idx="1">
                  <c:v>-62865709.329999998</c:v>
                </c:pt>
                <c:pt idx="2">
                  <c:v>-63009859.229999997</c:v>
                </c:pt>
                <c:pt idx="3">
                  <c:v>-52130230.600000001</c:v>
                </c:pt>
                <c:pt idx="4">
                  <c:v>-76433768.969999999</c:v>
                </c:pt>
                <c:pt idx="5">
                  <c:v>-91198616.969999999</c:v>
                </c:pt>
                <c:pt idx="6">
                  <c:v>-90106363.790000007</c:v>
                </c:pt>
                <c:pt idx="7">
                  <c:v>-90106363.790000007</c:v>
                </c:pt>
                <c:pt idx="8">
                  <c:v>-97280494.829999998</c:v>
                </c:pt>
                <c:pt idx="9">
                  <c:v>-98438616.840000004</c:v>
                </c:pt>
                <c:pt idx="10">
                  <c:v>-95046210.640000001</c:v>
                </c:pt>
                <c:pt idx="11">
                  <c:v>-104990845.48999999</c:v>
                </c:pt>
                <c:pt idx="12">
                  <c:v>-109889845.77</c:v>
                </c:pt>
                <c:pt idx="13">
                  <c:v>-101076587.05</c:v>
                </c:pt>
                <c:pt idx="14">
                  <c:v>-101076587.05</c:v>
                </c:pt>
                <c:pt idx="15">
                  <c:v>52560372.829999998</c:v>
                </c:pt>
                <c:pt idx="16">
                  <c:v>53342348.659999996</c:v>
                </c:pt>
                <c:pt idx="17">
                  <c:v>55425449.649999999</c:v>
                </c:pt>
                <c:pt idx="18">
                  <c:v>55401138.049999997</c:v>
                </c:pt>
                <c:pt idx="19">
                  <c:v>-7391859.5300000003</c:v>
                </c:pt>
                <c:pt idx="20">
                  <c:v>-10523394.52</c:v>
                </c:pt>
                <c:pt idx="21">
                  <c:v>-10523394.52</c:v>
                </c:pt>
                <c:pt idx="22">
                  <c:v>-6968904.4900000002</c:v>
                </c:pt>
                <c:pt idx="23">
                  <c:v>-25643535.43</c:v>
                </c:pt>
                <c:pt idx="24">
                  <c:v>-83926761.5</c:v>
                </c:pt>
                <c:pt idx="25">
                  <c:v>-63240963.710000001</c:v>
                </c:pt>
                <c:pt idx="26">
                  <c:v>-68007275.549999997</c:v>
                </c:pt>
                <c:pt idx="27">
                  <c:v>-68365090.560000002</c:v>
                </c:pt>
                <c:pt idx="28">
                  <c:v>-65601601.469999999</c:v>
                </c:pt>
                <c:pt idx="29">
                  <c:v>-71366265.75</c:v>
                </c:pt>
                <c:pt idx="30">
                  <c:v>-59800752.25</c:v>
                </c:pt>
                <c:pt idx="31">
                  <c:v>-59189270.799999997</c:v>
                </c:pt>
                <c:pt idx="32">
                  <c:v>-56247228.810000002</c:v>
                </c:pt>
                <c:pt idx="33">
                  <c:v>-51767431.5</c:v>
                </c:pt>
                <c:pt idx="34">
                  <c:v>-54942201.520000003</c:v>
                </c:pt>
                <c:pt idx="35">
                  <c:v>-54942201.520000003</c:v>
                </c:pt>
                <c:pt idx="36">
                  <c:v>-57118449.369999997</c:v>
                </c:pt>
                <c:pt idx="37">
                  <c:v>-60925264.18</c:v>
                </c:pt>
                <c:pt idx="38">
                  <c:v>-47188983.350000001</c:v>
                </c:pt>
                <c:pt idx="39">
                  <c:v>-55240115.920000002</c:v>
                </c:pt>
                <c:pt idx="40">
                  <c:v>-58211304.850000001</c:v>
                </c:pt>
                <c:pt idx="41">
                  <c:v>-54402990.509999998</c:v>
                </c:pt>
                <c:pt idx="42">
                  <c:v>-54402990.509999998</c:v>
                </c:pt>
                <c:pt idx="43">
                  <c:v>-61288250.030000001</c:v>
                </c:pt>
                <c:pt idx="44">
                  <c:v>-59594415.960000001</c:v>
                </c:pt>
                <c:pt idx="45">
                  <c:v>65725890.079999998</c:v>
                </c:pt>
                <c:pt idx="46">
                  <c:v>56040182</c:v>
                </c:pt>
                <c:pt idx="47">
                  <c:v>10153891.949999999</c:v>
                </c:pt>
                <c:pt idx="48">
                  <c:v>6021383.0499999998</c:v>
                </c:pt>
                <c:pt idx="49">
                  <c:v>6021383.0499999998</c:v>
                </c:pt>
                <c:pt idx="50">
                  <c:v>40122.870000000003</c:v>
                </c:pt>
                <c:pt idx="51">
                  <c:v>-2374805.37</c:v>
                </c:pt>
                <c:pt idx="52">
                  <c:v>-11260369.01</c:v>
                </c:pt>
                <c:pt idx="53">
                  <c:v>-66804205.600000001</c:v>
                </c:pt>
                <c:pt idx="54">
                  <c:v>-64385507.079999998</c:v>
                </c:pt>
                <c:pt idx="55">
                  <c:v>-63681442.719999999</c:v>
                </c:pt>
                <c:pt idx="56">
                  <c:v>-63681442.719999999</c:v>
                </c:pt>
                <c:pt idx="57">
                  <c:v>-71270908.439999998</c:v>
                </c:pt>
                <c:pt idx="58">
                  <c:v>-70557075.939999998</c:v>
                </c:pt>
                <c:pt idx="59">
                  <c:v>-66434537.159999996</c:v>
                </c:pt>
                <c:pt idx="60">
                  <c:v>-65279113.469999999</c:v>
                </c:pt>
                <c:pt idx="61">
                  <c:v>-61713164.060000002</c:v>
                </c:pt>
                <c:pt idx="62">
                  <c:v>-57807659.719999999</c:v>
                </c:pt>
                <c:pt idx="63">
                  <c:v>-57807659.719999999</c:v>
                </c:pt>
                <c:pt idx="64">
                  <c:v>-56547092.979999997</c:v>
                </c:pt>
                <c:pt idx="65">
                  <c:v>-56522357.719999999</c:v>
                </c:pt>
                <c:pt idx="66">
                  <c:v>-52527130.770000003</c:v>
                </c:pt>
                <c:pt idx="67">
                  <c:v>-53134895.140000001</c:v>
                </c:pt>
                <c:pt idx="68">
                  <c:v>-56285268.719999999</c:v>
                </c:pt>
                <c:pt idx="69">
                  <c:v>-51608470.100000001</c:v>
                </c:pt>
                <c:pt idx="70">
                  <c:v>-51608470.100000001</c:v>
                </c:pt>
                <c:pt idx="71">
                  <c:v>-50749548.079999998</c:v>
                </c:pt>
                <c:pt idx="72">
                  <c:v>-48278572.289999999</c:v>
                </c:pt>
                <c:pt idx="73">
                  <c:v>-42454070.329999998</c:v>
                </c:pt>
                <c:pt idx="74">
                  <c:v>51499728.479999997</c:v>
                </c:pt>
                <c:pt idx="75">
                  <c:v>36710342.409999996</c:v>
                </c:pt>
                <c:pt idx="76">
                  <c:v>38565825.899999999</c:v>
                </c:pt>
                <c:pt idx="77">
                  <c:v>38565825.899999999</c:v>
                </c:pt>
                <c:pt idx="78">
                  <c:v>34038509.939999998</c:v>
                </c:pt>
                <c:pt idx="79">
                  <c:v>33524131.93</c:v>
                </c:pt>
                <c:pt idx="80">
                  <c:v>39782380.75</c:v>
                </c:pt>
                <c:pt idx="81">
                  <c:v>-7539554.0499999998</c:v>
                </c:pt>
                <c:pt idx="82">
                  <c:v>-2206358.54</c:v>
                </c:pt>
                <c:pt idx="83">
                  <c:v>-1223601.5900000001</c:v>
                </c:pt>
                <c:pt idx="84">
                  <c:v>-1223601.5900000001</c:v>
                </c:pt>
                <c:pt idx="85">
                  <c:v>-12689548.15</c:v>
                </c:pt>
                <c:pt idx="86">
                  <c:v>-71404265.439999998</c:v>
                </c:pt>
                <c:pt idx="87">
                  <c:v>-69774033.299999997</c:v>
                </c:pt>
                <c:pt idx="88">
                  <c:v>-73645357.560000002</c:v>
                </c:pt>
                <c:pt idx="89">
                  <c:v>-79877198.060000002</c:v>
                </c:pt>
                <c:pt idx="90">
                  <c:v>-76066462.049999997</c:v>
                </c:pt>
                <c:pt idx="91">
                  <c:v>-76066462.049999997</c:v>
                </c:pt>
                <c:pt idx="92">
                  <c:v>-69874752.400000006</c:v>
                </c:pt>
                <c:pt idx="93">
                  <c:v>-70961902.329999998</c:v>
                </c:pt>
                <c:pt idx="94">
                  <c:v>-73117176.439999998</c:v>
                </c:pt>
                <c:pt idx="95">
                  <c:v>-85188824.629999995</c:v>
                </c:pt>
                <c:pt idx="96">
                  <c:v>-100073379.31</c:v>
                </c:pt>
                <c:pt idx="97">
                  <c:v>-93369123.599999994</c:v>
                </c:pt>
                <c:pt idx="98">
                  <c:v>-93369123.599999994</c:v>
                </c:pt>
                <c:pt idx="99">
                  <c:v>-79134613.280000001</c:v>
                </c:pt>
                <c:pt idx="100">
                  <c:v>-72957560.420000002</c:v>
                </c:pt>
                <c:pt idx="101">
                  <c:v>-76132053.709999993</c:v>
                </c:pt>
                <c:pt idx="102">
                  <c:v>-74436442.469999999</c:v>
                </c:pt>
                <c:pt idx="103">
                  <c:v>-82289743.200000003</c:v>
                </c:pt>
                <c:pt idx="104">
                  <c:v>-74906176.489999995</c:v>
                </c:pt>
                <c:pt idx="105">
                  <c:v>-74906176.489999995</c:v>
                </c:pt>
                <c:pt idx="106">
                  <c:v>-64506061.149999999</c:v>
                </c:pt>
                <c:pt idx="107">
                  <c:v>59776887.299999997</c:v>
                </c:pt>
                <c:pt idx="108">
                  <c:v>19280722.57</c:v>
                </c:pt>
                <c:pt idx="109">
                  <c:v>6874465.6699999999</c:v>
                </c:pt>
                <c:pt idx="110">
                  <c:v>-2185047.73</c:v>
                </c:pt>
                <c:pt idx="111">
                  <c:v>-59331475.299999997</c:v>
                </c:pt>
                <c:pt idx="112">
                  <c:v>-59331475.299999997</c:v>
                </c:pt>
                <c:pt idx="113">
                  <c:v>-60654069.229999997</c:v>
                </c:pt>
                <c:pt idx="114">
                  <c:v>-68557896.170000002</c:v>
                </c:pt>
                <c:pt idx="115">
                  <c:v>-71545549.530000001</c:v>
                </c:pt>
                <c:pt idx="116">
                  <c:v>-72530478.829999998</c:v>
                </c:pt>
                <c:pt idx="117">
                  <c:v>-76880169.060000002</c:v>
                </c:pt>
                <c:pt idx="118">
                  <c:v>-72020236.849999994</c:v>
                </c:pt>
                <c:pt idx="119">
                  <c:v>-72020236.849999994</c:v>
                </c:pt>
                <c:pt idx="120">
                  <c:v>-64032963.390000001</c:v>
                </c:pt>
                <c:pt idx="121">
                  <c:v>-67964674.790000007</c:v>
                </c:pt>
                <c:pt idx="122">
                  <c:v>-62173411.039999999</c:v>
                </c:pt>
                <c:pt idx="123">
                  <c:v>-66290358.960000001</c:v>
                </c:pt>
                <c:pt idx="124">
                  <c:v>-69323113.700000003</c:v>
                </c:pt>
                <c:pt idx="125">
                  <c:v>-69407196.099999994</c:v>
                </c:pt>
                <c:pt idx="126">
                  <c:v>-69407196.099999994</c:v>
                </c:pt>
                <c:pt idx="127">
                  <c:v>-66926366.020000003</c:v>
                </c:pt>
                <c:pt idx="128">
                  <c:v>-64034789.57</c:v>
                </c:pt>
                <c:pt idx="129">
                  <c:v>-61397814.380000003</c:v>
                </c:pt>
                <c:pt idx="130">
                  <c:v>-78912104.989999995</c:v>
                </c:pt>
                <c:pt idx="131">
                  <c:v>37615523.240000002</c:v>
                </c:pt>
                <c:pt idx="132">
                  <c:v>38303927.039999999</c:v>
                </c:pt>
                <c:pt idx="133">
                  <c:v>38303927.039999999</c:v>
                </c:pt>
                <c:pt idx="134">
                  <c:v>39334987.090000004</c:v>
                </c:pt>
                <c:pt idx="135">
                  <c:v>129655536.17</c:v>
                </c:pt>
                <c:pt idx="136">
                  <c:v>188735300.40000001</c:v>
                </c:pt>
                <c:pt idx="137">
                  <c:v>195532373.96000001</c:v>
                </c:pt>
                <c:pt idx="138">
                  <c:v>11168084.85</c:v>
                </c:pt>
                <c:pt idx="139">
                  <c:v>7997221.04</c:v>
                </c:pt>
                <c:pt idx="140">
                  <c:v>16296644.67</c:v>
                </c:pt>
                <c:pt idx="141">
                  <c:v>23721961.140000001</c:v>
                </c:pt>
                <c:pt idx="142">
                  <c:v>23593976.57</c:v>
                </c:pt>
                <c:pt idx="143">
                  <c:v>-50959293.270000003</c:v>
                </c:pt>
                <c:pt idx="144">
                  <c:v>-55352196.810000002</c:v>
                </c:pt>
                <c:pt idx="145">
                  <c:v>-62484643.729999997</c:v>
                </c:pt>
                <c:pt idx="146">
                  <c:v>-64301765.990000002</c:v>
                </c:pt>
                <c:pt idx="147">
                  <c:v>-67115258.769999996</c:v>
                </c:pt>
                <c:pt idx="148">
                  <c:v>-69043152.189999998</c:v>
                </c:pt>
                <c:pt idx="149">
                  <c:v>-70827092.510000005</c:v>
                </c:pt>
                <c:pt idx="150">
                  <c:v>-66594277.600000001</c:v>
                </c:pt>
                <c:pt idx="151">
                  <c:v>-55447051.43</c:v>
                </c:pt>
                <c:pt idx="152">
                  <c:v>-59244848.869999997</c:v>
                </c:pt>
                <c:pt idx="153">
                  <c:v>-68351478.329999998</c:v>
                </c:pt>
                <c:pt idx="154">
                  <c:v>-68351478.329999998</c:v>
                </c:pt>
                <c:pt idx="155">
                  <c:v>-68351478.329999998</c:v>
                </c:pt>
                <c:pt idx="156">
                  <c:v>-67999843.980000004</c:v>
                </c:pt>
                <c:pt idx="157">
                  <c:v>-82632906.079999998</c:v>
                </c:pt>
                <c:pt idx="158">
                  <c:v>-78624573.189999998</c:v>
                </c:pt>
                <c:pt idx="159">
                  <c:v>-85655959.180000007</c:v>
                </c:pt>
                <c:pt idx="160">
                  <c:v>-86944524.870000005</c:v>
                </c:pt>
                <c:pt idx="161">
                  <c:v>-91254856.689999998</c:v>
                </c:pt>
                <c:pt idx="162">
                  <c:v>-89563722.459999993</c:v>
                </c:pt>
                <c:pt idx="163">
                  <c:v>-87071886.620000005</c:v>
                </c:pt>
                <c:pt idx="164">
                  <c:v>-86504215.939999998</c:v>
                </c:pt>
                <c:pt idx="165">
                  <c:v>-89167718.239999995</c:v>
                </c:pt>
                <c:pt idx="166">
                  <c:v>42563405.380000003</c:v>
                </c:pt>
                <c:pt idx="167">
                  <c:v>43114812.229999997</c:v>
                </c:pt>
                <c:pt idx="168">
                  <c:v>43114812.229999997</c:v>
                </c:pt>
                <c:pt idx="169">
                  <c:v>41457421.979999997</c:v>
                </c:pt>
                <c:pt idx="170">
                  <c:v>38649218.399999999</c:v>
                </c:pt>
                <c:pt idx="171">
                  <c:v>48985211.689999998</c:v>
                </c:pt>
                <c:pt idx="172">
                  <c:v>7398123.8600000003</c:v>
                </c:pt>
                <c:pt idx="173">
                  <c:v>7325076.7800000003</c:v>
                </c:pt>
                <c:pt idx="174">
                  <c:v>12489718.279999999</c:v>
                </c:pt>
                <c:pt idx="175">
                  <c:v>12489718.279999999</c:v>
                </c:pt>
                <c:pt idx="176">
                  <c:v>16795074.039999999</c:v>
                </c:pt>
                <c:pt idx="177">
                  <c:v>-40596997.579999998</c:v>
                </c:pt>
                <c:pt idx="178">
                  <c:v>-36285102.609999999</c:v>
                </c:pt>
                <c:pt idx="179">
                  <c:v>-60471604.579999998</c:v>
                </c:pt>
                <c:pt idx="180">
                  <c:v>-77446533.280000001</c:v>
                </c:pt>
                <c:pt idx="181">
                  <c:v>-72147021.370000005</c:v>
                </c:pt>
                <c:pt idx="182">
                  <c:v>-72147021.370000005</c:v>
                </c:pt>
                <c:pt idx="183">
                  <c:v>-74393839.120000005</c:v>
                </c:pt>
                <c:pt idx="184">
                  <c:v>-74821967.329999998</c:v>
                </c:pt>
                <c:pt idx="185">
                  <c:v>-65995311.340000004</c:v>
                </c:pt>
                <c:pt idx="186">
                  <c:v>-66175345.600000001</c:v>
                </c:pt>
                <c:pt idx="187">
                  <c:v>-64828733.079999998</c:v>
                </c:pt>
                <c:pt idx="188">
                  <c:v>-65039685.880000003</c:v>
                </c:pt>
                <c:pt idx="189">
                  <c:v>-65039685.880000003</c:v>
                </c:pt>
                <c:pt idx="190">
                  <c:v>-68763837.599999994</c:v>
                </c:pt>
                <c:pt idx="191">
                  <c:v>-67741943.670000002</c:v>
                </c:pt>
                <c:pt idx="192">
                  <c:v>-65983691.57</c:v>
                </c:pt>
                <c:pt idx="193">
                  <c:v>-72023223.390000001</c:v>
                </c:pt>
                <c:pt idx="194">
                  <c:v>-69557344.209999993</c:v>
                </c:pt>
                <c:pt idx="195">
                  <c:v>-70843611.599999994</c:v>
                </c:pt>
                <c:pt idx="196">
                  <c:v>-70881769.670000002</c:v>
                </c:pt>
                <c:pt idx="197">
                  <c:v>-76939495.739999995</c:v>
                </c:pt>
                <c:pt idx="198">
                  <c:v>37319821.899999999</c:v>
                </c:pt>
                <c:pt idx="199">
                  <c:v>43230939.060000002</c:v>
                </c:pt>
                <c:pt idx="200">
                  <c:v>3891155.33</c:v>
                </c:pt>
                <c:pt idx="201">
                  <c:v>-275188.13</c:v>
                </c:pt>
                <c:pt idx="202">
                  <c:v>-6148771.3700000001</c:v>
                </c:pt>
                <c:pt idx="203">
                  <c:v>-6148771.3700000001</c:v>
                </c:pt>
                <c:pt idx="204">
                  <c:v>-14147690.82</c:v>
                </c:pt>
                <c:pt idx="205">
                  <c:v>-69811724.689999998</c:v>
                </c:pt>
                <c:pt idx="206">
                  <c:v>-66515276.509999998</c:v>
                </c:pt>
                <c:pt idx="207">
                  <c:v>-76303283.790000007</c:v>
                </c:pt>
                <c:pt idx="208">
                  <c:v>-78611912.159999996</c:v>
                </c:pt>
                <c:pt idx="209">
                  <c:v>-71334843.739999995</c:v>
                </c:pt>
                <c:pt idx="210">
                  <c:v>-71334843.739999995</c:v>
                </c:pt>
                <c:pt idx="211">
                  <c:v>-64700870.759999998</c:v>
                </c:pt>
                <c:pt idx="212">
                  <c:v>-58033687.23999998</c:v>
                </c:pt>
                <c:pt idx="213">
                  <c:v>-63190394.420000039</c:v>
                </c:pt>
                <c:pt idx="214">
                  <c:v>-75019060.430000007</c:v>
                </c:pt>
                <c:pt idx="215">
                  <c:v>-100955237.8000001</c:v>
                </c:pt>
                <c:pt idx="216">
                  <c:v>-101828121.57000002</c:v>
                </c:pt>
                <c:pt idx="217">
                  <c:v>-101828121.57000007</c:v>
                </c:pt>
                <c:pt idx="218">
                  <c:v>-104043884.26000001</c:v>
                </c:pt>
                <c:pt idx="219">
                  <c:v>-96523969.200000033</c:v>
                </c:pt>
                <c:pt idx="220">
                  <c:v>-92728381.609999999</c:v>
                </c:pt>
                <c:pt idx="221">
                  <c:v>-90768821.080000028</c:v>
                </c:pt>
                <c:pt idx="222">
                  <c:v>-88053724.010000095</c:v>
                </c:pt>
                <c:pt idx="223">
                  <c:v>-88013358.820000023</c:v>
                </c:pt>
                <c:pt idx="224">
                  <c:v>-88013358.820000023</c:v>
                </c:pt>
                <c:pt idx="225">
                  <c:v>-91517261.190000027</c:v>
                </c:pt>
                <c:pt idx="226">
                  <c:v>19030685.279999964</c:v>
                </c:pt>
                <c:pt idx="227">
                  <c:v>28155502.139999993</c:v>
                </c:pt>
                <c:pt idx="228">
                  <c:v>22203275.060000021</c:v>
                </c:pt>
                <c:pt idx="229">
                  <c:v>-24644891.149999987</c:v>
                </c:pt>
                <c:pt idx="230">
                  <c:v>-15856515.16999994</c:v>
                </c:pt>
                <c:pt idx="231">
                  <c:v>-15856515.169999994</c:v>
                </c:pt>
                <c:pt idx="232">
                  <c:v>-16531065.219999975</c:v>
                </c:pt>
                <c:pt idx="233">
                  <c:v>-12967544.170000035</c:v>
                </c:pt>
                <c:pt idx="234">
                  <c:v>4399264.1399999931</c:v>
                </c:pt>
                <c:pt idx="235">
                  <c:v>-82273035.449999928</c:v>
                </c:pt>
                <c:pt idx="236">
                  <c:v>-92165144.439999938</c:v>
                </c:pt>
                <c:pt idx="237">
                  <c:v>-91301694.030000016</c:v>
                </c:pt>
                <c:pt idx="238">
                  <c:v>-91301694.030000001</c:v>
                </c:pt>
                <c:pt idx="239">
                  <c:v>-93038783.710000038</c:v>
                </c:pt>
                <c:pt idx="240">
                  <c:v>-94359555.969999984</c:v>
                </c:pt>
                <c:pt idx="241">
                  <c:v>-88418394.12000002</c:v>
                </c:pt>
                <c:pt idx="242">
                  <c:v>-99216202.210000053</c:v>
                </c:pt>
                <c:pt idx="243">
                  <c:v>-89881298.539999992</c:v>
                </c:pt>
                <c:pt idx="244">
                  <c:v>-90016344.980000019</c:v>
                </c:pt>
                <c:pt idx="245">
                  <c:v>-89961728.980000049</c:v>
                </c:pt>
                <c:pt idx="246">
                  <c:v>-89896116.690000072</c:v>
                </c:pt>
                <c:pt idx="247">
                  <c:v>-88204852.86999999</c:v>
                </c:pt>
                <c:pt idx="248">
                  <c:v>-79745898.499999911</c:v>
                </c:pt>
                <c:pt idx="249">
                  <c:v>-84327639.60999997</c:v>
                </c:pt>
                <c:pt idx="250">
                  <c:v>-87176128.440000057</c:v>
                </c:pt>
                <c:pt idx="251">
                  <c:v>-88188765.839999989</c:v>
                </c:pt>
                <c:pt idx="252">
                  <c:v>-88188765.840000078</c:v>
                </c:pt>
                <c:pt idx="253">
                  <c:v>-91483909.679999992</c:v>
                </c:pt>
                <c:pt idx="254">
                  <c:v>-88916508.449999943</c:v>
                </c:pt>
                <c:pt idx="255">
                  <c:v>-81784543.349999994</c:v>
                </c:pt>
                <c:pt idx="256">
                  <c:v>43259030.100000009</c:v>
                </c:pt>
                <c:pt idx="257">
                  <c:v>42790600.530000038</c:v>
                </c:pt>
                <c:pt idx="258">
                  <c:v>43438549.860000014</c:v>
                </c:pt>
                <c:pt idx="259">
                  <c:v>43438549.860000044</c:v>
                </c:pt>
                <c:pt idx="260">
                  <c:v>38836317.250000052</c:v>
                </c:pt>
                <c:pt idx="261">
                  <c:v>37960634.179999933</c:v>
                </c:pt>
                <c:pt idx="262">
                  <c:v>554598.1800000068</c:v>
                </c:pt>
                <c:pt idx="263">
                  <c:v>-5618215.4100000001</c:v>
                </c:pt>
                <c:pt idx="264">
                  <c:v>-386995.87999995216</c:v>
                </c:pt>
                <c:pt idx="265">
                  <c:v>-10943005.800000038</c:v>
                </c:pt>
                <c:pt idx="266">
                  <c:v>-10943005.799999969</c:v>
                </c:pt>
                <c:pt idx="267">
                  <c:v>-80216424.970000073</c:v>
                </c:pt>
                <c:pt idx="268">
                  <c:v>-76861220.669999987</c:v>
                </c:pt>
                <c:pt idx="269">
                  <c:v>-70607170.560000047</c:v>
                </c:pt>
                <c:pt idx="270">
                  <c:v>-89077612.599999994</c:v>
                </c:pt>
                <c:pt idx="271">
                  <c:v>-107291189.67999999</c:v>
                </c:pt>
                <c:pt idx="272">
                  <c:v>-107224747.95999998</c:v>
                </c:pt>
                <c:pt idx="273">
                  <c:v>-107224748</c:v>
                </c:pt>
                <c:pt idx="274">
                  <c:v>-108110263.40000001</c:v>
                </c:pt>
                <c:pt idx="275">
                  <c:v>-106228825.90000001</c:v>
                </c:pt>
                <c:pt idx="276">
                  <c:v>-102702712</c:v>
                </c:pt>
                <c:pt idx="277">
                  <c:v>-111561648.7</c:v>
                </c:pt>
                <c:pt idx="278">
                  <c:v>-111512964.2</c:v>
                </c:pt>
                <c:pt idx="279">
                  <c:v>-106843135.59999999</c:v>
                </c:pt>
                <c:pt idx="280">
                  <c:v>-106843135.59999999</c:v>
                </c:pt>
                <c:pt idx="281">
                  <c:v>-105690100.2</c:v>
                </c:pt>
                <c:pt idx="282">
                  <c:v>-104818280.7</c:v>
                </c:pt>
                <c:pt idx="283">
                  <c:v>-104692113.09999999</c:v>
                </c:pt>
                <c:pt idx="284">
                  <c:v>-106601719.3</c:v>
                </c:pt>
                <c:pt idx="285">
                  <c:v>-100568787.59999999</c:v>
                </c:pt>
                <c:pt idx="286">
                  <c:v>-101718074.5</c:v>
                </c:pt>
                <c:pt idx="287">
                  <c:v>-101718074.5</c:v>
                </c:pt>
                <c:pt idx="288">
                  <c:v>35497536.460000001</c:v>
                </c:pt>
                <c:pt idx="289">
                  <c:v>33967350.149999999</c:v>
                </c:pt>
                <c:pt idx="290">
                  <c:v>43562924.32</c:v>
                </c:pt>
                <c:pt idx="291">
                  <c:v>2014045.64</c:v>
                </c:pt>
                <c:pt idx="292">
                  <c:v>-8533458.5199999996</c:v>
                </c:pt>
                <c:pt idx="293">
                  <c:v>-14791811.029999999</c:v>
                </c:pt>
                <c:pt idx="294">
                  <c:v>-31647138.93</c:v>
                </c:pt>
                <c:pt idx="295">
                  <c:v>-99941439.129999995</c:v>
                </c:pt>
                <c:pt idx="296">
                  <c:v>-98502033.450000003</c:v>
                </c:pt>
                <c:pt idx="297">
                  <c:v>-103928090.09999999</c:v>
                </c:pt>
                <c:pt idx="298">
                  <c:v>-93308508.939999998</c:v>
                </c:pt>
                <c:pt idx="299">
                  <c:v>-95919906.129999995</c:v>
                </c:pt>
                <c:pt idx="300">
                  <c:v>-89321503.370000005</c:v>
                </c:pt>
                <c:pt idx="301">
                  <c:v>-89321503.370000005</c:v>
                </c:pt>
                <c:pt idx="302">
                  <c:v>-91562798.510000005</c:v>
                </c:pt>
                <c:pt idx="303" formatCode="_(* #,##0.00_);_(* \(#,##0.00\);_(* &quot;-&quot;??_);_(@_)">
                  <c:v>-89282064.829999998</c:v>
                </c:pt>
                <c:pt idx="304" formatCode="_(* #,##0.00_);_(* \(#,##0.00\);_(* &quot;-&quot;??_);_(@_)">
                  <c:v>-75333750.00000003</c:v>
                </c:pt>
                <c:pt idx="305" formatCode="_(* #,##0.00_);_(* \(#,##0.00\);_(* &quot;-&quot;??_);_(@_)">
                  <c:v>-77016650.679999977</c:v>
                </c:pt>
                <c:pt idx="306" formatCode="_(* #,##0.00_);_(* \(#,##0.00\);_(* &quot;-&quot;??_);_(@_)">
                  <c:v>-63334919.110000007</c:v>
                </c:pt>
                <c:pt idx="307" formatCode="_(* #,##0.00_);_(* \(#,##0.00\);_(* &quot;-&quot;??_);_(@_)">
                  <c:v>-60671527.040000051</c:v>
                </c:pt>
                <c:pt idx="308" formatCode="_(* #,##0.00_);_(* \(#,##0.00\);_(* &quot;-&quot;??_);_(@_)">
                  <c:v>-60671527.039999992</c:v>
                </c:pt>
                <c:pt idx="309" formatCode="_(* #,##0.00_);_(* \(#,##0.00\);_(* &quot;-&quot;??_);_(@_)">
                  <c:v>-55650021.179999918</c:v>
                </c:pt>
                <c:pt idx="310" formatCode="_(* #,##0.00_);_(* \(#,##0.00\);_(* &quot;-&quot;??_);_(@_)">
                  <c:v>-48021816.440000013</c:v>
                </c:pt>
                <c:pt idx="311" formatCode="_(* #,##0.00_);_(* \(#,##0.00\);_(* &quot;-&quot;??_);_(@_)">
                  <c:v>12416331.429999996</c:v>
                </c:pt>
                <c:pt idx="312" formatCode="_(* #,##0.00_);_(* \(#,##0.00\);_(* &quot;-&quot;??_);_(@_)">
                  <c:v>-13043499.689999897</c:v>
                </c:pt>
                <c:pt idx="313" formatCode="_(* #,##0.00_);_(* \(#,##0.00\);_(* &quot;-&quot;??_);_(@_)">
                  <c:v>-84504428.1300001</c:v>
                </c:pt>
                <c:pt idx="314" formatCode="_(* #,##0.00_);_(* \(#,##0.00\);_(* &quot;-&quot;??_);_(@_)">
                  <c:v>-29235112.240000281</c:v>
                </c:pt>
                <c:pt idx="315" formatCode="_(* #,##0.00_);_(* \(#,##0.00\);_(* &quot;-&quot;??_);_(@_)">
                  <c:v>-29235112.240000017</c:v>
                </c:pt>
                <c:pt idx="316" formatCode="_(* #,##0.00_);_(* \(#,##0.00\);_(* &quot;-&quot;??_);_(@_)">
                  <c:v>-73715037.740000084</c:v>
                </c:pt>
                <c:pt idx="317" formatCode="_(* #,##0.00_);_(* \(#,##0.00\);_(* &quot;-&quot;??_);_(@_)">
                  <c:v>50708751.209999837</c:v>
                </c:pt>
                <c:pt idx="318" formatCode="_(* #,##0.00_);_(* \(#,##0.00\);_(* &quot;-&quot;??_);_(@_)">
                  <c:v>55178086.079999968</c:v>
                </c:pt>
                <c:pt idx="319" formatCode="_(* #,##0.00_);_(* \(#,##0.00\);_(* &quot;-&quot;??_);_(@_)">
                  <c:v>-43294641.050000034</c:v>
                </c:pt>
                <c:pt idx="320" formatCode="_(* #,##0.00_);_(* \(#,##0.00\);_(* &quot;-&quot;??_);_(@_)">
                  <c:v>-31146287.810000122</c:v>
                </c:pt>
                <c:pt idx="321" formatCode="_(* #,##0.00_);_(* \(#,##0.00\);_(* &quot;-&quot;??_);_(@_)">
                  <c:v>-87222211.190000013</c:v>
                </c:pt>
                <c:pt idx="322" formatCode="_(* #,##0.00_);_(* \(#,##0.00\);_(* &quot;-&quot;??_);_(@_)">
                  <c:v>-87222211.190000042</c:v>
                </c:pt>
                <c:pt idx="323" formatCode="_(* #,##0.00_);_(* \(#,##0.00\);_(* &quot;-&quot;??_);_(@_)">
                  <c:v>-90698816.589999974</c:v>
                </c:pt>
                <c:pt idx="324" formatCode="_(* #,##0.00_);_(* \(#,##0.00\);_(* &quot;-&quot;??_);_(@_)">
                  <c:v>-99391950.740000024</c:v>
                </c:pt>
                <c:pt idx="325" formatCode="_(* #,##0.00_);_(* \(#,##0.00\);_(* &quot;-&quot;??_);_(@_)">
                  <c:v>-93918787.199999809</c:v>
                </c:pt>
                <c:pt idx="326" formatCode="_(* #,##0.00_);_(* \(#,##0.00\);_(* &quot;-&quot;??_);_(@_)">
                  <c:v>-121942943.27000012</c:v>
                </c:pt>
                <c:pt idx="327" formatCode="_(* #,##0.00_);_(* \(#,##0.00\);_(* &quot;-&quot;??_);_(@_)">
                  <c:v>-191571878.09000024</c:v>
                </c:pt>
                <c:pt idx="328" formatCode="_(* #,##0.00_);_(* \(#,##0.00\);_(* &quot;-&quot;??_);_(@_)">
                  <c:v>-191025674.05999979</c:v>
                </c:pt>
                <c:pt idx="329" formatCode="_(* #,##0.00_);_(* \(#,##0.00\);_(* &quot;-&quot;??_);_(@_)">
                  <c:v>-191025674.05999997</c:v>
                </c:pt>
                <c:pt idx="330" formatCode="_(* #,##0.00_);_(* \(#,##0.00\);_(* &quot;-&quot;??_);_(@_)">
                  <c:v>-202677434.54999989</c:v>
                </c:pt>
                <c:pt idx="331" formatCode="_(* #,##0.00_);_(* \(#,##0.00\);_(* &quot;-&quot;??_);_(@_)">
                  <c:v>-163115428.55999982</c:v>
                </c:pt>
                <c:pt idx="332" formatCode="_(* #,##0.00_);_(* \(#,##0.00\);_(* &quot;-&quot;??_);_(@_)">
                  <c:v>-168518006.06000003</c:v>
                </c:pt>
                <c:pt idx="333" formatCode="_(* #,##0.00_);_(* \(#,##0.00\);_(* &quot;-&quot;??_);_(@_)">
                  <c:v>-168861695.64999986</c:v>
                </c:pt>
                <c:pt idx="334" formatCode="_(* #,##0.00_);_(* \(#,##0.00\);_(* &quot;-&quot;??_);_(@_)">
                  <c:v>-21752581.270000111</c:v>
                </c:pt>
                <c:pt idx="335" formatCode="_(* #,##0.00_);_(* \(#,##0.00\);_(* &quot;-&quot;??_);_(@_)">
                  <c:v>-27019261.969999794</c:v>
                </c:pt>
                <c:pt idx="336" formatCode="_(* #,##0.00_);_(* \(#,##0.00\);_(* &quot;-&quot;??_);_(@_)">
                  <c:v>-27019261.969999932</c:v>
                </c:pt>
                <c:pt idx="337" formatCode="_(* #,##0.00_);_(* \(#,##0.00\);_(* &quot;-&quot;??_);_(@_)">
                  <c:v>-26380442.880000059</c:v>
                </c:pt>
                <c:pt idx="338" formatCode="_(* #,##0.00_);_(* \(#,##0.00\);_(* &quot;-&quot;??_);_(@_)">
                  <c:v>-31304120.679999948</c:v>
                </c:pt>
                <c:pt idx="339" formatCode="_(* #,##0.00_);_(* \(#,##0.00\);_(* &quot;-&quot;??_);_(@_)">
                  <c:v>-17749093.719999924</c:v>
                </c:pt>
                <c:pt idx="340" formatCode="_(* #,##0.00_);_(* \(#,##0.00\);_(* &quot;-&quot;??_);_(@_)">
                  <c:v>-73324766.810000017</c:v>
                </c:pt>
                <c:pt idx="341" formatCode="_(* #,##0.00_);_(* \(#,##0.00\);_(* &quot;-&quot;??_);_(@_)">
                  <c:v>-80416975.210000008</c:v>
                </c:pt>
                <c:pt idx="342" formatCode="_(* #,##0.00_);_(* \(#,##0.00\);_(* &quot;-&quot;??_);_(@_)">
                  <c:v>-75246056.130000025</c:v>
                </c:pt>
                <c:pt idx="343" formatCode="_(* #,##0.00_);_(* \(#,##0.00\);_(* &quot;-&quot;??_);_(@_)">
                  <c:v>-75246056.129999995</c:v>
                </c:pt>
                <c:pt idx="344" formatCode="_(* #,##0.00_);_(* \(#,##0.00\);_(* &quot;-&quot;??_);_(@_)">
                  <c:v>-82694210.459999949</c:v>
                </c:pt>
                <c:pt idx="345" formatCode="_(* #,##0.00_);_(* \(#,##0.00\);_(* &quot;-&quot;??_);_(@_)">
                  <c:v>-86020478.759999976</c:v>
                </c:pt>
                <c:pt idx="346" formatCode="_(* #,##0.00_);_(* \(#,##0.00\);_(* &quot;-&quot;??_);_(@_)">
                  <c:v>-75533594.399999946</c:v>
                </c:pt>
                <c:pt idx="347" formatCode="_(* #,##0.00_);_(* \(#,##0.00\);_(* &quot;-&quot;??_);_(@_)">
                  <c:v>-88142657.520000055</c:v>
                </c:pt>
                <c:pt idx="348" formatCode="_(* #,##0.00_);_(* \(#,##0.00\);_(* &quot;-&quot;??_);_(@_)">
                  <c:v>87043512.749999955</c:v>
                </c:pt>
                <c:pt idx="349" formatCode="_(* #,##0.00_);_(* \(#,##0.00\);_(* &quot;-&quot;??_);_(@_)">
                  <c:v>99193124.040000007</c:v>
                </c:pt>
                <c:pt idx="350" formatCode="_(* #,##0.00_);_(* \(#,##0.00\);_(* &quot;-&quot;??_);_(@_)">
                  <c:v>99193124.040000111</c:v>
                </c:pt>
                <c:pt idx="351" formatCode="_(* #,##0.00_);_(* \(#,##0.00\);_(* &quot;-&quot;??_);_(@_)">
                  <c:v>86603082.860000223</c:v>
                </c:pt>
                <c:pt idx="352" formatCode="_(* #,##0.00_);_(* \(#,##0.00\);_(* &quot;-&quot;??_);_(@_)">
                  <c:v>87310140.980000034</c:v>
                </c:pt>
                <c:pt idx="353" formatCode="_(* #,##0.00_);_(* \(#,##0.00\);_(* &quot;-&quot;??_);_(@_)">
                  <c:v>127510440.0800001</c:v>
                </c:pt>
                <c:pt idx="354" formatCode="_(* #,##0.00_);_(* \(#,##0.00\);_(* &quot;-&quot;??_);_(@_)">
                  <c:v>103544359.0400001</c:v>
                </c:pt>
                <c:pt idx="355" formatCode="_(* #,##0.00_);_(* \(#,##0.00\);_(* &quot;-&quot;??_);_(@_)">
                  <c:v>137120266.34000003</c:v>
                </c:pt>
                <c:pt idx="356" formatCode="_(* #,##0.00_);_(* \(#,##0.00\);_(* &quot;-&quot;??_);_(@_)">
                  <c:v>165825677.52999994</c:v>
                </c:pt>
                <c:pt idx="357" formatCode="_(* #,##0.00_);_(* \(#,##0.00\);_(* &quot;-&quot;??_);_(@_)">
                  <c:v>165825677.52999997</c:v>
                </c:pt>
                <c:pt idx="358" formatCode="_(* #,##0.00_);_(* \(#,##0.00\);_(* &quot;-&quot;??_);_(@_)">
                  <c:v>117377133.08000007</c:v>
                </c:pt>
                <c:pt idx="359" formatCode="_(* #,##0.00_);_(* \(#,##0.00\);_(* &quot;-&quot;??_);_(@_)">
                  <c:v>89134791.190000102</c:v>
                </c:pt>
                <c:pt idx="360" formatCode="_(* #,##0.00_);_(* \(#,##0.00\);_(* &quot;-&quot;??_);_(@_)">
                  <c:v>120205486.2100001</c:v>
                </c:pt>
                <c:pt idx="361" formatCode="_(* #,##0.00_);_(* \(#,##0.00\);_(* &quot;-&quot;??_);_(@_)">
                  <c:v>175008681.95999983</c:v>
                </c:pt>
                <c:pt idx="362" formatCode="_(* #,##0.00_);_(* \(#,##0.00\);_(* &quot;-&quot;??_);_(@_)">
                  <c:v>131227015.70999987</c:v>
                </c:pt>
                <c:pt idx="363" formatCode="_(* #,##0.00_);_(* \(#,##0.00\);_(* &quot;-&quot;??_);_(@_)">
                  <c:v>181482054.54000035</c:v>
                </c:pt>
                <c:pt idx="364" formatCode="_(* #,##0.00_);_(* \(#,##0.00\);_(* &quot;-&quot;??_);_(@_)">
                  <c:v>181482054.54000002</c:v>
                </c:pt>
                <c:pt idx="365" formatCode="_(* #,##0.00_);_(* \(#,##0.00\);_(* &quot;-&quot;??_);_(@_)">
                  <c:v>152875756.66999978</c:v>
                </c:pt>
                <c:pt idx="366" formatCode="_(* #,##0.00_);_(* \(#,##0.00\);_(* &quot;-&quot;??_);_(@_)">
                  <c:v>132781574.25999989</c:v>
                </c:pt>
                <c:pt idx="367" formatCode="_(* #,##0.00_);_(* \(#,##0.00\);_(* &quot;-&quot;??_);_(@_)">
                  <c:v>133545156.64999965</c:v>
                </c:pt>
                <c:pt idx="368" formatCode="_(* #,##0.00_);_(* \(#,##0.00\);_(* &quot;-&quot;??_);_(@_)">
                  <c:v>199698970.63</c:v>
                </c:pt>
                <c:pt idx="369" formatCode="_(* #,##0.00_);_(* \(#,##0.00\);_(* &quot;-&quot;??_);_(@_)">
                  <c:v>91391167.50000073</c:v>
                </c:pt>
                <c:pt idx="370" formatCode="_(* #,##0.00_);_(* \(#,##0.00\);_(* &quot;-&quot;??_);_(@_)">
                  <c:v>80170632.479999945</c:v>
                </c:pt>
                <c:pt idx="371" formatCode="_(* #,##0.00_);_(* \(#,##0.00\);_(* &quot;-&quot;??_);_(@_)">
                  <c:v>80170632.479999706</c:v>
                </c:pt>
                <c:pt idx="372" formatCode="_(* #,##0.00_);_(* \(#,##0.00\);_(* &quot;-&quot;??_);_(@_)">
                  <c:v>160122902.84999979</c:v>
                </c:pt>
                <c:pt idx="373" formatCode="_(* #,##0.00_);_(* \(#,##0.00\);_(* &quot;-&quot;??_);_(@_)">
                  <c:v>58969041.670000099</c:v>
                </c:pt>
                <c:pt idx="374" formatCode="_(* #,##0.00_);_(* \(#,##0.00\);_(* &quot;-&quot;??_);_(@_)">
                  <c:v>71264853.920000106</c:v>
                </c:pt>
                <c:pt idx="375" formatCode="_(* #,##0.00_);_(* \(#,##0.00\);_(* &quot;-&quot;??_);_(@_)">
                  <c:v>133880147.60000023</c:v>
                </c:pt>
                <c:pt idx="376" formatCode="_(* #,##0.00_);_(* \(#,##0.00\);_(* &quot;-&quot;??_);_(@_)">
                  <c:v>174719998.12000126</c:v>
                </c:pt>
                <c:pt idx="377" formatCode="_(* #,##0.00_);_(* \(#,##0.00\);_(* &quot;-&quot;??_);_(@_)">
                  <c:v>184681329.24000031</c:v>
                </c:pt>
                <c:pt idx="378" formatCode="_(* #,##0.00_);_(* \(#,##0.00\);_(* &quot;-&quot;??_);_(@_)">
                  <c:v>184681329.2400004</c:v>
                </c:pt>
                <c:pt idx="379" formatCode="_(* #,##0.00_);_(* \(#,##0.00\);_(* &quot;-&quot;??_);_(@_)">
                  <c:v>190129106.07000017</c:v>
                </c:pt>
                <c:pt idx="380" formatCode="_(* #,##0.00_);_(* \(#,##0.00\);_(* &quot;-&quot;??_);_(@_)">
                  <c:v>292589581.12000078</c:v>
                </c:pt>
                <c:pt idx="381" formatCode="_(* #,##0.00_);_(* \(#,##0.00\);_(* &quot;-&quot;??_);_(@_)">
                  <c:v>289948789.45999968</c:v>
                </c:pt>
                <c:pt idx="382" formatCode="_(* #,##0.00_);_(* \(#,##0.00\);_(* &quot;-&quot;??_);_(@_)">
                  <c:v>280868913.55000037</c:v>
                </c:pt>
                <c:pt idx="383" formatCode="_(* #,##0.00_);_(* \(#,##0.00\);_(* &quot;-&quot;??_);_(@_)">
                  <c:v>91892381.200000405</c:v>
                </c:pt>
                <c:pt idx="384" formatCode="_(* #,##0.00_);_(* \(#,##0.00\);_(* &quot;-&quot;??_);_(@_)">
                  <c:v>83458525.280000374</c:v>
                </c:pt>
                <c:pt idx="385" formatCode="_(* #,##0.00_);_(* \(#,##0.00\);_(* &quot;-&quot;??_);_(@_)">
                  <c:v>83458525.280001104</c:v>
                </c:pt>
                <c:pt idx="386" formatCode="_(* #,##0.00_);_(* \(#,##0.00\);_(* &quot;-&quot;??_);_(@_)">
                  <c:v>85603170.979999781</c:v>
                </c:pt>
                <c:pt idx="387" formatCode="_(* #,##0.00_);_(* \(#,##0.00\);_(* &quot;-&quot;??_);_(@_)">
                  <c:v>30646145.539999723</c:v>
                </c:pt>
                <c:pt idx="388" formatCode="_(* #,##0.00_);_(* \(#,##0.00\);_(* &quot;-&quot;??_);_(@_)">
                  <c:v>97922234.45000039</c:v>
                </c:pt>
                <c:pt idx="389" formatCode="_(* #,##0.00_);_(* \(#,##0.00\);_(* &quot;-&quot;??_);_(@_)">
                  <c:v>39609753.590000167</c:v>
                </c:pt>
                <c:pt idx="390" formatCode="_(* #,##0.00_);_(* \(#,##0.00\);_(* &quot;-&quot;??_);_(@_)">
                  <c:v>59736053.820000328</c:v>
                </c:pt>
                <c:pt idx="391" formatCode="_(* #,##0.00_);_(* \(#,##0.00\);_(* &quot;-&quot;??_);_(@_)">
                  <c:v>92705425.01000084</c:v>
                </c:pt>
                <c:pt idx="392" formatCode="_(* #,##0.00_);_(* \(#,##0.00\);_(* &quot;-&quot;??_);_(@_)">
                  <c:v>29249032.76000046</c:v>
                </c:pt>
                <c:pt idx="393" formatCode="_(* #,##0.00_);_(* \(#,##0.00\);_(* &quot;-&quot;??_);_(@_)">
                  <c:v>15722010.160000471</c:v>
                </c:pt>
                <c:pt idx="394" formatCode="_(* #,##0.00_);_(* \(#,##0.00\);_(* &quot;-&quot;??_);_(@_)">
                  <c:v>-35115635.209999368</c:v>
                </c:pt>
                <c:pt idx="395" formatCode="_(* #,##0.00_);_(* \(#,##0.00\);_(* &quot;-&quot;??_);_(@_)">
                  <c:v>-93173004.220000118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DA-4F51-85D9-EAA54E702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Load!$F$1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Load!$A$2:$A$396</c:f>
              <c:numCache>
                <c:formatCode>d\-mmm\-yy</c:formatCode>
                <c:ptCount val="395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  <c:pt idx="61">
                  <c:v>44835</c:v>
                </c:pt>
                <c:pt idx="62">
                  <c:v>44836</c:v>
                </c:pt>
                <c:pt idx="63">
                  <c:v>44837</c:v>
                </c:pt>
                <c:pt idx="64">
                  <c:v>44838</c:v>
                </c:pt>
                <c:pt idx="65">
                  <c:v>44839</c:v>
                </c:pt>
                <c:pt idx="66">
                  <c:v>44840</c:v>
                </c:pt>
                <c:pt idx="67">
                  <c:v>44841</c:v>
                </c:pt>
                <c:pt idx="68">
                  <c:v>44842</c:v>
                </c:pt>
                <c:pt idx="69">
                  <c:v>44843</c:v>
                </c:pt>
                <c:pt idx="70">
                  <c:v>44844</c:v>
                </c:pt>
                <c:pt idx="71">
                  <c:v>44845</c:v>
                </c:pt>
                <c:pt idx="72">
                  <c:v>44846</c:v>
                </c:pt>
                <c:pt idx="73">
                  <c:v>44847</c:v>
                </c:pt>
                <c:pt idx="74">
                  <c:v>44848</c:v>
                </c:pt>
                <c:pt idx="75">
                  <c:v>44849</c:v>
                </c:pt>
                <c:pt idx="76">
                  <c:v>44850</c:v>
                </c:pt>
                <c:pt idx="77">
                  <c:v>44851</c:v>
                </c:pt>
                <c:pt idx="78">
                  <c:v>44852</c:v>
                </c:pt>
                <c:pt idx="79">
                  <c:v>44853</c:v>
                </c:pt>
                <c:pt idx="80">
                  <c:v>44854</c:v>
                </c:pt>
                <c:pt idx="81">
                  <c:v>44855</c:v>
                </c:pt>
                <c:pt idx="82">
                  <c:v>44856</c:v>
                </c:pt>
                <c:pt idx="83">
                  <c:v>44857</c:v>
                </c:pt>
                <c:pt idx="84">
                  <c:v>44858</c:v>
                </c:pt>
                <c:pt idx="85">
                  <c:v>44859</c:v>
                </c:pt>
                <c:pt idx="86">
                  <c:v>44860</c:v>
                </c:pt>
                <c:pt idx="87">
                  <c:v>44861</c:v>
                </c:pt>
                <c:pt idx="88">
                  <c:v>44862</c:v>
                </c:pt>
                <c:pt idx="89">
                  <c:v>44863</c:v>
                </c:pt>
                <c:pt idx="90">
                  <c:v>44864</c:v>
                </c:pt>
                <c:pt idx="91">
                  <c:v>44865</c:v>
                </c:pt>
                <c:pt idx="92">
                  <c:v>44866</c:v>
                </c:pt>
                <c:pt idx="93">
                  <c:v>44867</c:v>
                </c:pt>
                <c:pt idx="94">
                  <c:v>44868</c:v>
                </c:pt>
                <c:pt idx="95">
                  <c:v>44869</c:v>
                </c:pt>
                <c:pt idx="96">
                  <c:v>44870</c:v>
                </c:pt>
                <c:pt idx="97">
                  <c:v>44871</c:v>
                </c:pt>
                <c:pt idx="98">
                  <c:v>44872</c:v>
                </c:pt>
                <c:pt idx="99">
                  <c:v>44873</c:v>
                </c:pt>
                <c:pt idx="100">
                  <c:v>44874</c:v>
                </c:pt>
                <c:pt idx="101">
                  <c:v>44875</c:v>
                </c:pt>
                <c:pt idx="102">
                  <c:v>44876</c:v>
                </c:pt>
                <c:pt idx="103">
                  <c:v>44877</c:v>
                </c:pt>
                <c:pt idx="104">
                  <c:v>44878</c:v>
                </c:pt>
                <c:pt idx="105">
                  <c:v>44879</c:v>
                </c:pt>
                <c:pt idx="106">
                  <c:v>44880</c:v>
                </c:pt>
                <c:pt idx="107">
                  <c:v>44881</c:v>
                </c:pt>
                <c:pt idx="108">
                  <c:v>44882</c:v>
                </c:pt>
                <c:pt idx="109">
                  <c:v>44883</c:v>
                </c:pt>
                <c:pt idx="110">
                  <c:v>44884</c:v>
                </c:pt>
                <c:pt idx="111">
                  <c:v>44885</c:v>
                </c:pt>
                <c:pt idx="112">
                  <c:v>44886</c:v>
                </c:pt>
                <c:pt idx="113">
                  <c:v>44887</c:v>
                </c:pt>
                <c:pt idx="114">
                  <c:v>44888</c:v>
                </c:pt>
                <c:pt idx="115">
                  <c:v>44889</c:v>
                </c:pt>
                <c:pt idx="116">
                  <c:v>44890</c:v>
                </c:pt>
                <c:pt idx="117">
                  <c:v>44891</c:v>
                </c:pt>
                <c:pt idx="118">
                  <c:v>44892</c:v>
                </c:pt>
                <c:pt idx="119">
                  <c:v>44893</c:v>
                </c:pt>
                <c:pt idx="120">
                  <c:v>44894</c:v>
                </c:pt>
                <c:pt idx="121">
                  <c:v>44895</c:v>
                </c:pt>
                <c:pt idx="122">
                  <c:v>44896</c:v>
                </c:pt>
                <c:pt idx="123">
                  <c:v>44897</c:v>
                </c:pt>
                <c:pt idx="124">
                  <c:v>44898</c:v>
                </c:pt>
                <c:pt idx="125">
                  <c:v>44899</c:v>
                </c:pt>
                <c:pt idx="126">
                  <c:v>44900</c:v>
                </c:pt>
                <c:pt idx="127">
                  <c:v>44901</c:v>
                </c:pt>
                <c:pt idx="128">
                  <c:v>44902</c:v>
                </c:pt>
                <c:pt idx="129">
                  <c:v>44903</c:v>
                </c:pt>
                <c:pt idx="130">
                  <c:v>44904</c:v>
                </c:pt>
                <c:pt idx="131">
                  <c:v>44905</c:v>
                </c:pt>
                <c:pt idx="132">
                  <c:v>44906</c:v>
                </c:pt>
                <c:pt idx="133">
                  <c:v>44907</c:v>
                </c:pt>
                <c:pt idx="134">
                  <c:v>44908</c:v>
                </c:pt>
                <c:pt idx="135">
                  <c:v>44909</c:v>
                </c:pt>
                <c:pt idx="136">
                  <c:v>44910</c:v>
                </c:pt>
                <c:pt idx="137">
                  <c:v>44911</c:v>
                </c:pt>
                <c:pt idx="138">
                  <c:v>44912</c:v>
                </c:pt>
                <c:pt idx="139">
                  <c:v>44913</c:v>
                </c:pt>
                <c:pt idx="140">
                  <c:v>44914</c:v>
                </c:pt>
                <c:pt idx="141">
                  <c:v>44915</c:v>
                </c:pt>
                <c:pt idx="142">
                  <c:v>44916</c:v>
                </c:pt>
                <c:pt idx="143">
                  <c:v>44917</c:v>
                </c:pt>
                <c:pt idx="144">
                  <c:v>44918</c:v>
                </c:pt>
                <c:pt idx="145">
                  <c:v>44919</c:v>
                </c:pt>
                <c:pt idx="146">
                  <c:v>44920</c:v>
                </c:pt>
                <c:pt idx="147">
                  <c:v>44921</c:v>
                </c:pt>
                <c:pt idx="148">
                  <c:v>44922</c:v>
                </c:pt>
                <c:pt idx="149">
                  <c:v>44923</c:v>
                </c:pt>
                <c:pt idx="150">
                  <c:v>44924</c:v>
                </c:pt>
                <c:pt idx="151">
                  <c:v>44925</c:v>
                </c:pt>
                <c:pt idx="152">
                  <c:v>44926</c:v>
                </c:pt>
                <c:pt idx="153">
                  <c:v>44927</c:v>
                </c:pt>
                <c:pt idx="154">
                  <c:v>44928</c:v>
                </c:pt>
                <c:pt idx="155">
                  <c:v>44929</c:v>
                </c:pt>
                <c:pt idx="156">
                  <c:v>44930</c:v>
                </c:pt>
                <c:pt idx="157">
                  <c:v>44931</c:v>
                </c:pt>
                <c:pt idx="158">
                  <c:v>44932</c:v>
                </c:pt>
                <c:pt idx="159">
                  <c:v>44933</c:v>
                </c:pt>
                <c:pt idx="160">
                  <c:v>44934</c:v>
                </c:pt>
                <c:pt idx="161">
                  <c:v>44935</c:v>
                </c:pt>
                <c:pt idx="162">
                  <c:v>44936</c:v>
                </c:pt>
                <c:pt idx="163">
                  <c:v>44937</c:v>
                </c:pt>
                <c:pt idx="164">
                  <c:v>44938</c:v>
                </c:pt>
                <c:pt idx="165">
                  <c:v>44939</c:v>
                </c:pt>
                <c:pt idx="166">
                  <c:v>44940</c:v>
                </c:pt>
                <c:pt idx="167">
                  <c:v>44941</c:v>
                </c:pt>
                <c:pt idx="168">
                  <c:v>44942</c:v>
                </c:pt>
                <c:pt idx="169">
                  <c:v>44943</c:v>
                </c:pt>
                <c:pt idx="170">
                  <c:v>44944</c:v>
                </c:pt>
                <c:pt idx="171">
                  <c:v>44945</c:v>
                </c:pt>
                <c:pt idx="172">
                  <c:v>44946</c:v>
                </c:pt>
                <c:pt idx="173">
                  <c:v>44947</c:v>
                </c:pt>
                <c:pt idx="174">
                  <c:v>44948</c:v>
                </c:pt>
                <c:pt idx="175">
                  <c:v>44949</c:v>
                </c:pt>
                <c:pt idx="176">
                  <c:v>44950</c:v>
                </c:pt>
                <c:pt idx="177">
                  <c:v>44951</c:v>
                </c:pt>
                <c:pt idx="178">
                  <c:v>44952</c:v>
                </c:pt>
                <c:pt idx="179">
                  <c:v>44953</c:v>
                </c:pt>
                <c:pt idx="180">
                  <c:v>44954</c:v>
                </c:pt>
                <c:pt idx="181">
                  <c:v>44955</c:v>
                </c:pt>
                <c:pt idx="182">
                  <c:v>44956</c:v>
                </c:pt>
                <c:pt idx="183">
                  <c:v>44957</c:v>
                </c:pt>
                <c:pt idx="184">
                  <c:v>44958</c:v>
                </c:pt>
                <c:pt idx="185">
                  <c:v>44959</c:v>
                </c:pt>
                <c:pt idx="186">
                  <c:v>44960</c:v>
                </c:pt>
                <c:pt idx="187">
                  <c:v>44961</c:v>
                </c:pt>
                <c:pt idx="188">
                  <c:v>44962</c:v>
                </c:pt>
                <c:pt idx="189">
                  <c:v>44963</c:v>
                </c:pt>
                <c:pt idx="190">
                  <c:v>44964</c:v>
                </c:pt>
                <c:pt idx="191">
                  <c:v>44965</c:v>
                </c:pt>
                <c:pt idx="192">
                  <c:v>44966</c:v>
                </c:pt>
                <c:pt idx="193">
                  <c:v>44967</c:v>
                </c:pt>
                <c:pt idx="194">
                  <c:v>44968</c:v>
                </c:pt>
                <c:pt idx="195">
                  <c:v>44969</c:v>
                </c:pt>
                <c:pt idx="196">
                  <c:v>44970</c:v>
                </c:pt>
                <c:pt idx="197">
                  <c:v>44971</c:v>
                </c:pt>
                <c:pt idx="198">
                  <c:v>44972</c:v>
                </c:pt>
                <c:pt idx="199">
                  <c:v>44973</c:v>
                </c:pt>
                <c:pt idx="200">
                  <c:v>44974</c:v>
                </c:pt>
                <c:pt idx="201">
                  <c:v>44975</c:v>
                </c:pt>
                <c:pt idx="202">
                  <c:v>44976</c:v>
                </c:pt>
                <c:pt idx="203">
                  <c:v>44977</c:v>
                </c:pt>
                <c:pt idx="204">
                  <c:v>44978</c:v>
                </c:pt>
                <c:pt idx="205">
                  <c:v>44979</c:v>
                </c:pt>
                <c:pt idx="206">
                  <c:v>44980</c:v>
                </c:pt>
                <c:pt idx="207">
                  <c:v>44981</c:v>
                </c:pt>
                <c:pt idx="208">
                  <c:v>44982</c:v>
                </c:pt>
                <c:pt idx="209">
                  <c:v>44983</c:v>
                </c:pt>
                <c:pt idx="210">
                  <c:v>44984</c:v>
                </c:pt>
                <c:pt idx="211">
                  <c:v>44985</c:v>
                </c:pt>
                <c:pt idx="212">
                  <c:v>44986</c:v>
                </c:pt>
                <c:pt idx="213">
                  <c:v>44987</c:v>
                </c:pt>
                <c:pt idx="214">
                  <c:v>44988</c:v>
                </c:pt>
                <c:pt idx="215">
                  <c:v>44989</c:v>
                </c:pt>
                <c:pt idx="216">
                  <c:v>44990</c:v>
                </c:pt>
                <c:pt idx="217">
                  <c:v>44991</c:v>
                </c:pt>
                <c:pt idx="218">
                  <c:v>44992</c:v>
                </c:pt>
                <c:pt idx="219">
                  <c:v>44993</c:v>
                </c:pt>
                <c:pt idx="220">
                  <c:v>44994</c:v>
                </c:pt>
                <c:pt idx="221">
                  <c:v>44995</c:v>
                </c:pt>
                <c:pt idx="222">
                  <c:v>44996</c:v>
                </c:pt>
                <c:pt idx="223">
                  <c:v>44997</c:v>
                </c:pt>
                <c:pt idx="224">
                  <c:v>44998</c:v>
                </c:pt>
                <c:pt idx="225">
                  <c:v>44999</c:v>
                </c:pt>
                <c:pt idx="226">
                  <c:v>45000</c:v>
                </c:pt>
                <c:pt idx="227">
                  <c:v>45001</c:v>
                </c:pt>
                <c:pt idx="228">
                  <c:v>45002</c:v>
                </c:pt>
                <c:pt idx="229">
                  <c:v>45003</c:v>
                </c:pt>
                <c:pt idx="230">
                  <c:v>45004</c:v>
                </c:pt>
                <c:pt idx="231">
                  <c:v>45005</c:v>
                </c:pt>
                <c:pt idx="232">
                  <c:v>45006</c:v>
                </c:pt>
                <c:pt idx="233">
                  <c:v>45007</c:v>
                </c:pt>
                <c:pt idx="234">
                  <c:v>45008</c:v>
                </c:pt>
                <c:pt idx="235">
                  <c:v>45009</c:v>
                </c:pt>
                <c:pt idx="236">
                  <c:v>45010</c:v>
                </c:pt>
                <c:pt idx="237">
                  <c:v>45011</c:v>
                </c:pt>
                <c:pt idx="238">
                  <c:v>45012</c:v>
                </c:pt>
                <c:pt idx="239">
                  <c:v>45013</c:v>
                </c:pt>
                <c:pt idx="240">
                  <c:v>45014</c:v>
                </c:pt>
                <c:pt idx="241">
                  <c:v>45015</c:v>
                </c:pt>
                <c:pt idx="242">
                  <c:v>45016</c:v>
                </c:pt>
                <c:pt idx="243">
                  <c:v>45017</c:v>
                </c:pt>
                <c:pt idx="244">
                  <c:v>45018</c:v>
                </c:pt>
                <c:pt idx="245">
                  <c:v>45019</c:v>
                </c:pt>
                <c:pt idx="246">
                  <c:v>45020</c:v>
                </c:pt>
                <c:pt idx="247">
                  <c:v>45021</c:v>
                </c:pt>
                <c:pt idx="248">
                  <c:v>45022</c:v>
                </c:pt>
                <c:pt idx="249">
                  <c:v>45023</c:v>
                </c:pt>
                <c:pt idx="250">
                  <c:v>45024</c:v>
                </c:pt>
                <c:pt idx="251">
                  <c:v>45025</c:v>
                </c:pt>
                <c:pt idx="252">
                  <c:v>45026</c:v>
                </c:pt>
                <c:pt idx="253">
                  <c:v>45027</c:v>
                </c:pt>
                <c:pt idx="254">
                  <c:v>45028</c:v>
                </c:pt>
                <c:pt idx="255">
                  <c:v>45029</c:v>
                </c:pt>
                <c:pt idx="256">
                  <c:v>45030</c:v>
                </c:pt>
                <c:pt idx="257">
                  <c:v>45031</c:v>
                </c:pt>
                <c:pt idx="258">
                  <c:v>45032</c:v>
                </c:pt>
                <c:pt idx="259">
                  <c:v>45033</c:v>
                </c:pt>
                <c:pt idx="260">
                  <c:v>45034</c:v>
                </c:pt>
                <c:pt idx="261">
                  <c:v>45035</c:v>
                </c:pt>
                <c:pt idx="262">
                  <c:v>45036</c:v>
                </c:pt>
                <c:pt idx="263">
                  <c:v>45037</c:v>
                </c:pt>
                <c:pt idx="264">
                  <c:v>45038</c:v>
                </c:pt>
                <c:pt idx="265">
                  <c:v>45039</c:v>
                </c:pt>
                <c:pt idx="266">
                  <c:v>45040</c:v>
                </c:pt>
                <c:pt idx="267">
                  <c:v>45041</c:v>
                </c:pt>
                <c:pt idx="268">
                  <c:v>45042</c:v>
                </c:pt>
                <c:pt idx="269">
                  <c:v>45043</c:v>
                </c:pt>
                <c:pt idx="270">
                  <c:v>45044</c:v>
                </c:pt>
                <c:pt idx="271">
                  <c:v>45045</c:v>
                </c:pt>
                <c:pt idx="272">
                  <c:v>45046</c:v>
                </c:pt>
                <c:pt idx="273">
                  <c:v>45047</c:v>
                </c:pt>
                <c:pt idx="274">
                  <c:v>45048</c:v>
                </c:pt>
                <c:pt idx="275">
                  <c:v>45049</c:v>
                </c:pt>
                <c:pt idx="276">
                  <c:v>45050</c:v>
                </c:pt>
                <c:pt idx="277">
                  <c:v>45051</c:v>
                </c:pt>
                <c:pt idx="278">
                  <c:v>45052</c:v>
                </c:pt>
                <c:pt idx="279">
                  <c:v>45053</c:v>
                </c:pt>
                <c:pt idx="280">
                  <c:v>45054</c:v>
                </c:pt>
                <c:pt idx="281">
                  <c:v>45055</c:v>
                </c:pt>
                <c:pt idx="282">
                  <c:v>45056</c:v>
                </c:pt>
                <c:pt idx="283">
                  <c:v>45057</c:v>
                </c:pt>
                <c:pt idx="284">
                  <c:v>45058</c:v>
                </c:pt>
                <c:pt idx="285">
                  <c:v>45059</c:v>
                </c:pt>
                <c:pt idx="286">
                  <c:v>45060</c:v>
                </c:pt>
                <c:pt idx="287">
                  <c:v>45061</c:v>
                </c:pt>
                <c:pt idx="288">
                  <c:v>45062</c:v>
                </c:pt>
                <c:pt idx="289">
                  <c:v>45063</c:v>
                </c:pt>
                <c:pt idx="290">
                  <c:v>45064</c:v>
                </c:pt>
                <c:pt idx="291">
                  <c:v>45065</c:v>
                </c:pt>
                <c:pt idx="292">
                  <c:v>45066</c:v>
                </c:pt>
                <c:pt idx="293">
                  <c:v>45067</c:v>
                </c:pt>
                <c:pt idx="294">
                  <c:v>45068</c:v>
                </c:pt>
                <c:pt idx="295">
                  <c:v>45069</c:v>
                </c:pt>
                <c:pt idx="296">
                  <c:v>45070</c:v>
                </c:pt>
                <c:pt idx="297">
                  <c:v>45071</c:v>
                </c:pt>
                <c:pt idx="298">
                  <c:v>45072</c:v>
                </c:pt>
                <c:pt idx="299">
                  <c:v>45073</c:v>
                </c:pt>
                <c:pt idx="300">
                  <c:v>45074</c:v>
                </c:pt>
                <c:pt idx="301">
                  <c:v>45075</c:v>
                </c:pt>
                <c:pt idx="302">
                  <c:v>45076</c:v>
                </c:pt>
                <c:pt idx="303">
                  <c:v>45077</c:v>
                </c:pt>
                <c:pt idx="304">
                  <c:v>45078</c:v>
                </c:pt>
                <c:pt idx="305">
                  <c:v>45079</c:v>
                </c:pt>
                <c:pt idx="306">
                  <c:v>45080</c:v>
                </c:pt>
                <c:pt idx="307">
                  <c:v>45081</c:v>
                </c:pt>
                <c:pt idx="308">
                  <c:v>45082</c:v>
                </c:pt>
                <c:pt idx="309">
                  <c:v>45083</c:v>
                </c:pt>
                <c:pt idx="310">
                  <c:v>45084</c:v>
                </c:pt>
                <c:pt idx="311">
                  <c:v>45085</c:v>
                </c:pt>
                <c:pt idx="312">
                  <c:v>45086</c:v>
                </c:pt>
                <c:pt idx="313">
                  <c:v>45087</c:v>
                </c:pt>
                <c:pt idx="314">
                  <c:v>45088</c:v>
                </c:pt>
                <c:pt idx="315">
                  <c:v>45089</c:v>
                </c:pt>
                <c:pt idx="316">
                  <c:v>45090</c:v>
                </c:pt>
                <c:pt idx="317">
                  <c:v>45091</c:v>
                </c:pt>
                <c:pt idx="318">
                  <c:v>45092</c:v>
                </c:pt>
                <c:pt idx="319">
                  <c:v>45093</c:v>
                </c:pt>
                <c:pt idx="320">
                  <c:v>45094</c:v>
                </c:pt>
                <c:pt idx="321">
                  <c:v>45095</c:v>
                </c:pt>
                <c:pt idx="322">
                  <c:v>45096</c:v>
                </c:pt>
                <c:pt idx="323">
                  <c:v>45097</c:v>
                </c:pt>
                <c:pt idx="324">
                  <c:v>45098</c:v>
                </c:pt>
                <c:pt idx="325">
                  <c:v>45099</c:v>
                </c:pt>
                <c:pt idx="326">
                  <c:v>45100</c:v>
                </c:pt>
                <c:pt idx="327">
                  <c:v>45101</c:v>
                </c:pt>
                <c:pt idx="328">
                  <c:v>45102</c:v>
                </c:pt>
                <c:pt idx="329">
                  <c:v>45103</c:v>
                </c:pt>
                <c:pt idx="330">
                  <c:v>45104</c:v>
                </c:pt>
                <c:pt idx="331">
                  <c:v>45105</c:v>
                </c:pt>
                <c:pt idx="332">
                  <c:v>45106</c:v>
                </c:pt>
                <c:pt idx="333">
                  <c:v>45107</c:v>
                </c:pt>
                <c:pt idx="334">
                  <c:v>45108</c:v>
                </c:pt>
                <c:pt idx="335">
                  <c:v>45109</c:v>
                </c:pt>
                <c:pt idx="336">
                  <c:v>45110</c:v>
                </c:pt>
                <c:pt idx="337">
                  <c:v>45111</c:v>
                </c:pt>
                <c:pt idx="338">
                  <c:v>45112</c:v>
                </c:pt>
                <c:pt idx="339">
                  <c:v>45113</c:v>
                </c:pt>
                <c:pt idx="340">
                  <c:v>45114</c:v>
                </c:pt>
                <c:pt idx="341">
                  <c:v>45115</c:v>
                </c:pt>
                <c:pt idx="342">
                  <c:v>45116</c:v>
                </c:pt>
                <c:pt idx="343">
                  <c:v>45117</c:v>
                </c:pt>
                <c:pt idx="344">
                  <c:v>45118</c:v>
                </c:pt>
                <c:pt idx="345">
                  <c:v>45119</c:v>
                </c:pt>
                <c:pt idx="346">
                  <c:v>45120</c:v>
                </c:pt>
                <c:pt idx="347">
                  <c:v>45121</c:v>
                </c:pt>
                <c:pt idx="348">
                  <c:v>45122</c:v>
                </c:pt>
                <c:pt idx="349">
                  <c:v>45123</c:v>
                </c:pt>
                <c:pt idx="350">
                  <c:v>45124</c:v>
                </c:pt>
                <c:pt idx="351">
                  <c:v>45125</c:v>
                </c:pt>
                <c:pt idx="352">
                  <c:v>45126</c:v>
                </c:pt>
                <c:pt idx="353">
                  <c:v>45127</c:v>
                </c:pt>
                <c:pt idx="354">
                  <c:v>45128</c:v>
                </c:pt>
                <c:pt idx="355">
                  <c:v>45129</c:v>
                </c:pt>
                <c:pt idx="356">
                  <c:v>45130</c:v>
                </c:pt>
                <c:pt idx="357">
                  <c:v>45131</c:v>
                </c:pt>
                <c:pt idx="358">
                  <c:v>45132</c:v>
                </c:pt>
                <c:pt idx="359">
                  <c:v>45133</c:v>
                </c:pt>
                <c:pt idx="360">
                  <c:v>45134</c:v>
                </c:pt>
                <c:pt idx="361">
                  <c:v>45135</c:v>
                </c:pt>
                <c:pt idx="362">
                  <c:v>45136</c:v>
                </c:pt>
                <c:pt idx="363">
                  <c:v>45137</c:v>
                </c:pt>
                <c:pt idx="364">
                  <c:v>45138</c:v>
                </c:pt>
                <c:pt idx="365">
                  <c:v>45139</c:v>
                </c:pt>
                <c:pt idx="366">
                  <c:v>45140</c:v>
                </c:pt>
                <c:pt idx="367">
                  <c:v>45141</c:v>
                </c:pt>
                <c:pt idx="368">
                  <c:v>45142</c:v>
                </c:pt>
                <c:pt idx="369">
                  <c:v>45143</c:v>
                </c:pt>
                <c:pt idx="370">
                  <c:v>45144</c:v>
                </c:pt>
                <c:pt idx="371">
                  <c:v>45145</c:v>
                </c:pt>
                <c:pt idx="372">
                  <c:v>45146</c:v>
                </c:pt>
                <c:pt idx="373">
                  <c:v>45147</c:v>
                </c:pt>
                <c:pt idx="374">
                  <c:v>45148</c:v>
                </c:pt>
                <c:pt idx="375">
                  <c:v>45149</c:v>
                </c:pt>
                <c:pt idx="376">
                  <c:v>45150</c:v>
                </c:pt>
                <c:pt idx="377">
                  <c:v>45151</c:v>
                </c:pt>
                <c:pt idx="378">
                  <c:v>45152</c:v>
                </c:pt>
                <c:pt idx="379">
                  <c:v>45153</c:v>
                </c:pt>
                <c:pt idx="380">
                  <c:v>45154</c:v>
                </c:pt>
                <c:pt idx="381">
                  <c:v>45155</c:v>
                </c:pt>
                <c:pt idx="382">
                  <c:v>45156</c:v>
                </c:pt>
                <c:pt idx="383">
                  <c:v>45157</c:v>
                </c:pt>
                <c:pt idx="384">
                  <c:v>45158</c:v>
                </c:pt>
                <c:pt idx="385">
                  <c:v>45159</c:v>
                </c:pt>
                <c:pt idx="386">
                  <c:v>45160</c:v>
                </c:pt>
                <c:pt idx="387">
                  <c:v>45161</c:v>
                </c:pt>
                <c:pt idx="388">
                  <c:v>45162</c:v>
                </c:pt>
                <c:pt idx="389">
                  <c:v>45163</c:v>
                </c:pt>
                <c:pt idx="390">
                  <c:v>45164</c:v>
                </c:pt>
                <c:pt idx="391">
                  <c:v>45165</c:v>
                </c:pt>
                <c:pt idx="392">
                  <c:v>45166</c:v>
                </c:pt>
                <c:pt idx="393">
                  <c:v>45167</c:v>
                </c:pt>
                <c:pt idx="394">
                  <c:v>45168</c:v>
                </c:pt>
              </c:numCache>
            </c:numRef>
          </c:cat>
          <c:val>
            <c:numRef>
              <c:f>Load!$F$2:$F$396</c:f>
              <c:numCache>
                <c:formatCode>#,##0.00</c:formatCode>
                <c:ptCount val="395"/>
                <c:pt idx="0">
                  <c:v>310468653.52999997</c:v>
                </c:pt>
                <c:pt idx="1">
                  <c:v>372917335.31</c:v>
                </c:pt>
                <c:pt idx="2">
                  <c:v>388777331.13999999</c:v>
                </c:pt>
                <c:pt idx="3">
                  <c:v>402299067.81999993</c:v>
                </c:pt>
                <c:pt idx="4">
                  <c:v>415720764.17000002</c:v>
                </c:pt>
                <c:pt idx="5">
                  <c:v>423117084.82999992</c:v>
                </c:pt>
                <c:pt idx="6">
                  <c:v>429979980.79000008</c:v>
                </c:pt>
                <c:pt idx="7">
                  <c:v>430191035.3599999</c:v>
                </c:pt>
                <c:pt idx="8">
                  <c:v>436010932.68000001</c:v>
                </c:pt>
                <c:pt idx="9">
                  <c:v>421612871.62</c:v>
                </c:pt>
                <c:pt idx="10">
                  <c:v>406542547.11000001</c:v>
                </c:pt>
                <c:pt idx="11">
                  <c:v>360176081.08999985</c:v>
                </c:pt>
                <c:pt idx="12">
                  <c:v>361111803.29999989</c:v>
                </c:pt>
                <c:pt idx="13">
                  <c:v>357953132.21999991</c:v>
                </c:pt>
                <c:pt idx="14">
                  <c:v>352607316.07999986</c:v>
                </c:pt>
                <c:pt idx="15">
                  <c:v>300579349.21999997</c:v>
                </c:pt>
                <c:pt idx="16">
                  <c:v>278669375.38000005</c:v>
                </c:pt>
                <c:pt idx="17">
                  <c:v>251904826.41</c:v>
                </c:pt>
                <c:pt idx="18">
                  <c:v>259274524.73000005</c:v>
                </c:pt>
                <c:pt idx="19">
                  <c:v>265578375.69999996</c:v>
                </c:pt>
                <c:pt idx="20">
                  <c:v>266769512.07000008</c:v>
                </c:pt>
                <c:pt idx="21">
                  <c:v>259025464.09999999</c:v>
                </c:pt>
                <c:pt idx="22">
                  <c:v>248801260.26000005</c:v>
                </c:pt>
                <c:pt idx="23">
                  <c:v>243963001.75</c:v>
                </c:pt>
                <c:pt idx="24">
                  <c:v>252522147.65000004</c:v>
                </c:pt>
                <c:pt idx="25">
                  <c:v>245923018.68000004</c:v>
                </c:pt>
                <c:pt idx="26">
                  <c:v>239150543.81999999</c:v>
                </c:pt>
                <c:pt idx="27">
                  <c:v>240236540.11000001</c:v>
                </c:pt>
                <c:pt idx="28">
                  <c:v>239805585.53999999</c:v>
                </c:pt>
                <c:pt idx="29">
                  <c:v>237636956.58000001</c:v>
                </c:pt>
                <c:pt idx="30">
                  <c:v>230933527.28000003</c:v>
                </c:pt>
                <c:pt idx="31">
                  <c:v>229400061.44</c:v>
                </c:pt>
                <c:pt idx="32">
                  <c:v>263975936.31999993</c:v>
                </c:pt>
                <c:pt idx="33">
                  <c:v>270350980.04999995</c:v>
                </c:pt>
                <c:pt idx="34">
                  <c:v>268422021.62000003</c:v>
                </c:pt>
                <c:pt idx="35">
                  <c:v>253275982.64000005</c:v>
                </c:pt>
                <c:pt idx="36">
                  <c:v>228758952.34999999</c:v>
                </c:pt>
                <c:pt idx="37">
                  <c:v>232377431.79999989</c:v>
                </c:pt>
                <c:pt idx="38">
                  <c:v>188703452.15999991</c:v>
                </c:pt>
                <c:pt idx="39">
                  <c:v>173860388.78999999</c:v>
                </c:pt>
                <c:pt idx="40">
                  <c:v>124609910.15000002</c:v>
                </c:pt>
                <c:pt idx="41">
                  <c:v>125521495.5</c:v>
                </c:pt>
                <c:pt idx="42">
                  <c:v>122652549.68000001</c:v>
                </c:pt>
                <c:pt idx="43">
                  <c:v>124015118.44</c:v>
                </c:pt>
                <c:pt idx="44">
                  <c:v>114129620.40000002</c:v>
                </c:pt>
                <c:pt idx="45">
                  <c:v>125470503.79000001</c:v>
                </c:pt>
                <c:pt idx="46">
                  <c:v>119962064.81000002</c:v>
                </c:pt>
                <c:pt idx="47">
                  <c:v>120777004.54000001</c:v>
                </c:pt>
                <c:pt idx="48">
                  <c:v>121932967.20999999</c:v>
                </c:pt>
                <c:pt idx="49">
                  <c:v>119203276.19000004</c:v>
                </c:pt>
                <c:pt idx="50">
                  <c:v>118903523.37999998</c:v>
                </c:pt>
                <c:pt idx="51">
                  <c:v>117403477.70000003</c:v>
                </c:pt>
                <c:pt idx="52">
                  <c:v>113388090.93000001</c:v>
                </c:pt>
                <c:pt idx="53">
                  <c:v>113834133.48000002</c:v>
                </c:pt>
                <c:pt idx="54">
                  <c:v>116890429.31</c:v>
                </c:pt>
                <c:pt idx="55">
                  <c:v>119763890.09999996</c:v>
                </c:pt>
                <c:pt idx="56">
                  <c:v>114888306.05999996</c:v>
                </c:pt>
                <c:pt idx="57">
                  <c:v>110787345.33</c:v>
                </c:pt>
                <c:pt idx="58">
                  <c:v>113081473.43000002</c:v>
                </c:pt>
                <c:pt idx="59">
                  <c:v>110569356.23999999</c:v>
                </c:pt>
                <c:pt idx="60">
                  <c:v>104237901.48000002</c:v>
                </c:pt>
                <c:pt idx="61">
                  <c:v>100284383.53000002</c:v>
                </c:pt>
                <c:pt idx="62">
                  <c:v>101180078.86</c:v>
                </c:pt>
                <c:pt idx="63">
                  <c:v>99270358.489999995</c:v>
                </c:pt>
                <c:pt idx="64">
                  <c:v>96442945.760000035</c:v>
                </c:pt>
                <c:pt idx="65">
                  <c:v>90051338.839999989</c:v>
                </c:pt>
                <c:pt idx="66">
                  <c:v>93356152.929999977</c:v>
                </c:pt>
                <c:pt idx="67">
                  <c:v>99620460.680000007</c:v>
                </c:pt>
                <c:pt idx="68">
                  <c:v>101380860.87000002</c:v>
                </c:pt>
                <c:pt idx="69">
                  <c:v>100990073.34999999</c:v>
                </c:pt>
                <c:pt idx="70">
                  <c:v>100830771.32999998</c:v>
                </c:pt>
                <c:pt idx="71">
                  <c:v>105004696.05</c:v>
                </c:pt>
                <c:pt idx="72">
                  <c:v>102758777.01000001</c:v>
                </c:pt>
                <c:pt idx="73">
                  <c:v>92109789.250000045</c:v>
                </c:pt>
                <c:pt idx="74">
                  <c:v>91647491.569999993</c:v>
                </c:pt>
                <c:pt idx="75">
                  <c:v>98142708.959999993</c:v>
                </c:pt>
                <c:pt idx="76">
                  <c:v>100028888.17000002</c:v>
                </c:pt>
                <c:pt idx="77">
                  <c:v>95874978.290000007</c:v>
                </c:pt>
                <c:pt idx="78">
                  <c:v>99059121.390000015</c:v>
                </c:pt>
                <c:pt idx="79">
                  <c:v>91582105.079999983</c:v>
                </c:pt>
                <c:pt idx="80">
                  <c:v>86962545.700000033</c:v>
                </c:pt>
                <c:pt idx="81">
                  <c:v>80746686.459999993</c:v>
                </c:pt>
                <c:pt idx="82">
                  <c:v>77353291.840000033</c:v>
                </c:pt>
                <c:pt idx="83">
                  <c:v>77105085.609999985</c:v>
                </c:pt>
                <c:pt idx="84">
                  <c:v>73422285.479999974</c:v>
                </c:pt>
                <c:pt idx="85">
                  <c:v>73438662.279999986</c:v>
                </c:pt>
                <c:pt idx="86">
                  <c:v>77950142.629999995</c:v>
                </c:pt>
                <c:pt idx="87">
                  <c:v>74793398.569999993</c:v>
                </c:pt>
                <c:pt idx="88">
                  <c:v>79720229.590000004</c:v>
                </c:pt>
                <c:pt idx="89">
                  <c:v>83764083.970000014</c:v>
                </c:pt>
                <c:pt idx="90">
                  <c:v>83927117.870000005</c:v>
                </c:pt>
                <c:pt idx="91">
                  <c:v>81585586.689999998</c:v>
                </c:pt>
                <c:pt idx="92">
                  <c:v>87426288.779999986</c:v>
                </c:pt>
                <c:pt idx="93">
                  <c:v>70603226.740000024</c:v>
                </c:pt>
                <c:pt idx="94">
                  <c:v>73622847.140000015</c:v>
                </c:pt>
                <c:pt idx="95">
                  <c:v>92129753.359999985</c:v>
                </c:pt>
                <c:pt idx="96">
                  <c:v>95550418</c:v>
                </c:pt>
                <c:pt idx="97">
                  <c:v>96330208.310000047</c:v>
                </c:pt>
                <c:pt idx="98">
                  <c:v>93443054.62999998</c:v>
                </c:pt>
                <c:pt idx="99">
                  <c:v>95056873.75</c:v>
                </c:pt>
                <c:pt idx="100">
                  <c:v>95153748.140000001</c:v>
                </c:pt>
                <c:pt idx="101">
                  <c:v>107347535.58999996</c:v>
                </c:pt>
                <c:pt idx="102">
                  <c:v>118847260.62999998</c:v>
                </c:pt>
                <c:pt idx="103">
                  <c:v>122467830.22999996</c:v>
                </c:pt>
                <c:pt idx="104">
                  <c:v>122890319.91</c:v>
                </c:pt>
                <c:pt idx="105">
                  <c:v>121679930.76000001</c:v>
                </c:pt>
                <c:pt idx="106">
                  <c:v>103690503.31</c:v>
                </c:pt>
                <c:pt idx="107">
                  <c:v>101379142.19000004</c:v>
                </c:pt>
                <c:pt idx="108">
                  <c:v>103399202.63</c:v>
                </c:pt>
                <c:pt idx="109">
                  <c:v>109919141.40999994</c:v>
                </c:pt>
                <c:pt idx="110">
                  <c:v>108975512.62</c:v>
                </c:pt>
                <c:pt idx="111">
                  <c:v>109577517.17</c:v>
                </c:pt>
                <c:pt idx="112">
                  <c:v>106391576.59999999</c:v>
                </c:pt>
                <c:pt idx="113">
                  <c:v>104987760.25000004</c:v>
                </c:pt>
                <c:pt idx="114">
                  <c:v>96993389.25</c:v>
                </c:pt>
                <c:pt idx="115">
                  <c:v>102280667.94000004</c:v>
                </c:pt>
                <c:pt idx="116">
                  <c:v>104145725.93000001</c:v>
                </c:pt>
                <c:pt idx="117">
                  <c:v>103788493.04000001</c:v>
                </c:pt>
                <c:pt idx="118">
                  <c:v>107819791.98999999</c:v>
                </c:pt>
                <c:pt idx="119">
                  <c:v>98139727.460000038</c:v>
                </c:pt>
                <c:pt idx="120">
                  <c:v>99775554.019999996</c:v>
                </c:pt>
                <c:pt idx="121">
                  <c:v>87881270.960000023</c:v>
                </c:pt>
                <c:pt idx="122">
                  <c:v>83562197.150000021</c:v>
                </c:pt>
                <c:pt idx="123">
                  <c:v>104511304.78000005</c:v>
                </c:pt>
                <c:pt idx="124">
                  <c:v>106610285.35999998</c:v>
                </c:pt>
                <c:pt idx="125">
                  <c:v>108486413.27</c:v>
                </c:pt>
                <c:pt idx="126">
                  <c:v>106199806.50000004</c:v>
                </c:pt>
                <c:pt idx="127">
                  <c:v>106595341.49000004</c:v>
                </c:pt>
                <c:pt idx="128">
                  <c:v>81203133.310000017</c:v>
                </c:pt>
                <c:pt idx="129">
                  <c:v>90403404.760000005</c:v>
                </c:pt>
                <c:pt idx="130">
                  <c:v>95389422.01000002</c:v>
                </c:pt>
                <c:pt idx="131">
                  <c:v>106045441.69000004</c:v>
                </c:pt>
                <c:pt idx="132">
                  <c:v>108103609.45</c:v>
                </c:pt>
                <c:pt idx="133">
                  <c:v>107412201.31999999</c:v>
                </c:pt>
                <c:pt idx="134">
                  <c:v>130380685.06999996</c:v>
                </c:pt>
                <c:pt idx="135">
                  <c:v>174439914.61999995</c:v>
                </c:pt>
                <c:pt idx="136">
                  <c:v>129601296.61999996</c:v>
                </c:pt>
                <c:pt idx="137">
                  <c:v>133478056.59999998</c:v>
                </c:pt>
                <c:pt idx="138">
                  <c:v>132182273.78000002</c:v>
                </c:pt>
                <c:pt idx="139">
                  <c:v>131998545.66000006</c:v>
                </c:pt>
                <c:pt idx="140">
                  <c:v>132445315.45</c:v>
                </c:pt>
                <c:pt idx="141">
                  <c:v>144351799.58000007</c:v>
                </c:pt>
                <c:pt idx="142">
                  <c:v>124313756.90999998</c:v>
                </c:pt>
                <c:pt idx="143">
                  <c:v>134397236.72999996</c:v>
                </c:pt>
                <c:pt idx="144">
                  <c:v>129416405.83000004</c:v>
                </c:pt>
                <c:pt idx="145">
                  <c:v>182244006.71000004</c:v>
                </c:pt>
                <c:pt idx="146">
                  <c:v>179172840.25999999</c:v>
                </c:pt>
                <c:pt idx="147">
                  <c:v>182814390.22999996</c:v>
                </c:pt>
                <c:pt idx="148">
                  <c:v>180847812.58000001</c:v>
                </c:pt>
                <c:pt idx="149">
                  <c:v>180678249.89999995</c:v>
                </c:pt>
                <c:pt idx="150">
                  <c:v>178917147.72000012</c:v>
                </c:pt>
                <c:pt idx="151">
                  <c:v>188792735.96000001</c:v>
                </c:pt>
                <c:pt idx="152">
                  <c:v>126828855.22</c:v>
                </c:pt>
                <c:pt idx="153">
                  <c:v>129025562.44</c:v>
                </c:pt>
                <c:pt idx="154">
                  <c:v>129699645.73999998</c:v>
                </c:pt>
                <c:pt idx="155">
                  <c:v>114565607.41</c:v>
                </c:pt>
                <c:pt idx="156">
                  <c:v>104599987.57999995</c:v>
                </c:pt>
                <c:pt idx="157">
                  <c:v>101210311.11000004</c:v>
                </c:pt>
                <c:pt idx="158">
                  <c:v>99406020.180000007</c:v>
                </c:pt>
                <c:pt idx="159">
                  <c:v>94101517.860000029</c:v>
                </c:pt>
                <c:pt idx="160">
                  <c:v>95399178.040000036</c:v>
                </c:pt>
                <c:pt idx="161">
                  <c:v>96759089.410000011</c:v>
                </c:pt>
                <c:pt idx="162">
                  <c:v>99324013.470000029</c:v>
                </c:pt>
                <c:pt idx="163">
                  <c:v>99302927.959999993</c:v>
                </c:pt>
                <c:pt idx="164">
                  <c:v>182299522.85000008</c:v>
                </c:pt>
                <c:pt idx="165">
                  <c:v>254622358.44999999</c:v>
                </c:pt>
                <c:pt idx="166">
                  <c:v>231710699.24000004</c:v>
                </c:pt>
                <c:pt idx="167">
                  <c:v>240132924.47999999</c:v>
                </c:pt>
                <c:pt idx="168">
                  <c:v>249122352.56999996</c:v>
                </c:pt>
                <c:pt idx="169">
                  <c:v>261072627.15000001</c:v>
                </c:pt>
                <c:pt idx="170">
                  <c:v>252534571.40000004</c:v>
                </c:pt>
                <c:pt idx="171">
                  <c:v>240955217.77000007</c:v>
                </c:pt>
                <c:pt idx="172">
                  <c:v>215920344.49000007</c:v>
                </c:pt>
                <c:pt idx="173">
                  <c:v>228559215.26000005</c:v>
                </c:pt>
                <c:pt idx="174">
                  <c:v>233500673.50999999</c:v>
                </c:pt>
                <c:pt idx="175">
                  <c:v>238152266.72000003</c:v>
                </c:pt>
                <c:pt idx="176">
                  <c:v>260139830.13999996</c:v>
                </c:pt>
                <c:pt idx="177">
                  <c:v>246084493.16</c:v>
                </c:pt>
                <c:pt idx="178">
                  <c:v>228181238.97999996</c:v>
                </c:pt>
                <c:pt idx="179">
                  <c:v>206057945.13000005</c:v>
                </c:pt>
                <c:pt idx="180">
                  <c:v>192512963.43000004</c:v>
                </c:pt>
                <c:pt idx="181">
                  <c:v>196033489.10000005</c:v>
                </c:pt>
                <c:pt idx="182">
                  <c:v>199190621.24999997</c:v>
                </c:pt>
                <c:pt idx="183">
                  <c:v>219343379.06</c:v>
                </c:pt>
                <c:pt idx="184">
                  <c:v>184591761.70999998</c:v>
                </c:pt>
                <c:pt idx="185">
                  <c:v>173303645.12999994</c:v>
                </c:pt>
                <c:pt idx="186">
                  <c:v>169356898.74999997</c:v>
                </c:pt>
                <c:pt idx="187">
                  <c:v>161078201.73000002</c:v>
                </c:pt>
                <c:pt idx="188">
                  <c:v>163330732.45999998</c:v>
                </c:pt>
                <c:pt idx="189">
                  <c:v>163933105.09999996</c:v>
                </c:pt>
                <c:pt idx="190">
                  <c:v>122026661.75999996</c:v>
                </c:pt>
                <c:pt idx="191">
                  <c:v>119125426.21999997</c:v>
                </c:pt>
                <c:pt idx="192">
                  <c:v>117637463.71000001</c:v>
                </c:pt>
                <c:pt idx="193">
                  <c:v>125011355.60000002</c:v>
                </c:pt>
                <c:pt idx="194">
                  <c:v>120644887.38999999</c:v>
                </c:pt>
                <c:pt idx="195">
                  <c:v>118468446.39999999</c:v>
                </c:pt>
                <c:pt idx="196">
                  <c:v>118214178.99999999</c:v>
                </c:pt>
                <c:pt idx="197">
                  <c:v>108503235.53999999</c:v>
                </c:pt>
                <c:pt idx="198">
                  <c:v>111376085.71000001</c:v>
                </c:pt>
                <c:pt idx="199">
                  <c:v>106685923.91000006</c:v>
                </c:pt>
                <c:pt idx="200">
                  <c:v>101764113.27000003</c:v>
                </c:pt>
                <c:pt idx="201">
                  <c:v>98242024.980000019</c:v>
                </c:pt>
                <c:pt idx="202">
                  <c:v>98461145.150000051</c:v>
                </c:pt>
                <c:pt idx="203">
                  <c:v>54595606.350000001</c:v>
                </c:pt>
                <c:pt idx="204">
                  <c:v>60162109.18</c:v>
                </c:pt>
                <c:pt idx="205">
                  <c:v>57537726.689999998</c:v>
                </c:pt>
                <c:pt idx="206">
                  <c:v>57261232.530000009</c:v>
                </c:pt>
                <c:pt idx="207">
                  <c:v>56522051.870000012</c:v>
                </c:pt>
                <c:pt idx="208">
                  <c:v>63579342.940000005</c:v>
                </c:pt>
                <c:pt idx="209">
                  <c:v>64079040.510000013</c:v>
                </c:pt>
                <c:pt idx="210">
                  <c:v>63624365.170000002</c:v>
                </c:pt>
                <c:pt idx="211">
                  <c:v>68146381.409999996</c:v>
                </c:pt>
                <c:pt idx="212">
                  <c:v>68627206.900000006</c:v>
                </c:pt>
                <c:pt idx="213">
                  <c:v>69197108.929999992</c:v>
                </c:pt>
                <c:pt idx="214">
                  <c:v>72625942.849999994</c:v>
                </c:pt>
                <c:pt idx="215">
                  <c:v>74622520.810000002</c:v>
                </c:pt>
                <c:pt idx="216">
                  <c:v>74602395.970000029</c:v>
                </c:pt>
                <c:pt idx="217">
                  <c:v>74256911.269999996</c:v>
                </c:pt>
                <c:pt idx="218">
                  <c:v>68293436.359999999</c:v>
                </c:pt>
                <c:pt idx="219">
                  <c:v>59891616.470000014</c:v>
                </c:pt>
                <c:pt idx="220">
                  <c:v>59069843.769999973</c:v>
                </c:pt>
                <c:pt idx="221">
                  <c:v>57772242.62999998</c:v>
                </c:pt>
                <c:pt idx="222">
                  <c:v>61761368.620000005</c:v>
                </c:pt>
                <c:pt idx="223">
                  <c:v>63187154.359999985</c:v>
                </c:pt>
                <c:pt idx="224">
                  <c:v>62009267.360000014</c:v>
                </c:pt>
                <c:pt idx="225">
                  <c:v>64536598.799999982</c:v>
                </c:pt>
                <c:pt idx="226">
                  <c:v>61269892.789999992</c:v>
                </c:pt>
                <c:pt idx="227">
                  <c:v>58207529.840000018</c:v>
                </c:pt>
                <c:pt idx="228">
                  <c:v>62274114.939999998</c:v>
                </c:pt>
                <c:pt idx="229">
                  <c:v>62229067.460000008</c:v>
                </c:pt>
                <c:pt idx="230">
                  <c:v>62002254.290000014</c:v>
                </c:pt>
                <c:pt idx="231">
                  <c:v>61194073.570000008</c:v>
                </c:pt>
                <c:pt idx="232">
                  <c:v>55758729.329999991</c:v>
                </c:pt>
                <c:pt idx="233">
                  <c:v>54357464.689999998</c:v>
                </c:pt>
                <c:pt idx="234">
                  <c:v>55262803.490000002</c:v>
                </c:pt>
                <c:pt idx="235">
                  <c:v>60036027.069999963</c:v>
                </c:pt>
                <c:pt idx="236">
                  <c:v>67313269.090000004</c:v>
                </c:pt>
                <c:pt idx="237">
                  <c:v>68038239.719999999</c:v>
                </c:pt>
                <c:pt idx="238">
                  <c:v>67533094.989999995</c:v>
                </c:pt>
                <c:pt idx="239">
                  <c:v>64100773.269999966</c:v>
                </c:pt>
                <c:pt idx="240">
                  <c:v>67954790.829999998</c:v>
                </c:pt>
                <c:pt idx="241">
                  <c:v>65163713.68999999</c:v>
                </c:pt>
                <c:pt idx="242">
                  <c:v>57172121.549999982</c:v>
                </c:pt>
                <c:pt idx="243">
                  <c:v>49168997.749999978</c:v>
                </c:pt>
                <c:pt idx="244">
                  <c:v>51027567.19000002</c:v>
                </c:pt>
                <c:pt idx="245">
                  <c:v>47762489.179999992</c:v>
                </c:pt>
                <c:pt idx="246">
                  <c:v>52610749.690000013</c:v>
                </c:pt>
                <c:pt idx="247">
                  <c:v>55965954.349999994</c:v>
                </c:pt>
                <c:pt idx="248">
                  <c:v>54691404.040000014</c:v>
                </c:pt>
                <c:pt idx="249">
                  <c:v>56819103.829999991</c:v>
                </c:pt>
                <c:pt idx="250">
                  <c:v>60894142.060000002</c:v>
                </c:pt>
                <c:pt idx="251">
                  <c:v>62213412.730000004</c:v>
                </c:pt>
                <c:pt idx="252">
                  <c:v>60125558.299999997</c:v>
                </c:pt>
                <c:pt idx="253">
                  <c:v>57877078.700000003</c:v>
                </c:pt>
                <c:pt idx="254">
                  <c:v>48540334.719999991</c:v>
                </c:pt>
                <c:pt idx="255">
                  <c:v>44319725.110000007</c:v>
                </c:pt>
                <c:pt idx="256">
                  <c:v>43969156.579999991</c:v>
                </c:pt>
                <c:pt idx="257">
                  <c:v>49897564.780000009</c:v>
                </c:pt>
                <c:pt idx="258">
                  <c:v>51331798.039999977</c:v>
                </c:pt>
                <c:pt idx="259">
                  <c:v>48704221.699999988</c:v>
                </c:pt>
                <c:pt idx="260">
                  <c:v>57493606.779999994</c:v>
                </c:pt>
                <c:pt idx="261">
                  <c:v>61011055.01000002</c:v>
                </c:pt>
                <c:pt idx="262">
                  <c:v>65722093.580000006</c:v>
                </c:pt>
                <c:pt idx="263">
                  <c:v>70542131.770000026</c:v>
                </c:pt>
                <c:pt idx="264">
                  <c:v>72060859.930000007</c:v>
                </c:pt>
                <c:pt idx="265">
                  <c:v>74317243.680000007</c:v>
                </c:pt>
                <c:pt idx="266">
                  <c:v>73340094.740000039</c:v>
                </c:pt>
                <c:pt idx="267">
                  <c:v>64974221.20000001</c:v>
                </c:pt>
                <c:pt idx="268">
                  <c:v>64356066.150000006</c:v>
                </c:pt>
                <c:pt idx="269">
                  <c:v>62877313.279999986</c:v>
                </c:pt>
                <c:pt idx="270">
                  <c:v>62661326.079999991</c:v>
                </c:pt>
                <c:pt idx="271">
                  <c:v>62676664.949999988</c:v>
                </c:pt>
                <c:pt idx="272">
                  <c:v>63848079.020000018</c:v>
                </c:pt>
                <c:pt idx="273">
                  <c:v>61995376.590000004</c:v>
                </c:pt>
                <c:pt idx="274">
                  <c:v>68651995.659999982</c:v>
                </c:pt>
                <c:pt idx="275">
                  <c:v>73668042.519999981</c:v>
                </c:pt>
                <c:pt idx="276">
                  <c:v>68611530.230000004</c:v>
                </c:pt>
                <c:pt idx="277">
                  <c:v>76365819.580000013</c:v>
                </c:pt>
                <c:pt idx="278">
                  <c:v>86115500.160000011</c:v>
                </c:pt>
                <c:pt idx="279">
                  <c:v>88602399.079999983</c:v>
                </c:pt>
                <c:pt idx="280">
                  <c:v>88889293.450000033</c:v>
                </c:pt>
                <c:pt idx="281">
                  <c:v>76911001.460000008</c:v>
                </c:pt>
                <c:pt idx="282">
                  <c:v>71268673.379999995</c:v>
                </c:pt>
                <c:pt idx="283">
                  <c:v>77816653.89000006</c:v>
                </c:pt>
                <c:pt idx="284">
                  <c:v>82976238.86999999</c:v>
                </c:pt>
                <c:pt idx="285">
                  <c:v>101638338.88000003</c:v>
                </c:pt>
                <c:pt idx="286">
                  <c:v>104267603.04999994</c:v>
                </c:pt>
                <c:pt idx="287">
                  <c:v>101658162.69000001</c:v>
                </c:pt>
                <c:pt idx="288">
                  <c:v>95390884.630000025</c:v>
                </c:pt>
                <c:pt idx="289">
                  <c:v>95205219.060000017</c:v>
                </c:pt>
                <c:pt idx="290">
                  <c:v>84918432.939999953</c:v>
                </c:pt>
                <c:pt idx="291">
                  <c:v>79857278.010000005</c:v>
                </c:pt>
                <c:pt idx="292">
                  <c:v>87239656.99000001</c:v>
                </c:pt>
                <c:pt idx="293">
                  <c:v>88480171.109999955</c:v>
                </c:pt>
                <c:pt idx="294">
                  <c:v>88078433.790000021</c:v>
                </c:pt>
                <c:pt idx="295">
                  <c:v>82896880.970000014</c:v>
                </c:pt>
                <c:pt idx="296">
                  <c:v>81120147.610000029</c:v>
                </c:pt>
                <c:pt idx="297">
                  <c:v>84618903.259999946</c:v>
                </c:pt>
                <c:pt idx="298">
                  <c:v>86668645.210000023</c:v>
                </c:pt>
                <c:pt idx="299">
                  <c:v>87341933.629999995</c:v>
                </c:pt>
                <c:pt idx="300">
                  <c:v>89501641.659999967</c:v>
                </c:pt>
                <c:pt idx="301">
                  <c:v>89538526.180000067</c:v>
                </c:pt>
                <c:pt idx="302">
                  <c:v>85250773.089999989</c:v>
                </c:pt>
                <c:pt idx="303">
                  <c:v>81828459.819999993</c:v>
                </c:pt>
                <c:pt idx="304">
                  <c:v>77656533.420000032</c:v>
                </c:pt>
                <c:pt idx="305">
                  <c:v>81648162.419999987</c:v>
                </c:pt>
                <c:pt idx="306">
                  <c:v>87781572.079999983</c:v>
                </c:pt>
                <c:pt idx="307">
                  <c:v>90112411.820000008</c:v>
                </c:pt>
                <c:pt idx="308">
                  <c:v>88116106.169999957</c:v>
                </c:pt>
                <c:pt idx="309">
                  <c:v>96647690.199999988</c:v>
                </c:pt>
                <c:pt idx="310">
                  <c:v>108138359.40999998</c:v>
                </c:pt>
                <c:pt idx="311">
                  <c:v>98945888.540000007</c:v>
                </c:pt>
                <c:pt idx="312">
                  <c:v>94766126.760000005</c:v>
                </c:pt>
                <c:pt idx="313">
                  <c:v>96702056.989999965</c:v>
                </c:pt>
                <c:pt idx="314">
                  <c:v>100036865.51000005</c:v>
                </c:pt>
                <c:pt idx="315">
                  <c:v>98958138.840000018</c:v>
                </c:pt>
                <c:pt idx="316">
                  <c:v>111011664.08000006</c:v>
                </c:pt>
                <c:pt idx="317">
                  <c:v>113074080.81999996</c:v>
                </c:pt>
                <c:pt idx="318">
                  <c:v>118690082.45999998</c:v>
                </c:pt>
                <c:pt idx="319">
                  <c:v>129869356.35000001</c:v>
                </c:pt>
                <c:pt idx="320">
                  <c:v>143000609.84000003</c:v>
                </c:pt>
                <c:pt idx="321">
                  <c:v>151366061.52999997</c:v>
                </c:pt>
                <c:pt idx="322">
                  <c:v>155526094.27000001</c:v>
                </c:pt>
                <c:pt idx="323">
                  <c:v>175556857.09999996</c:v>
                </c:pt>
                <c:pt idx="324">
                  <c:v>413161094.17000002</c:v>
                </c:pt>
                <c:pt idx="325">
                  <c:v>426441958.32000017</c:v>
                </c:pt>
                <c:pt idx="326">
                  <c:v>431575185.31999999</c:v>
                </c:pt>
                <c:pt idx="327">
                  <c:v>419101605.92999989</c:v>
                </c:pt>
                <c:pt idx="328">
                  <c:v>427497286.22000003</c:v>
                </c:pt>
                <c:pt idx="329">
                  <c:v>411331686.34000003</c:v>
                </c:pt>
                <c:pt idx="330">
                  <c:v>422671301.79000014</c:v>
                </c:pt>
                <c:pt idx="331">
                  <c:v>250872655.85999998</c:v>
                </c:pt>
                <c:pt idx="332">
                  <c:v>260515951.57000005</c:v>
                </c:pt>
                <c:pt idx="333">
                  <c:v>252360964.59999996</c:v>
                </c:pt>
                <c:pt idx="334">
                  <c:v>288410967.49999988</c:v>
                </c:pt>
                <c:pt idx="335">
                  <c:v>292041587.51999998</c:v>
                </c:pt>
                <c:pt idx="336">
                  <c:v>284764477.09000003</c:v>
                </c:pt>
                <c:pt idx="337">
                  <c:v>269158328.66000003</c:v>
                </c:pt>
                <c:pt idx="338">
                  <c:v>266027430.20000002</c:v>
                </c:pt>
                <c:pt idx="339">
                  <c:v>235151761.38000003</c:v>
                </c:pt>
                <c:pt idx="340">
                  <c:v>240634426.36000004</c:v>
                </c:pt>
                <c:pt idx="341">
                  <c:v>235040360.49000007</c:v>
                </c:pt>
                <c:pt idx="342">
                  <c:v>241472980.99000004</c:v>
                </c:pt>
                <c:pt idx="343">
                  <c:v>240550079.57999992</c:v>
                </c:pt>
                <c:pt idx="344">
                  <c:v>476772061.01000005</c:v>
                </c:pt>
                <c:pt idx="345">
                  <c:v>733715927.61000025</c:v>
                </c:pt>
                <c:pt idx="346">
                  <c:v>868003337.03000009</c:v>
                </c:pt>
                <c:pt idx="347">
                  <c:v>1084736988.2900002</c:v>
                </c:pt>
                <c:pt idx="348">
                  <c:v>961317242.38999999</c:v>
                </c:pt>
                <c:pt idx="349">
                  <c:v>961773915.74000025</c:v>
                </c:pt>
                <c:pt idx="350">
                  <c:v>927628915.32000017</c:v>
                </c:pt>
                <c:pt idx="351">
                  <c:v>599876512.59999979</c:v>
                </c:pt>
                <c:pt idx="352">
                  <c:v>510131683.38999993</c:v>
                </c:pt>
                <c:pt idx="353">
                  <c:v>578169596.83999991</c:v>
                </c:pt>
                <c:pt idx="354">
                  <c:v>502130975.11999995</c:v>
                </c:pt>
                <c:pt idx="355">
                  <c:v>479826678.52999997</c:v>
                </c:pt>
                <c:pt idx="356">
                  <c:v>488106928.61000001</c:v>
                </c:pt>
                <c:pt idx="357">
                  <c:v>478838437.51000005</c:v>
                </c:pt>
                <c:pt idx="358">
                  <c:v>416977718.53000003</c:v>
                </c:pt>
                <c:pt idx="359">
                  <c:v>414016652.55000001</c:v>
                </c:pt>
                <c:pt idx="360">
                  <c:v>468824949.60999995</c:v>
                </c:pt>
                <c:pt idx="361">
                  <c:v>480076084.79000002</c:v>
                </c:pt>
                <c:pt idx="362">
                  <c:v>503084381.08000016</c:v>
                </c:pt>
                <c:pt idx="363">
                  <c:v>511855536.98000008</c:v>
                </c:pt>
                <c:pt idx="364">
                  <c:v>509952012.30000001</c:v>
                </c:pt>
                <c:pt idx="365">
                  <c:v>520686102.55000007</c:v>
                </c:pt>
                <c:pt idx="366">
                  <c:v>615395998.58000016</c:v>
                </c:pt>
                <c:pt idx="367">
                  <c:v>677970623.32999992</c:v>
                </c:pt>
                <c:pt idx="368">
                  <c:v>693221170.83000028</c:v>
                </c:pt>
                <c:pt idx="369">
                  <c:v>877307554.55000007</c:v>
                </c:pt>
                <c:pt idx="370">
                  <c:v>901047781.29999995</c:v>
                </c:pt>
                <c:pt idx="371">
                  <c:v>821981695.88999975</c:v>
                </c:pt>
                <c:pt idx="372">
                  <c:v>1057250524.8499998</c:v>
                </c:pt>
                <c:pt idx="373">
                  <c:v>1123884856.7400002</c:v>
                </c:pt>
                <c:pt idx="374">
                  <c:v>857055615.1700002</c:v>
                </c:pt>
                <c:pt idx="375">
                  <c:v>792201959.87999964</c:v>
                </c:pt>
                <c:pt idx="376">
                  <c:v>967253075.77999997</c:v>
                </c:pt>
                <c:pt idx="377">
                  <c:v>945844086.66999972</c:v>
                </c:pt>
                <c:pt idx="378">
                  <c:v>938057186.99999976</c:v>
                </c:pt>
                <c:pt idx="379">
                  <c:v>812915127.65999997</c:v>
                </c:pt>
                <c:pt idx="380">
                  <c:v>510768029.8300001</c:v>
                </c:pt>
                <c:pt idx="381">
                  <c:v>516296091.80999982</c:v>
                </c:pt>
                <c:pt idx="382">
                  <c:v>578100554.63</c:v>
                </c:pt>
                <c:pt idx="383">
                  <c:v>565885702.35999966</c:v>
                </c:pt>
                <c:pt idx="384">
                  <c:v>563431708.2299999</c:v>
                </c:pt>
                <c:pt idx="385">
                  <c:v>496660855.27000004</c:v>
                </c:pt>
                <c:pt idx="386">
                  <c:v>854460104.84999979</c:v>
                </c:pt>
                <c:pt idx="387">
                  <c:v>662713284.13999987</c:v>
                </c:pt>
                <c:pt idx="388">
                  <c:v>771270344.49999976</c:v>
                </c:pt>
                <c:pt idx="389">
                  <c:v>736226829.54999983</c:v>
                </c:pt>
                <c:pt idx="390">
                  <c:v>689200729.63</c:v>
                </c:pt>
                <c:pt idx="391">
                  <c:v>684641338.21000004</c:v>
                </c:pt>
                <c:pt idx="392">
                  <c:v>660173178.44000006</c:v>
                </c:pt>
                <c:pt idx="393">
                  <c:v>607803322.53000021</c:v>
                </c:pt>
                <c:pt idx="394">
                  <c:v>638041414.77999997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60-4448-9299-DDACB446B495}"/>
            </c:ext>
          </c:extLst>
        </c:ser>
        <c:ser>
          <c:idx val="1"/>
          <c:order val="1"/>
          <c:tx>
            <c:strRef>
              <c:f>Load!$N$1</c:f>
              <c:strCache>
                <c:ptCount val="1"/>
                <c:pt idx="0">
                  <c:v>Existing_Invoice_Exposure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Load!$A$2:$A$396</c:f>
              <c:numCache>
                <c:formatCode>d\-mmm\-yy</c:formatCode>
                <c:ptCount val="395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  <c:pt idx="61">
                  <c:v>44835</c:v>
                </c:pt>
                <c:pt idx="62">
                  <c:v>44836</c:v>
                </c:pt>
                <c:pt idx="63">
                  <c:v>44837</c:v>
                </c:pt>
                <c:pt idx="64">
                  <c:v>44838</c:v>
                </c:pt>
                <c:pt idx="65">
                  <c:v>44839</c:v>
                </c:pt>
                <c:pt idx="66">
                  <c:v>44840</c:v>
                </c:pt>
                <c:pt idx="67">
                  <c:v>44841</c:v>
                </c:pt>
                <c:pt idx="68">
                  <c:v>44842</c:v>
                </c:pt>
                <c:pt idx="69">
                  <c:v>44843</c:v>
                </c:pt>
                <c:pt idx="70">
                  <c:v>44844</c:v>
                </c:pt>
                <c:pt idx="71">
                  <c:v>44845</c:v>
                </c:pt>
                <c:pt idx="72">
                  <c:v>44846</c:v>
                </c:pt>
                <c:pt idx="73">
                  <c:v>44847</c:v>
                </c:pt>
                <c:pt idx="74">
                  <c:v>44848</c:v>
                </c:pt>
                <c:pt idx="75">
                  <c:v>44849</c:v>
                </c:pt>
                <c:pt idx="76">
                  <c:v>44850</c:v>
                </c:pt>
                <c:pt idx="77">
                  <c:v>44851</c:v>
                </c:pt>
                <c:pt idx="78">
                  <c:v>44852</c:v>
                </c:pt>
                <c:pt idx="79">
                  <c:v>44853</c:v>
                </c:pt>
                <c:pt idx="80">
                  <c:v>44854</c:v>
                </c:pt>
                <c:pt idx="81">
                  <c:v>44855</c:v>
                </c:pt>
                <c:pt idx="82">
                  <c:v>44856</c:v>
                </c:pt>
                <c:pt idx="83">
                  <c:v>44857</c:v>
                </c:pt>
                <c:pt idx="84">
                  <c:v>44858</c:v>
                </c:pt>
                <c:pt idx="85">
                  <c:v>44859</c:v>
                </c:pt>
                <c:pt idx="86">
                  <c:v>44860</c:v>
                </c:pt>
                <c:pt idx="87">
                  <c:v>44861</c:v>
                </c:pt>
                <c:pt idx="88">
                  <c:v>44862</c:v>
                </c:pt>
                <c:pt idx="89">
                  <c:v>44863</c:v>
                </c:pt>
                <c:pt idx="90">
                  <c:v>44864</c:v>
                </c:pt>
                <c:pt idx="91">
                  <c:v>44865</c:v>
                </c:pt>
                <c:pt idx="92">
                  <c:v>44866</c:v>
                </c:pt>
                <c:pt idx="93">
                  <c:v>44867</c:v>
                </c:pt>
                <c:pt idx="94">
                  <c:v>44868</c:v>
                </c:pt>
                <c:pt idx="95">
                  <c:v>44869</c:v>
                </c:pt>
                <c:pt idx="96">
                  <c:v>44870</c:v>
                </c:pt>
                <c:pt idx="97">
                  <c:v>44871</c:v>
                </c:pt>
                <c:pt idx="98">
                  <c:v>44872</c:v>
                </c:pt>
                <c:pt idx="99">
                  <c:v>44873</c:v>
                </c:pt>
                <c:pt idx="100">
                  <c:v>44874</c:v>
                </c:pt>
                <c:pt idx="101">
                  <c:v>44875</c:v>
                </c:pt>
                <c:pt idx="102">
                  <c:v>44876</c:v>
                </c:pt>
                <c:pt idx="103">
                  <c:v>44877</c:v>
                </c:pt>
                <c:pt idx="104">
                  <c:v>44878</c:v>
                </c:pt>
                <c:pt idx="105">
                  <c:v>44879</c:v>
                </c:pt>
                <c:pt idx="106">
                  <c:v>44880</c:v>
                </c:pt>
                <c:pt idx="107">
                  <c:v>44881</c:v>
                </c:pt>
                <c:pt idx="108">
                  <c:v>44882</c:v>
                </c:pt>
                <c:pt idx="109">
                  <c:v>44883</c:v>
                </c:pt>
                <c:pt idx="110">
                  <c:v>44884</c:v>
                </c:pt>
                <c:pt idx="111">
                  <c:v>44885</c:v>
                </c:pt>
                <c:pt idx="112">
                  <c:v>44886</c:v>
                </c:pt>
                <c:pt idx="113">
                  <c:v>44887</c:v>
                </c:pt>
                <c:pt idx="114">
                  <c:v>44888</c:v>
                </c:pt>
                <c:pt idx="115">
                  <c:v>44889</c:v>
                </c:pt>
                <c:pt idx="116">
                  <c:v>44890</c:v>
                </c:pt>
                <c:pt idx="117">
                  <c:v>44891</c:v>
                </c:pt>
                <c:pt idx="118">
                  <c:v>44892</c:v>
                </c:pt>
                <c:pt idx="119">
                  <c:v>44893</c:v>
                </c:pt>
                <c:pt idx="120">
                  <c:v>44894</c:v>
                </c:pt>
                <c:pt idx="121">
                  <c:v>44895</c:v>
                </c:pt>
                <c:pt idx="122">
                  <c:v>44896</c:v>
                </c:pt>
                <c:pt idx="123">
                  <c:v>44897</c:v>
                </c:pt>
                <c:pt idx="124">
                  <c:v>44898</c:v>
                </c:pt>
                <c:pt idx="125">
                  <c:v>44899</c:v>
                </c:pt>
                <c:pt idx="126">
                  <c:v>44900</c:v>
                </c:pt>
                <c:pt idx="127">
                  <c:v>44901</c:v>
                </c:pt>
                <c:pt idx="128">
                  <c:v>44902</c:v>
                </c:pt>
                <c:pt idx="129">
                  <c:v>44903</c:v>
                </c:pt>
                <c:pt idx="130">
                  <c:v>44904</c:v>
                </c:pt>
                <c:pt idx="131">
                  <c:v>44905</c:v>
                </c:pt>
                <c:pt idx="132">
                  <c:v>44906</c:v>
                </c:pt>
                <c:pt idx="133">
                  <c:v>44907</c:v>
                </c:pt>
                <c:pt idx="134">
                  <c:v>44908</c:v>
                </c:pt>
                <c:pt idx="135">
                  <c:v>44909</c:v>
                </c:pt>
                <c:pt idx="136">
                  <c:v>44910</c:v>
                </c:pt>
                <c:pt idx="137">
                  <c:v>44911</c:v>
                </c:pt>
                <c:pt idx="138">
                  <c:v>44912</c:v>
                </c:pt>
                <c:pt idx="139">
                  <c:v>44913</c:v>
                </c:pt>
                <c:pt idx="140">
                  <c:v>44914</c:v>
                </c:pt>
                <c:pt idx="141">
                  <c:v>44915</c:v>
                </c:pt>
                <c:pt idx="142">
                  <c:v>44916</c:v>
                </c:pt>
                <c:pt idx="143">
                  <c:v>44917</c:v>
                </c:pt>
                <c:pt idx="144">
                  <c:v>44918</c:v>
                </c:pt>
                <c:pt idx="145">
                  <c:v>44919</c:v>
                </c:pt>
                <c:pt idx="146">
                  <c:v>44920</c:v>
                </c:pt>
                <c:pt idx="147">
                  <c:v>44921</c:v>
                </c:pt>
                <c:pt idx="148">
                  <c:v>44922</c:v>
                </c:pt>
                <c:pt idx="149">
                  <c:v>44923</c:v>
                </c:pt>
                <c:pt idx="150">
                  <c:v>44924</c:v>
                </c:pt>
                <c:pt idx="151">
                  <c:v>44925</c:v>
                </c:pt>
                <c:pt idx="152">
                  <c:v>44926</c:v>
                </c:pt>
                <c:pt idx="153">
                  <c:v>44927</c:v>
                </c:pt>
                <c:pt idx="154">
                  <c:v>44928</c:v>
                </c:pt>
                <c:pt idx="155">
                  <c:v>44929</c:v>
                </c:pt>
                <c:pt idx="156">
                  <c:v>44930</c:v>
                </c:pt>
                <c:pt idx="157">
                  <c:v>44931</c:v>
                </c:pt>
                <c:pt idx="158">
                  <c:v>44932</c:v>
                </c:pt>
                <c:pt idx="159">
                  <c:v>44933</c:v>
                </c:pt>
                <c:pt idx="160">
                  <c:v>44934</c:v>
                </c:pt>
                <c:pt idx="161">
                  <c:v>44935</c:v>
                </c:pt>
                <c:pt idx="162">
                  <c:v>44936</c:v>
                </c:pt>
                <c:pt idx="163">
                  <c:v>44937</c:v>
                </c:pt>
                <c:pt idx="164">
                  <c:v>44938</c:v>
                </c:pt>
                <c:pt idx="165">
                  <c:v>44939</c:v>
                </c:pt>
                <c:pt idx="166">
                  <c:v>44940</c:v>
                </c:pt>
                <c:pt idx="167">
                  <c:v>44941</c:v>
                </c:pt>
                <c:pt idx="168">
                  <c:v>44942</c:v>
                </c:pt>
                <c:pt idx="169">
                  <c:v>44943</c:v>
                </c:pt>
                <c:pt idx="170">
                  <c:v>44944</c:v>
                </c:pt>
                <c:pt idx="171">
                  <c:v>44945</c:v>
                </c:pt>
                <c:pt idx="172">
                  <c:v>44946</c:v>
                </c:pt>
                <c:pt idx="173">
                  <c:v>44947</c:v>
                </c:pt>
                <c:pt idx="174">
                  <c:v>44948</c:v>
                </c:pt>
                <c:pt idx="175">
                  <c:v>44949</c:v>
                </c:pt>
                <c:pt idx="176">
                  <c:v>44950</c:v>
                </c:pt>
                <c:pt idx="177">
                  <c:v>44951</c:v>
                </c:pt>
                <c:pt idx="178">
                  <c:v>44952</c:v>
                </c:pt>
                <c:pt idx="179">
                  <c:v>44953</c:v>
                </c:pt>
                <c:pt idx="180">
                  <c:v>44954</c:v>
                </c:pt>
                <c:pt idx="181">
                  <c:v>44955</c:v>
                </c:pt>
                <c:pt idx="182">
                  <c:v>44956</c:v>
                </c:pt>
                <c:pt idx="183">
                  <c:v>44957</c:v>
                </c:pt>
                <c:pt idx="184">
                  <c:v>44958</c:v>
                </c:pt>
                <c:pt idx="185">
                  <c:v>44959</c:v>
                </c:pt>
                <c:pt idx="186">
                  <c:v>44960</c:v>
                </c:pt>
                <c:pt idx="187">
                  <c:v>44961</c:v>
                </c:pt>
                <c:pt idx="188">
                  <c:v>44962</c:v>
                </c:pt>
                <c:pt idx="189">
                  <c:v>44963</c:v>
                </c:pt>
                <c:pt idx="190">
                  <c:v>44964</c:v>
                </c:pt>
                <c:pt idx="191">
                  <c:v>44965</c:v>
                </c:pt>
                <c:pt idx="192">
                  <c:v>44966</c:v>
                </c:pt>
                <c:pt idx="193">
                  <c:v>44967</c:v>
                </c:pt>
                <c:pt idx="194">
                  <c:v>44968</c:v>
                </c:pt>
                <c:pt idx="195">
                  <c:v>44969</c:v>
                </c:pt>
                <c:pt idx="196">
                  <c:v>44970</c:v>
                </c:pt>
                <c:pt idx="197">
                  <c:v>44971</c:v>
                </c:pt>
                <c:pt idx="198">
                  <c:v>44972</c:v>
                </c:pt>
                <c:pt idx="199">
                  <c:v>44973</c:v>
                </c:pt>
                <c:pt idx="200">
                  <c:v>44974</c:v>
                </c:pt>
                <c:pt idx="201">
                  <c:v>44975</c:v>
                </c:pt>
                <c:pt idx="202">
                  <c:v>44976</c:v>
                </c:pt>
                <c:pt idx="203">
                  <c:v>44977</c:v>
                </c:pt>
                <c:pt idx="204">
                  <c:v>44978</c:v>
                </c:pt>
                <c:pt idx="205">
                  <c:v>44979</c:v>
                </c:pt>
                <c:pt idx="206">
                  <c:v>44980</c:v>
                </c:pt>
                <c:pt idx="207">
                  <c:v>44981</c:v>
                </c:pt>
                <c:pt idx="208">
                  <c:v>44982</c:v>
                </c:pt>
                <c:pt idx="209">
                  <c:v>44983</c:v>
                </c:pt>
                <c:pt idx="210">
                  <c:v>44984</c:v>
                </c:pt>
                <c:pt idx="211">
                  <c:v>44985</c:v>
                </c:pt>
                <c:pt idx="212">
                  <c:v>44986</c:v>
                </c:pt>
                <c:pt idx="213">
                  <c:v>44987</c:v>
                </c:pt>
                <c:pt idx="214">
                  <c:v>44988</c:v>
                </c:pt>
                <c:pt idx="215">
                  <c:v>44989</c:v>
                </c:pt>
                <c:pt idx="216">
                  <c:v>44990</c:v>
                </c:pt>
                <c:pt idx="217">
                  <c:v>44991</c:v>
                </c:pt>
                <c:pt idx="218">
                  <c:v>44992</c:v>
                </c:pt>
                <c:pt idx="219">
                  <c:v>44993</c:v>
                </c:pt>
                <c:pt idx="220">
                  <c:v>44994</c:v>
                </c:pt>
                <c:pt idx="221">
                  <c:v>44995</c:v>
                </c:pt>
                <c:pt idx="222">
                  <c:v>44996</c:v>
                </c:pt>
                <c:pt idx="223">
                  <c:v>44997</c:v>
                </c:pt>
                <c:pt idx="224">
                  <c:v>44998</c:v>
                </c:pt>
                <c:pt idx="225">
                  <c:v>44999</c:v>
                </c:pt>
                <c:pt idx="226">
                  <c:v>45000</c:v>
                </c:pt>
                <c:pt idx="227">
                  <c:v>45001</c:v>
                </c:pt>
                <c:pt idx="228">
                  <c:v>45002</c:v>
                </c:pt>
                <c:pt idx="229">
                  <c:v>45003</c:v>
                </c:pt>
                <c:pt idx="230">
                  <c:v>45004</c:v>
                </c:pt>
                <c:pt idx="231">
                  <c:v>45005</c:v>
                </c:pt>
                <c:pt idx="232">
                  <c:v>45006</c:v>
                </c:pt>
                <c:pt idx="233">
                  <c:v>45007</c:v>
                </c:pt>
                <c:pt idx="234">
                  <c:v>45008</c:v>
                </c:pt>
                <c:pt idx="235">
                  <c:v>45009</c:v>
                </c:pt>
                <c:pt idx="236">
                  <c:v>45010</c:v>
                </c:pt>
                <c:pt idx="237">
                  <c:v>45011</c:v>
                </c:pt>
                <c:pt idx="238">
                  <c:v>45012</c:v>
                </c:pt>
                <c:pt idx="239">
                  <c:v>45013</c:v>
                </c:pt>
                <c:pt idx="240">
                  <c:v>45014</c:v>
                </c:pt>
                <c:pt idx="241">
                  <c:v>45015</c:v>
                </c:pt>
                <c:pt idx="242">
                  <c:v>45016</c:v>
                </c:pt>
                <c:pt idx="243">
                  <c:v>45017</c:v>
                </c:pt>
                <c:pt idx="244">
                  <c:v>45018</c:v>
                </c:pt>
                <c:pt idx="245">
                  <c:v>45019</c:v>
                </c:pt>
                <c:pt idx="246">
                  <c:v>45020</c:v>
                </c:pt>
                <c:pt idx="247">
                  <c:v>45021</c:v>
                </c:pt>
                <c:pt idx="248">
                  <c:v>45022</c:v>
                </c:pt>
                <c:pt idx="249">
                  <c:v>45023</c:v>
                </c:pt>
                <c:pt idx="250">
                  <c:v>45024</c:v>
                </c:pt>
                <c:pt idx="251">
                  <c:v>45025</c:v>
                </c:pt>
                <c:pt idx="252">
                  <c:v>45026</c:v>
                </c:pt>
                <c:pt idx="253">
                  <c:v>45027</c:v>
                </c:pt>
                <c:pt idx="254">
                  <c:v>45028</c:v>
                </c:pt>
                <c:pt idx="255">
                  <c:v>45029</c:v>
                </c:pt>
                <c:pt idx="256">
                  <c:v>45030</c:v>
                </c:pt>
                <c:pt idx="257">
                  <c:v>45031</c:v>
                </c:pt>
                <c:pt idx="258">
                  <c:v>45032</c:v>
                </c:pt>
                <c:pt idx="259">
                  <c:v>45033</c:v>
                </c:pt>
                <c:pt idx="260">
                  <c:v>45034</c:v>
                </c:pt>
                <c:pt idx="261">
                  <c:v>45035</c:v>
                </c:pt>
                <c:pt idx="262">
                  <c:v>45036</c:v>
                </c:pt>
                <c:pt idx="263">
                  <c:v>45037</c:v>
                </c:pt>
                <c:pt idx="264">
                  <c:v>45038</c:v>
                </c:pt>
                <c:pt idx="265">
                  <c:v>45039</c:v>
                </c:pt>
                <c:pt idx="266">
                  <c:v>45040</c:v>
                </c:pt>
                <c:pt idx="267">
                  <c:v>45041</c:v>
                </c:pt>
                <c:pt idx="268">
                  <c:v>45042</c:v>
                </c:pt>
                <c:pt idx="269">
                  <c:v>45043</c:v>
                </c:pt>
                <c:pt idx="270">
                  <c:v>45044</c:v>
                </c:pt>
                <c:pt idx="271">
                  <c:v>45045</c:v>
                </c:pt>
                <c:pt idx="272">
                  <c:v>45046</c:v>
                </c:pt>
                <c:pt idx="273">
                  <c:v>45047</c:v>
                </c:pt>
                <c:pt idx="274">
                  <c:v>45048</c:v>
                </c:pt>
                <c:pt idx="275">
                  <c:v>45049</c:v>
                </c:pt>
                <c:pt idx="276">
                  <c:v>45050</c:v>
                </c:pt>
                <c:pt idx="277">
                  <c:v>45051</c:v>
                </c:pt>
                <c:pt idx="278">
                  <c:v>45052</c:v>
                </c:pt>
                <c:pt idx="279">
                  <c:v>45053</c:v>
                </c:pt>
                <c:pt idx="280">
                  <c:v>45054</c:v>
                </c:pt>
                <c:pt idx="281">
                  <c:v>45055</c:v>
                </c:pt>
                <c:pt idx="282">
                  <c:v>45056</c:v>
                </c:pt>
                <c:pt idx="283">
                  <c:v>45057</c:v>
                </c:pt>
                <c:pt idx="284">
                  <c:v>45058</c:v>
                </c:pt>
                <c:pt idx="285">
                  <c:v>45059</c:v>
                </c:pt>
                <c:pt idx="286">
                  <c:v>45060</c:v>
                </c:pt>
                <c:pt idx="287">
                  <c:v>45061</c:v>
                </c:pt>
                <c:pt idx="288">
                  <c:v>45062</c:v>
                </c:pt>
                <c:pt idx="289">
                  <c:v>45063</c:v>
                </c:pt>
                <c:pt idx="290">
                  <c:v>45064</c:v>
                </c:pt>
                <c:pt idx="291">
                  <c:v>45065</c:v>
                </c:pt>
                <c:pt idx="292">
                  <c:v>45066</c:v>
                </c:pt>
                <c:pt idx="293">
                  <c:v>45067</c:v>
                </c:pt>
                <c:pt idx="294">
                  <c:v>45068</c:v>
                </c:pt>
                <c:pt idx="295">
                  <c:v>45069</c:v>
                </c:pt>
                <c:pt idx="296">
                  <c:v>45070</c:v>
                </c:pt>
                <c:pt idx="297">
                  <c:v>45071</c:v>
                </c:pt>
                <c:pt idx="298">
                  <c:v>45072</c:v>
                </c:pt>
                <c:pt idx="299">
                  <c:v>45073</c:v>
                </c:pt>
                <c:pt idx="300">
                  <c:v>45074</c:v>
                </c:pt>
                <c:pt idx="301">
                  <c:v>45075</c:v>
                </c:pt>
                <c:pt idx="302">
                  <c:v>45076</c:v>
                </c:pt>
                <c:pt idx="303">
                  <c:v>45077</c:v>
                </c:pt>
                <c:pt idx="304">
                  <c:v>45078</c:v>
                </c:pt>
                <c:pt idx="305">
                  <c:v>45079</c:v>
                </c:pt>
                <c:pt idx="306">
                  <c:v>45080</c:v>
                </c:pt>
                <c:pt idx="307">
                  <c:v>45081</c:v>
                </c:pt>
                <c:pt idx="308">
                  <c:v>45082</c:v>
                </c:pt>
                <c:pt idx="309">
                  <c:v>45083</c:v>
                </c:pt>
                <c:pt idx="310">
                  <c:v>45084</c:v>
                </c:pt>
                <c:pt idx="311">
                  <c:v>45085</c:v>
                </c:pt>
                <c:pt idx="312">
                  <c:v>45086</c:v>
                </c:pt>
                <c:pt idx="313">
                  <c:v>45087</c:v>
                </c:pt>
                <c:pt idx="314">
                  <c:v>45088</c:v>
                </c:pt>
                <c:pt idx="315">
                  <c:v>45089</c:v>
                </c:pt>
                <c:pt idx="316">
                  <c:v>45090</c:v>
                </c:pt>
                <c:pt idx="317">
                  <c:v>45091</c:v>
                </c:pt>
                <c:pt idx="318">
                  <c:v>45092</c:v>
                </c:pt>
                <c:pt idx="319">
                  <c:v>45093</c:v>
                </c:pt>
                <c:pt idx="320">
                  <c:v>45094</c:v>
                </c:pt>
                <c:pt idx="321">
                  <c:v>45095</c:v>
                </c:pt>
                <c:pt idx="322">
                  <c:v>45096</c:v>
                </c:pt>
                <c:pt idx="323">
                  <c:v>45097</c:v>
                </c:pt>
                <c:pt idx="324">
                  <c:v>45098</c:v>
                </c:pt>
                <c:pt idx="325">
                  <c:v>45099</c:v>
                </c:pt>
                <c:pt idx="326">
                  <c:v>45100</c:v>
                </c:pt>
                <c:pt idx="327">
                  <c:v>45101</c:v>
                </c:pt>
                <c:pt idx="328">
                  <c:v>45102</c:v>
                </c:pt>
                <c:pt idx="329">
                  <c:v>45103</c:v>
                </c:pt>
                <c:pt idx="330">
                  <c:v>45104</c:v>
                </c:pt>
                <c:pt idx="331">
                  <c:v>45105</c:v>
                </c:pt>
                <c:pt idx="332">
                  <c:v>45106</c:v>
                </c:pt>
                <c:pt idx="333">
                  <c:v>45107</c:v>
                </c:pt>
                <c:pt idx="334">
                  <c:v>45108</c:v>
                </c:pt>
                <c:pt idx="335">
                  <c:v>45109</c:v>
                </c:pt>
                <c:pt idx="336">
                  <c:v>45110</c:v>
                </c:pt>
                <c:pt idx="337">
                  <c:v>45111</c:v>
                </c:pt>
                <c:pt idx="338">
                  <c:v>45112</c:v>
                </c:pt>
                <c:pt idx="339">
                  <c:v>45113</c:v>
                </c:pt>
                <c:pt idx="340">
                  <c:v>45114</c:v>
                </c:pt>
                <c:pt idx="341">
                  <c:v>45115</c:v>
                </c:pt>
                <c:pt idx="342">
                  <c:v>45116</c:v>
                </c:pt>
                <c:pt idx="343">
                  <c:v>45117</c:v>
                </c:pt>
                <c:pt idx="344">
                  <c:v>45118</c:v>
                </c:pt>
                <c:pt idx="345">
                  <c:v>45119</c:v>
                </c:pt>
                <c:pt idx="346">
                  <c:v>45120</c:v>
                </c:pt>
                <c:pt idx="347">
                  <c:v>45121</c:v>
                </c:pt>
                <c:pt idx="348">
                  <c:v>45122</c:v>
                </c:pt>
                <c:pt idx="349">
                  <c:v>45123</c:v>
                </c:pt>
                <c:pt idx="350">
                  <c:v>45124</c:v>
                </c:pt>
                <c:pt idx="351">
                  <c:v>45125</c:v>
                </c:pt>
                <c:pt idx="352">
                  <c:v>45126</c:v>
                </c:pt>
                <c:pt idx="353">
                  <c:v>45127</c:v>
                </c:pt>
                <c:pt idx="354">
                  <c:v>45128</c:v>
                </c:pt>
                <c:pt idx="355">
                  <c:v>45129</c:v>
                </c:pt>
                <c:pt idx="356">
                  <c:v>45130</c:v>
                </c:pt>
                <c:pt idx="357">
                  <c:v>45131</c:v>
                </c:pt>
                <c:pt idx="358">
                  <c:v>45132</c:v>
                </c:pt>
                <c:pt idx="359">
                  <c:v>45133</c:v>
                </c:pt>
                <c:pt idx="360">
                  <c:v>45134</c:v>
                </c:pt>
                <c:pt idx="361">
                  <c:v>45135</c:v>
                </c:pt>
                <c:pt idx="362">
                  <c:v>45136</c:v>
                </c:pt>
                <c:pt idx="363">
                  <c:v>45137</c:v>
                </c:pt>
                <c:pt idx="364">
                  <c:v>45138</c:v>
                </c:pt>
                <c:pt idx="365">
                  <c:v>45139</c:v>
                </c:pt>
                <c:pt idx="366">
                  <c:v>45140</c:v>
                </c:pt>
                <c:pt idx="367">
                  <c:v>45141</c:v>
                </c:pt>
                <c:pt idx="368">
                  <c:v>45142</c:v>
                </c:pt>
                <c:pt idx="369">
                  <c:v>45143</c:v>
                </c:pt>
                <c:pt idx="370">
                  <c:v>45144</c:v>
                </c:pt>
                <c:pt idx="371">
                  <c:v>45145</c:v>
                </c:pt>
                <c:pt idx="372">
                  <c:v>45146</c:v>
                </c:pt>
                <c:pt idx="373">
                  <c:v>45147</c:v>
                </c:pt>
                <c:pt idx="374">
                  <c:v>45148</c:v>
                </c:pt>
                <c:pt idx="375">
                  <c:v>45149</c:v>
                </c:pt>
                <c:pt idx="376">
                  <c:v>45150</c:v>
                </c:pt>
                <c:pt idx="377">
                  <c:v>45151</c:v>
                </c:pt>
                <c:pt idx="378">
                  <c:v>45152</c:v>
                </c:pt>
                <c:pt idx="379">
                  <c:v>45153</c:v>
                </c:pt>
                <c:pt idx="380">
                  <c:v>45154</c:v>
                </c:pt>
                <c:pt idx="381">
                  <c:v>45155</c:v>
                </c:pt>
                <c:pt idx="382">
                  <c:v>45156</c:v>
                </c:pt>
                <c:pt idx="383">
                  <c:v>45157</c:v>
                </c:pt>
                <c:pt idx="384">
                  <c:v>45158</c:v>
                </c:pt>
                <c:pt idx="385">
                  <c:v>45159</c:v>
                </c:pt>
                <c:pt idx="386">
                  <c:v>45160</c:v>
                </c:pt>
                <c:pt idx="387">
                  <c:v>45161</c:v>
                </c:pt>
                <c:pt idx="388">
                  <c:v>45162</c:v>
                </c:pt>
                <c:pt idx="389">
                  <c:v>45163</c:v>
                </c:pt>
                <c:pt idx="390">
                  <c:v>45164</c:v>
                </c:pt>
                <c:pt idx="391">
                  <c:v>45165</c:v>
                </c:pt>
                <c:pt idx="392">
                  <c:v>45166</c:v>
                </c:pt>
                <c:pt idx="393">
                  <c:v>45167</c:v>
                </c:pt>
                <c:pt idx="394">
                  <c:v>45168</c:v>
                </c:pt>
              </c:numCache>
            </c:numRef>
          </c:cat>
          <c:val>
            <c:numRef>
              <c:f>Load!$N$2:$N$396</c:f>
              <c:numCache>
                <c:formatCode>#,##0.00</c:formatCode>
                <c:ptCount val="395"/>
                <c:pt idx="0">
                  <c:v>77375734.120000005</c:v>
                </c:pt>
                <c:pt idx="1">
                  <c:v>74148465.730000004</c:v>
                </c:pt>
                <c:pt idx="2">
                  <c:v>79295311.169999987</c:v>
                </c:pt>
                <c:pt idx="3">
                  <c:v>77326836.109999999</c:v>
                </c:pt>
                <c:pt idx="4">
                  <c:v>72660923.639999986</c:v>
                </c:pt>
                <c:pt idx="5">
                  <c:v>82310473.900000021</c:v>
                </c:pt>
                <c:pt idx="6">
                  <c:v>87907897.749999985</c:v>
                </c:pt>
                <c:pt idx="7">
                  <c:v>79636479.399999991</c:v>
                </c:pt>
                <c:pt idx="8">
                  <c:v>74600301.229999989</c:v>
                </c:pt>
                <c:pt idx="9">
                  <c:v>76803913.209999979</c:v>
                </c:pt>
                <c:pt idx="10">
                  <c:v>71188256.129999995</c:v>
                </c:pt>
                <c:pt idx="11">
                  <c:v>69307110.420000017</c:v>
                </c:pt>
                <c:pt idx="12">
                  <c:v>72736145.430000007</c:v>
                </c:pt>
                <c:pt idx="13">
                  <c:v>77554024.690000013</c:v>
                </c:pt>
                <c:pt idx="14">
                  <c:v>67667864.569999993</c:v>
                </c:pt>
                <c:pt idx="15">
                  <c:v>62952891.179999985</c:v>
                </c:pt>
                <c:pt idx="16">
                  <c:v>64616025.479999989</c:v>
                </c:pt>
                <c:pt idx="17">
                  <c:v>58670877.649999999</c:v>
                </c:pt>
                <c:pt idx="18">
                  <c:v>54800941.869999997</c:v>
                </c:pt>
                <c:pt idx="19">
                  <c:v>93020706.569999993</c:v>
                </c:pt>
                <c:pt idx="20">
                  <c:v>95387133.389999986</c:v>
                </c:pt>
                <c:pt idx="21">
                  <c:v>90891771.049999997</c:v>
                </c:pt>
                <c:pt idx="22">
                  <c:v>88645873.150000021</c:v>
                </c:pt>
                <c:pt idx="23">
                  <c:v>91797936.080000028</c:v>
                </c:pt>
                <c:pt idx="24">
                  <c:v>92008992.600000009</c:v>
                </c:pt>
                <c:pt idx="25">
                  <c:v>91907428.420000017</c:v>
                </c:pt>
                <c:pt idx="26">
                  <c:v>94557211.580000013</c:v>
                </c:pt>
                <c:pt idx="27">
                  <c:v>98496671.430000007</c:v>
                </c:pt>
                <c:pt idx="28">
                  <c:v>104681115.79000001</c:v>
                </c:pt>
                <c:pt idx="29">
                  <c:v>100790088.68000001</c:v>
                </c:pt>
                <c:pt idx="30">
                  <c:v>99826376.899999991</c:v>
                </c:pt>
                <c:pt idx="31">
                  <c:v>96299621.969999999</c:v>
                </c:pt>
                <c:pt idx="32">
                  <c:v>55612580.640000001</c:v>
                </c:pt>
                <c:pt idx="33">
                  <c:v>55556782.940000005</c:v>
                </c:pt>
                <c:pt idx="34">
                  <c:v>63635150.720000021</c:v>
                </c:pt>
                <c:pt idx="35">
                  <c:v>65979012.039999999</c:v>
                </c:pt>
                <c:pt idx="36">
                  <c:v>61773623.540000007</c:v>
                </c:pt>
                <c:pt idx="37">
                  <c:v>67827368.039999992</c:v>
                </c:pt>
                <c:pt idx="38">
                  <c:v>63606199.159999989</c:v>
                </c:pt>
                <c:pt idx="39">
                  <c:v>60111686.649999976</c:v>
                </c:pt>
                <c:pt idx="40">
                  <c:v>68466787.329999998</c:v>
                </c:pt>
                <c:pt idx="41">
                  <c:v>70679184.189999968</c:v>
                </c:pt>
                <c:pt idx="42">
                  <c:v>57881946.390000001</c:v>
                </c:pt>
                <c:pt idx="43">
                  <c:v>51096164.12000002</c:v>
                </c:pt>
                <c:pt idx="44">
                  <c:v>57400230.479999982</c:v>
                </c:pt>
                <c:pt idx="45">
                  <c:v>54264963.110000029</c:v>
                </c:pt>
                <c:pt idx="46">
                  <c:v>53212636.469999999</c:v>
                </c:pt>
                <c:pt idx="47">
                  <c:v>55896041.080000006</c:v>
                </c:pt>
                <c:pt idx="48">
                  <c:v>58641528.970000006</c:v>
                </c:pt>
                <c:pt idx="49">
                  <c:v>55697647.409999996</c:v>
                </c:pt>
                <c:pt idx="50">
                  <c:v>52868148.180000007</c:v>
                </c:pt>
                <c:pt idx="51">
                  <c:v>52437486.939999998</c:v>
                </c:pt>
                <c:pt idx="52">
                  <c:v>48178243.389999986</c:v>
                </c:pt>
                <c:pt idx="53">
                  <c:v>42914540.50999999</c:v>
                </c:pt>
                <c:pt idx="54">
                  <c:v>50078881.780000009</c:v>
                </c:pt>
                <c:pt idx="55">
                  <c:v>51927857.750000022</c:v>
                </c:pt>
                <c:pt idx="56">
                  <c:v>46115961.009999976</c:v>
                </c:pt>
                <c:pt idx="57">
                  <c:v>42559507.820000008</c:v>
                </c:pt>
                <c:pt idx="58">
                  <c:v>47902303.25</c:v>
                </c:pt>
                <c:pt idx="59">
                  <c:v>49286441.319999985</c:v>
                </c:pt>
                <c:pt idx="60">
                  <c:v>52123417.180000022</c:v>
                </c:pt>
                <c:pt idx="61">
                  <c:v>55289476.690000035</c:v>
                </c:pt>
                <c:pt idx="62">
                  <c:v>58738936.020000003</c:v>
                </c:pt>
                <c:pt idx="63">
                  <c:v>55774546.529999986</c:v>
                </c:pt>
                <c:pt idx="64">
                  <c:v>59730595.079999998</c:v>
                </c:pt>
                <c:pt idx="65">
                  <c:v>63158656.479999989</c:v>
                </c:pt>
                <c:pt idx="66">
                  <c:v>63658337.590000004</c:v>
                </c:pt>
                <c:pt idx="67">
                  <c:v>61133724.099999994</c:v>
                </c:pt>
                <c:pt idx="68">
                  <c:v>63335536.530000001</c:v>
                </c:pt>
                <c:pt idx="69">
                  <c:v>65999346.660000011</c:v>
                </c:pt>
                <c:pt idx="70">
                  <c:v>61654478.170000009</c:v>
                </c:pt>
                <c:pt idx="71">
                  <c:v>55206103.650000021</c:v>
                </c:pt>
                <c:pt idx="72">
                  <c:v>55347861.060000002</c:v>
                </c:pt>
                <c:pt idx="73">
                  <c:v>54828174.659999982</c:v>
                </c:pt>
                <c:pt idx="74">
                  <c:v>51246282.669999965</c:v>
                </c:pt>
                <c:pt idx="75">
                  <c:v>52045269.080000006</c:v>
                </c:pt>
                <c:pt idx="76">
                  <c:v>56566721.950000003</c:v>
                </c:pt>
                <c:pt idx="77">
                  <c:v>49163864.709999993</c:v>
                </c:pt>
                <c:pt idx="78">
                  <c:v>40769326.349999994</c:v>
                </c:pt>
                <c:pt idx="79">
                  <c:v>41022087.610000007</c:v>
                </c:pt>
                <c:pt idx="80">
                  <c:v>38525438.580000013</c:v>
                </c:pt>
                <c:pt idx="81">
                  <c:v>34914124.950000003</c:v>
                </c:pt>
                <c:pt idx="82">
                  <c:v>51467247.840000011</c:v>
                </c:pt>
                <c:pt idx="83">
                  <c:v>50065723.309999995</c:v>
                </c:pt>
                <c:pt idx="84">
                  <c:v>43516993.989999995</c:v>
                </c:pt>
                <c:pt idx="85">
                  <c:v>38925266.519999981</c:v>
                </c:pt>
                <c:pt idx="86">
                  <c:v>45235650.890000015</c:v>
                </c:pt>
                <c:pt idx="87">
                  <c:v>44247745.760000013</c:v>
                </c:pt>
                <c:pt idx="88">
                  <c:v>45384964.140000015</c:v>
                </c:pt>
                <c:pt idx="89">
                  <c:v>52362159.679999992</c:v>
                </c:pt>
                <c:pt idx="90">
                  <c:v>55843772.190000005</c:v>
                </c:pt>
                <c:pt idx="91">
                  <c:v>53526873.350000031</c:v>
                </c:pt>
                <c:pt idx="92">
                  <c:v>55341332.159999974</c:v>
                </c:pt>
                <c:pt idx="93">
                  <c:v>58430412.909999996</c:v>
                </c:pt>
                <c:pt idx="94">
                  <c:v>53203919.170000002</c:v>
                </c:pt>
                <c:pt idx="95">
                  <c:v>30850271.519999992</c:v>
                </c:pt>
                <c:pt idx="96">
                  <c:v>33196867.13000001</c:v>
                </c:pt>
                <c:pt idx="97">
                  <c:v>35066281.660000004</c:v>
                </c:pt>
                <c:pt idx="98">
                  <c:v>33180772.119999997</c:v>
                </c:pt>
                <c:pt idx="99">
                  <c:v>37926734.970000006</c:v>
                </c:pt>
                <c:pt idx="100">
                  <c:v>44624475.469999991</c:v>
                </c:pt>
                <c:pt idx="101">
                  <c:v>41977606.399999999</c:v>
                </c:pt>
                <c:pt idx="102">
                  <c:v>37050769.13000001</c:v>
                </c:pt>
                <c:pt idx="103">
                  <c:v>37117359.849999994</c:v>
                </c:pt>
                <c:pt idx="104">
                  <c:v>39103458.549999997</c:v>
                </c:pt>
                <c:pt idx="105">
                  <c:v>35886878.880000018</c:v>
                </c:pt>
                <c:pt idx="106">
                  <c:v>41413014.649999999</c:v>
                </c:pt>
                <c:pt idx="107">
                  <c:v>49955546.630000003</c:v>
                </c:pt>
                <c:pt idx="108">
                  <c:v>59635513.490000017</c:v>
                </c:pt>
                <c:pt idx="109">
                  <c:v>81159450.520000011</c:v>
                </c:pt>
                <c:pt idx="110">
                  <c:v>87807270.920000002</c:v>
                </c:pt>
                <c:pt idx="111">
                  <c:v>94965733.969999999</c:v>
                </c:pt>
                <c:pt idx="112">
                  <c:v>90550740.569999993</c:v>
                </c:pt>
                <c:pt idx="113">
                  <c:v>85986951.420000017</c:v>
                </c:pt>
                <c:pt idx="114">
                  <c:v>85862792.460000023</c:v>
                </c:pt>
                <c:pt idx="115">
                  <c:v>88340380.069999993</c:v>
                </c:pt>
                <c:pt idx="116">
                  <c:v>91018984.419999987</c:v>
                </c:pt>
                <c:pt idx="117">
                  <c:v>91702515.310000002</c:v>
                </c:pt>
                <c:pt idx="118">
                  <c:v>95785255.240000039</c:v>
                </c:pt>
                <c:pt idx="119">
                  <c:v>86424993.350000039</c:v>
                </c:pt>
                <c:pt idx="120">
                  <c:v>73558698.100000009</c:v>
                </c:pt>
                <c:pt idx="121">
                  <c:v>70565414.689999968</c:v>
                </c:pt>
                <c:pt idx="122">
                  <c:v>67273101.390000015</c:v>
                </c:pt>
                <c:pt idx="123">
                  <c:v>43158426.740000002</c:v>
                </c:pt>
                <c:pt idx="124">
                  <c:v>46904075.310000017</c:v>
                </c:pt>
                <c:pt idx="125">
                  <c:v>50908862.320000008</c:v>
                </c:pt>
                <c:pt idx="126">
                  <c:v>45587736.350000001</c:v>
                </c:pt>
                <c:pt idx="127">
                  <c:v>44420728.299999997</c:v>
                </c:pt>
                <c:pt idx="128">
                  <c:v>44607950.409999996</c:v>
                </c:pt>
                <c:pt idx="129">
                  <c:v>43831075.480000019</c:v>
                </c:pt>
                <c:pt idx="130">
                  <c:v>43110624.090000011</c:v>
                </c:pt>
                <c:pt idx="131">
                  <c:v>42956560.780000001</c:v>
                </c:pt>
                <c:pt idx="132">
                  <c:v>45825605.570000008</c:v>
                </c:pt>
                <c:pt idx="133">
                  <c:v>42759938.590000004</c:v>
                </c:pt>
                <c:pt idx="134">
                  <c:v>35901286.710000001</c:v>
                </c:pt>
                <c:pt idx="135">
                  <c:v>48682600.430000022</c:v>
                </c:pt>
                <c:pt idx="136">
                  <c:v>71297967.210000008</c:v>
                </c:pt>
                <c:pt idx="137">
                  <c:v>128530031.20999999</c:v>
                </c:pt>
                <c:pt idx="138">
                  <c:v>127642860.27</c:v>
                </c:pt>
                <c:pt idx="139">
                  <c:v>131989289.52</c:v>
                </c:pt>
                <c:pt idx="140">
                  <c:v>132055847.59</c:v>
                </c:pt>
                <c:pt idx="141">
                  <c:v>130962746.20999999</c:v>
                </c:pt>
                <c:pt idx="142">
                  <c:v>130581804.64000002</c:v>
                </c:pt>
                <c:pt idx="143">
                  <c:v>126206689.69000004</c:v>
                </c:pt>
                <c:pt idx="144">
                  <c:v>122368818.41000004</c:v>
                </c:pt>
                <c:pt idx="145">
                  <c:v>163435205.96000001</c:v>
                </c:pt>
                <c:pt idx="146">
                  <c:v>172599759.91999999</c:v>
                </c:pt>
                <c:pt idx="147">
                  <c:v>178724171.58999997</c:v>
                </c:pt>
                <c:pt idx="148">
                  <c:v>173336279.38999996</c:v>
                </c:pt>
                <c:pt idx="149">
                  <c:v>139560421.36000004</c:v>
                </c:pt>
                <c:pt idx="150">
                  <c:v>89962548.829999998</c:v>
                </c:pt>
                <c:pt idx="151">
                  <c:v>31604620.949999992</c:v>
                </c:pt>
                <c:pt idx="152">
                  <c:v>29955865.340000004</c:v>
                </c:pt>
                <c:pt idx="153">
                  <c:v>31090973.440000001</c:v>
                </c:pt>
                <c:pt idx="154">
                  <c:v>31258972.449999999</c:v>
                </c:pt>
                <c:pt idx="155">
                  <c:v>27400502.130000003</c:v>
                </c:pt>
                <c:pt idx="156">
                  <c:v>23277025.210000001</c:v>
                </c:pt>
                <c:pt idx="157">
                  <c:v>24253005.570000011</c:v>
                </c:pt>
                <c:pt idx="158">
                  <c:v>23746667.639999993</c:v>
                </c:pt>
                <c:pt idx="159">
                  <c:v>26015807.880000006</c:v>
                </c:pt>
                <c:pt idx="160">
                  <c:v>27745942.200000007</c:v>
                </c:pt>
                <c:pt idx="161">
                  <c:v>28660874.859999999</c:v>
                </c:pt>
                <c:pt idx="162">
                  <c:v>27750927.849999987</c:v>
                </c:pt>
                <c:pt idx="163">
                  <c:v>26152334.690000001</c:v>
                </c:pt>
                <c:pt idx="164">
                  <c:v>25261461.09999999</c:v>
                </c:pt>
                <c:pt idx="165">
                  <c:v>24361050.77</c:v>
                </c:pt>
                <c:pt idx="166">
                  <c:v>24473228.260000002</c:v>
                </c:pt>
                <c:pt idx="167">
                  <c:v>27889694.960000001</c:v>
                </c:pt>
                <c:pt idx="168">
                  <c:v>27585368.690000001</c:v>
                </c:pt>
                <c:pt idx="169">
                  <c:v>24909362.859999999</c:v>
                </c:pt>
                <c:pt idx="170">
                  <c:v>23514298.899999999</c:v>
                </c:pt>
                <c:pt idx="171">
                  <c:v>25896916.280000005</c:v>
                </c:pt>
                <c:pt idx="172">
                  <c:v>29058227.500000007</c:v>
                </c:pt>
                <c:pt idx="173">
                  <c:v>38503185.970000006</c:v>
                </c:pt>
                <c:pt idx="174">
                  <c:v>40776242.829999991</c:v>
                </c:pt>
                <c:pt idx="175">
                  <c:v>37081590.519999981</c:v>
                </c:pt>
                <c:pt idx="176">
                  <c:v>44917344.809999987</c:v>
                </c:pt>
                <c:pt idx="177">
                  <c:v>49516711.210000008</c:v>
                </c:pt>
                <c:pt idx="178">
                  <c:v>50464943.739999995</c:v>
                </c:pt>
                <c:pt idx="179">
                  <c:v>50345191</c:v>
                </c:pt>
                <c:pt idx="180">
                  <c:v>51409649.389999986</c:v>
                </c:pt>
                <c:pt idx="181">
                  <c:v>52716015.43</c:v>
                </c:pt>
                <c:pt idx="182">
                  <c:v>49425651.259999998</c:v>
                </c:pt>
                <c:pt idx="183">
                  <c:v>49780309.169999979</c:v>
                </c:pt>
                <c:pt idx="184">
                  <c:v>52791832.949999996</c:v>
                </c:pt>
                <c:pt idx="185">
                  <c:v>50918138.489999987</c:v>
                </c:pt>
                <c:pt idx="186">
                  <c:v>43850689.289999999</c:v>
                </c:pt>
                <c:pt idx="187">
                  <c:v>46663582.569999993</c:v>
                </c:pt>
                <c:pt idx="188">
                  <c:v>47083175.979999989</c:v>
                </c:pt>
                <c:pt idx="189">
                  <c:v>33557673.450000003</c:v>
                </c:pt>
                <c:pt idx="190">
                  <c:v>22349297.129999992</c:v>
                </c:pt>
                <c:pt idx="191">
                  <c:v>23338768.519999988</c:v>
                </c:pt>
                <c:pt idx="192">
                  <c:v>23452600.250000004</c:v>
                </c:pt>
                <c:pt idx="193">
                  <c:v>24107160.899999999</c:v>
                </c:pt>
                <c:pt idx="194">
                  <c:v>25790215.140000008</c:v>
                </c:pt>
                <c:pt idx="195">
                  <c:v>27136466.57</c:v>
                </c:pt>
                <c:pt idx="196">
                  <c:v>25304719.91</c:v>
                </c:pt>
                <c:pt idx="197">
                  <c:v>24113240.34</c:v>
                </c:pt>
                <c:pt idx="198">
                  <c:v>26427612.170000006</c:v>
                </c:pt>
                <c:pt idx="199">
                  <c:v>24759572.810000002</c:v>
                </c:pt>
                <c:pt idx="200">
                  <c:v>23389725.400000002</c:v>
                </c:pt>
                <c:pt idx="201">
                  <c:v>29731070.149999999</c:v>
                </c:pt>
                <c:pt idx="202">
                  <c:v>30565058.769999992</c:v>
                </c:pt>
                <c:pt idx="203">
                  <c:v>28452789.109999992</c:v>
                </c:pt>
                <c:pt idx="204">
                  <c:v>27678716.770000011</c:v>
                </c:pt>
                <c:pt idx="205">
                  <c:v>29962326.000000007</c:v>
                </c:pt>
                <c:pt idx="206">
                  <c:v>31069243.349999998</c:v>
                </c:pt>
                <c:pt idx="207">
                  <c:v>31623112.870000001</c:v>
                </c:pt>
                <c:pt idx="208">
                  <c:v>33965625.75999999</c:v>
                </c:pt>
                <c:pt idx="209">
                  <c:v>35798085.979999997</c:v>
                </c:pt>
                <c:pt idx="210">
                  <c:v>33124410.199999992</c:v>
                </c:pt>
                <c:pt idx="211">
                  <c:v>35967214.600000009</c:v>
                </c:pt>
                <c:pt idx="212">
                  <c:v>42611673.210000008</c:v>
                </c:pt>
                <c:pt idx="213">
                  <c:v>44085318.150000006</c:v>
                </c:pt>
                <c:pt idx="214">
                  <c:v>38244141.840000011</c:v>
                </c:pt>
                <c:pt idx="215">
                  <c:v>40861760.99000001</c:v>
                </c:pt>
                <c:pt idx="216">
                  <c:v>41751280.260000005</c:v>
                </c:pt>
                <c:pt idx="217">
                  <c:v>37800764.129999995</c:v>
                </c:pt>
                <c:pt idx="218">
                  <c:v>36405233.970000006</c:v>
                </c:pt>
                <c:pt idx="219">
                  <c:v>37339984.429999992</c:v>
                </c:pt>
                <c:pt idx="220">
                  <c:v>37204638.700000003</c:v>
                </c:pt>
                <c:pt idx="221">
                  <c:v>40412442.289999984</c:v>
                </c:pt>
                <c:pt idx="222">
                  <c:v>48166340.560000002</c:v>
                </c:pt>
                <c:pt idx="223">
                  <c:v>48833257.069999993</c:v>
                </c:pt>
                <c:pt idx="224">
                  <c:v>42985709.880000003</c:v>
                </c:pt>
                <c:pt idx="225">
                  <c:v>36987286.220000006</c:v>
                </c:pt>
                <c:pt idx="226">
                  <c:v>38122297.399999999</c:v>
                </c:pt>
                <c:pt idx="227">
                  <c:v>37220869.170000017</c:v>
                </c:pt>
                <c:pt idx="228">
                  <c:v>36637330.349999994</c:v>
                </c:pt>
                <c:pt idx="229">
                  <c:v>41203330.429999977</c:v>
                </c:pt>
                <c:pt idx="230">
                  <c:v>43902089.249999985</c:v>
                </c:pt>
                <c:pt idx="231">
                  <c:v>45302771.189999998</c:v>
                </c:pt>
                <c:pt idx="232">
                  <c:v>49314530.840000004</c:v>
                </c:pt>
                <c:pt idx="233">
                  <c:v>50312255.579999983</c:v>
                </c:pt>
                <c:pt idx="234">
                  <c:v>50033205.74000001</c:v>
                </c:pt>
                <c:pt idx="235">
                  <c:v>47888189.449999988</c:v>
                </c:pt>
                <c:pt idx="236">
                  <c:v>47193869.88000001</c:v>
                </c:pt>
                <c:pt idx="237">
                  <c:v>49397484.449999988</c:v>
                </c:pt>
                <c:pt idx="238">
                  <c:v>48394395.130000018</c:v>
                </c:pt>
                <c:pt idx="239">
                  <c:v>48428170.960000016</c:v>
                </c:pt>
                <c:pt idx="240">
                  <c:v>47824333.600000016</c:v>
                </c:pt>
                <c:pt idx="241">
                  <c:v>50098004.909999996</c:v>
                </c:pt>
                <c:pt idx="242">
                  <c:v>47706023.850000009</c:v>
                </c:pt>
                <c:pt idx="243">
                  <c:v>47292395.860000022</c:v>
                </c:pt>
                <c:pt idx="244">
                  <c:v>48697720.329999998</c:v>
                </c:pt>
                <c:pt idx="245">
                  <c:v>38758577.170000002</c:v>
                </c:pt>
                <c:pt idx="246">
                  <c:v>29676278.009999983</c:v>
                </c:pt>
                <c:pt idx="247">
                  <c:v>32750849.120000001</c:v>
                </c:pt>
                <c:pt idx="248">
                  <c:v>34062174.050000004</c:v>
                </c:pt>
                <c:pt idx="249">
                  <c:v>33880353.700000003</c:v>
                </c:pt>
                <c:pt idx="250">
                  <c:v>39208237.380000003</c:v>
                </c:pt>
                <c:pt idx="251">
                  <c:v>41313937.400000006</c:v>
                </c:pt>
                <c:pt idx="252">
                  <c:v>38571458.069999993</c:v>
                </c:pt>
                <c:pt idx="253">
                  <c:v>39462605.839999996</c:v>
                </c:pt>
                <c:pt idx="254">
                  <c:v>43099398.529999971</c:v>
                </c:pt>
                <c:pt idx="255">
                  <c:v>40987051.790000014</c:v>
                </c:pt>
                <c:pt idx="256">
                  <c:v>38449619.009999998</c:v>
                </c:pt>
                <c:pt idx="257">
                  <c:v>42715858.689999998</c:v>
                </c:pt>
                <c:pt idx="258">
                  <c:v>45067861.890000001</c:v>
                </c:pt>
                <c:pt idx="259">
                  <c:v>39790358.850000001</c:v>
                </c:pt>
                <c:pt idx="260">
                  <c:v>38639140.25999999</c:v>
                </c:pt>
                <c:pt idx="261">
                  <c:v>39543771.420000024</c:v>
                </c:pt>
                <c:pt idx="262">
                  <c:v>36243595.200000003</c:v>
                </c:pt>
                <c:pt idx="263">
                  <c:v>35501792.359999999</c:v>
                </c:pt>
                <c:pt idx="264">
                  <c:v>42651524.940000005</c:v>
                </c:pt>
                <c:pt idx="265">
                  <c:v>43385363.410000004</c:v>
                </c:pt>
                <c:pt idx="266">
                  <c:v>41931291.219999999</c:v>
                </c:pt>
                <c:pt idx="267">
                  <c:v>46997961.049999997</c:v>
                </c:pt>
                <c:pt idx="268">
                  <c:v>54060497.109999999</c:v>
                </c:pt>
                <c:pt idx="269">
                  <c:v>57824597.190000013</c:v>
                </c:pt>
                <c:pt idx="270">
                  <c:v>57091527.279999994</c:v>
                </c:pt>
                <c:pt idx="271">
                  <c:v>55928973.730000012</c:v>
                </c:pt>
                <c:pt idx="272">
                  <c:v>56745870.720000021</c:v>
                </c:pt>
                <c:pt idx="273">
                  <c:v>50244028.660000004</c:v>
                </c:pt>
                <c:pt idx="274">
                  <c:v>48075382.040000014</c:v>
                </c:pt>
                <c:pt idx="275">
                  <c:v>56241884.960000008</c:v>
                </c:pt>
                <c:pt idx="276">
                  <c:v>59233865.269999981</c:v>
                </c:pt>
                <c:pt idx="277">
                  <c:v>59670582.44000002</c:v>
                </c:pt>
                <c:pt idx="278">
                  <c:v>64578493.980000012</c:v>
                </c:pt>
                <c:pt idx="279">
                  <c:v>66812085.690000027</c:v>
                </c:pt>
                <c:pt idx="280">
                  <c:v>59479467.499999993</c:v>
                </c:pt>
                <c:pt idx="281">
                  <c:v>51291925.650000006</c:v>
                </c:pt>
                <c:pt idx="282">
                  <c:v>48524256.380000003</c:v>
                </c:pt>
                <c:pt idx="283">
                  <c:v>47343313.25999999</c:v>
                </c:pt>
                <c:pt idx="284">
                  <c:v>49033981.729999989</c:v>
                </c:pt>
                <c:pt idx="285">
                  <c:v>52756596.600000016</c:v>
                </c:pt>
                <c:pt idx="286">
                  <c:v>53884508.579999983</c:v>
                </c:pt>
                <c:pt idx="287">
                  <c:v>49042227.940000013</c:v>
                </c:pt>
                <c:pt idx="288">
                  <c:v>40663525.31000001</c:v>
                </c:pt>
                <c:pt idx="289">
                  <c:v>42072143.809999995</c:v>
                </c:pt>
                <c:pt idx="290">
                  <c:v>44271573.589999996</c:v>
                </c:pt>
                <c:pt idx="291">
                  <c:v>45864125.740000002</c:v>
                </c:pt>
                <c:pt idx="292">
                  <c:v>57328329.260000013</c:v>
                </c:pt>
                <c:pt idx="293">
                  <c:v>59460218.970000006</c:v>
                </c:pt>
                <c:pt idx="294">
                  <c:v>60538004.61999999</c:v>
                </c:pt>
                <c:pt idx="295">
                  <c:v>58639388.249999993</c:v>
                </c:pt>
                <c:pt idx="296">
                  <c:v>58024788.519999996</c:v>
                </c:pt>
                <c:pt idx="297">
                  <c:v>57224010.410000034</c:v>
                </c:pt>
                <c:pt idx="298">
                  <c:v>56305763.020000011</c:v>
                </c:pt>
                <c:pt idx="299">
                  <c:v>57065562.350000016</c:v>
                </c:pt>
                <c:pt idx="300">
                  <c:v>64284105.699999996</c:v>
                </c:pt>
                <c:pt idx="301">
                  <c:v>65172793.87999998</c:v>
                </c:pt>
                <c:pt idx="302">
                  <c:v>60680854.750000022</c:v>
                </c:pt>
                <c:pt idx="303">
                  <c:v>57438944.339999996</c:v>
                </c:pt>
                <c:pt idx="304">
                  <c:v>57851426.489999995</c:v>
                </c:pt>
                <c:pt idx="305">
                  <c:v>50370994.080000013</c:v>
                </c:pt>
                <c:pt idx="306">
                  <c:v>56091745.040000007</c:v>
                </c:pt>
                <c:pt idx="307">
                  <c:v>58582000.73999998</c:v>
                </c:pt>
                <c:pt idx="308">
                  <c:v>53684837.650000006</c:v>
                </c:pt>
                <c:pt idx="309">
                  <c:v>55771469.110000007</c:v>
                </c:pt>
                <c:pt idx="310">
                  <c:v>66463834.520000003</c:v>
                </c:pt>
                <c:pt idx="311">
                  <c:v>78067013.570000008</c:v>
                </c:pt>
                <c:pt idx="312">
                  <c:v>99953879.959999979</c:v>
                </c:pt>
                <c:pt idx="313">
                  <c:v>117244213.29000004</c:v>
                </c:pt>
                <c:pt idx="314">
                  <c:v>126032981.18000001</c:v>
                </c:pt>
                <c:pt idx="315">
                  <c:v>121242112.30999996</c:v>
                </c:pt>
                <c:pt idx="316">
                  <c:v>221284692.39999998</c:v>
                </c:pt>
                <c:pt idx="317">
                  <c:v>226162862.33000004</c:v>
                </c:pt>
                <c:pt idx="318">
                  <c:v>237282946.24000001</c:v>
                </c:pt>
                <c:pt idx="319">
                  <c:v>237852200.63</c:v>
                </c:pt>
                <c:pt idx="320">
                  <c:v>248235612.92999998</c:v>
                </c:pt>
                <c:pt idx="321">
                  <c:v>251661146.53000003</c:v>
                </c:pt>
                <c:pt idx="322">
                  <c:v>247797126.77000004</c:v>
                </c:pt>
                <c:pt idx="323">
                  <c:v>242122128.47000009</c:v>
                </c:pt>
                <c:pt idx="324">
                  <c:v>330402918.77000004</c:v>
                </c:pt>
                <c:pt idx="325">
                  <c:v>307856255.29000002</c:v>
                </c:pt>
                <c:pt idx="326">
                  <c:v>299500328.31000018</c:v>
                </c:pt>
                <c:pt idx="327">
                  <c:v>308772885.47000003</c:v>
                </c:pt>
                <c:pt idx="328">
                  <c:v>312144482.84999996</c:v>
                </c:pt>
                <c:pt idx="329">
                  <c:v>202010543.96000013</c:v>
                </c:pt>
                <c:pt idx="330">
                  <c:v>98635926.87999998</c:v>
                </c:pt>
                <c:pt idx="331">
                  <c:v>81187459.189999998</c:v>
                </c:pt>
                <c:pt idx="332">
                  <c:v>82425769.529999986</c:v>
                </c:pt>
                <c:pt idx="333">
                  <c:v>78278031.919999987</c:v>
                </c:pt>
                <c:pt idx="334">
                  <c:v>71840613.510000005</c:v>
                </c:pt>
                <c:pt idx="335">
                  <c:v>94624523.340000004</c:v>
                </c:pt>
                <c:pt idx="336">
                  <c:v>88417634.079999983</c:v>
                </c:pt>
                <c:pt idx="337">
                  <c:v>100545648.25999999</c:v>
                </c:pt>
                <c:pt idx="338">
                  <c:v>91260148.299999982</c:v>
                </c:pt>
                <c:pt idx="339">
                  <c:v>92294118.699999988</c:v>
                </c:pt>
                <c:pt idx="340">
                  <c:v>86112254.569999978</c:v>
                </c:pt>
                <c:pt idx="341">
                  <c:v>94548252.589999989</c:v>
                </c:pt>
                <c:pt idx="342">
                  <c:v>97073327.950000033</c:v>
                </c:pt>
                <c:pt idx="343">
                  <c:v>90539148.190000013</c:v>
                </c:pt>
                <c:pt idx="344">
                  <c:v>99125458.969999999</c:v>
                </c:pt>
                <c:pt idx="345">
                  <c:v>110397068.68000001</c:v>
                </c:pt>
                <c:pt idx="346">
                  <c:v>108370358.04000005</c:v>
                </c:pt>
                <c:pt idx="347">
                  <c:v>107828609.59999998</c:v>
                </c:pt>
                <c:pt idx="348">
                  <c:v>113883406.29000005</c:v>
                </c:pt>
                <c:pt idx="349">
                  <c:v>115472982.77000001</c:v>
                </c:pt>
                <c:pt idx="350">
                  <c:v>93764133.960000023</c:v>
                </c:pt>
                <c:pt idx="351">
                  <c:v>71601237.689999968</c:v>
                </c:pt>
                <c:pt idx="352">
                  <c:v>77148711.750000015</c:v>
                </c:pt>
                <c:pt idx="353">
                  <c:v>81089461.590000018</c:v>
                </c:pt>
                <c:pt idx="354">
                  <c:v>80012062.449999958</c:v>
                </c:pt>
                <c:pt idx="355">
                  <c:v>97505060.309999958</c:v>
                </c:pt>
                <c:pt idx="356">
                  <c:v>100954797.56000008</c:v>
                </c:pt>
                <c:pt idx="357">
                  <c:v>90860894.549999997</c:v>
                </c:pt>
                <c:pt idx="358">
                  <c:v>101678310.25</c:v>
                </c:pt>
                <c:pt idx="359">
                  <c:v>138231050.24999997</c:v>
                </c:pt>
                <c:pt idx="360">
                  <c:v>164013177.21000004</c:v>
                </c:pt>
                <c:pt idx="361">
                  <c:v>164102774.24999991</c:v>
                </c:pt>
                <c:pt idx="362">
                  <c:v>180267125.85000002</c:v>
                </c:pt>
                <c:pt idx="363">
                  <c:v>183229406.55000001</c:v>
                </c:pt>
                <c:pt idx="364">
                  <c:v>179252983.20000002</c:v>
                </c:pt>
                <c:pt idx="365">
                  <c:v>240161037.94</c:v>
                </c:pt>
                <c:pt idx="366">
                  <c:v>291928171.69999999</c:v>
                </c:pt>
                <c:pt idx="367">
                  <c:v>308722021.86000013</c:v>
                </c:pt>
                <c:pt idx="368">
                  <c:v>352466435.39999998</c:v>
                </c:pt>
                <c:pt idx="369">
                  <c:v>394966053.59999996</c:v>
                </c:pt>
                <c:pt idx="370">
                  <c:v>398675764.56999999</c:v>
                </c:pt>
                <c:pt idx="371">
                  <c:v>381436573.00000006</c:v>
                </c:pt>
                <c:pt idx="372">
                  <c:v>408391398.93000001</c:v>
                </c:pt>
                <c:pt idx="373">
                  <c:v>452239346.33999991</c:v>
                </c:pt>
                <c:pt idx="374">
                  <c:v>438385968.80000019</c:v>
                </c:pt>
                <c:pt idx="375">
                  <c:v>469950305.95000005</c:v>
                </c:pt>
                <c:pt idx="376">
                  <c:v>511579410.25000012</c:v>
                </c:pt>
                <c:pt idx="377">
                  <c:v>522260730.87000012</c:v>
                </c:pt>
                <c:pt idx="378">
                  <c:v>461780641.56</c:v>
                </c:pt>
                <c:pt idx="379">
                  <c:v>422209666.83000004</c:v>
                </c:pt>
                <c:pt idx="380">
                  <c:v>518072116.09999985</c:v>
                </c:pt>
                <c:pt idx="381">
                  <c:v>499829545.13999999</c:v>
                </c:pt>
                <c:pt idx="382">
                  <c:v>525555578.52000004</c:v>
                </c:pt>
                <c:pt idx="383">
                  <c:v>554658666.5</c:v>
                </c:pt>
                <c:pt idx="384">
                  <c:v>557590341.50000024</c:v>
                </c:pt>
                <c:pt idx="385">
                  <c:v>496081658.48000002</c:v>
                </c:pt>
                <c:pt idx="386">
                  <c:v>431254727.52999991</c:v>
                </c:pt>
                <c:pt idx="387">
                  <c:v>461469544.86999989</c:v>
                </c:pt>
                <c:pt idx="388">
                  <c:v>474328478.98999995</c:v>
                </c:pt>
                <c:pt idx="389">
                  <c:v>489097890.22000003</c:v>
                </c:pt>
                <c:pt idx="390">
                  <c:v>535613370.50999993</c:v>
                </c:pt>
                <c:pt idx="391">
                  <c:v>562467173.79999983</c:v>
                </c:pt>
                <c:pt idx="392">
                  <c:v>578456278.9200002</c:v>
                </c:pt>
                <c:pt idx="393">
                  <c:v>449537757.48000008</c:v>
                </c:pt>
                <c:pt idx="394">
                  <c:v>397441768.85000008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60-4448-9299-DDACB446B495}"/>
            </c:ext>
          </c:extLst>
        </c:ser>
        <c:ser>
          <c:idx val="2"/>
          <c:order val="2"/>
          <c:tx>
            <c:strRef>
              <c:f>Load!$O$1</c:f>
              <c:strCache>
                <c:ptCount val="1"/>
                <c:pt idx="0">
                  <c:v>New_Invoice_Exposure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Load!$A$2:$A$396</c:f>
              <c:numCache>
                <c:formatCode>d\-mmm\-yy</c:formatCode>
                <c:ptCount val="395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  <c:pt idx="61">
                  <c:v>44835</c:v>
                </c:pt>
                <c:pt idx="62">
                  <c:v>44836</c:v>
                </c:pt>
                <c:pt idx="63">
                  <c:v>44837</c:v>
                </c:pt>
                <c:pt idx="64">
                  <c:v>44838</c:v>
                </c:pt>
                <c:pt idx="65">
                  <c:v>44839</c:v>
                </c:pt>
                <c:pt idx="66">
                  <c:v>44840</c:v>
                </c:pt>
                <c:pt idx="67">
                  <c:v>44841</c:v>
                </c:pt>
                <c:pt idx="68">
                  <c:v>44842</c:v>
                </c:pt>
                <c:pt idx="69">
                  <c:v>44843</c:v>
                </c:pt>
                <c:pt idx="70">
                  <c:v>44844</c:v>
                </c:pt>
                <c:pt idx="71">
                  <c:v>44845</c:v>
                </c:pt>
                <c:pt idx="72">
                  <c:v>44846</c:v>
                </c:pt>
                <c:pt idx="73">
                  <c:v>44847</c:v>
                </c:pt>
                <c:pt idx="74">
                  <c:v>44848</c:v>
                </c:pt>
                <c:pt idx="75">
                  <c:v>44849</c:v>
                </c:pt>
                <c:pt idx="76">
                  <c:v>44850</c:v>
                </c:pt>
                <c:pt idx="77">
                  <c:v>44851</c:v>
                </c:pt>
                <c:pt idx="78">
                  <c:v>44852</c:v>
                </c:pt>
                <c:pt idx="79">
                  <c:v>44853</c:v>
                </c:pt>
                <c:pt idx="80">
                  <c:v>44854</c:v>
                </c:pt>
                <c:pt idx="81">
                  <c:v>44855</c:v>
                </c:pt>
                <c:pt idx="82">
                  <c:v>44856</c:v>
                </c:pt>
                <c:pt idx="83">
                  <c:v>44857</c:v>
                </c:pt>
                <c:pt idx="84">
                  <c:v>44858</c:v>
                </c:pt>
                <c:pt idx="85">
                  <c:v>44859</c:v>
                </c:pt>
                <c:pt idx="86">
                  <c:v>44860</c:v>
                </c:pt>
                <c:pt idx="87">
                  <c:v>44861</c:v>
                </c:pt>
                <c:pt idx="88">
                  <c:v>44862</c:v>
                </c:pt>
                <c:pt idx="89">
                  <c:v>44863</c:v>
                </c:pt>
                <c:pt idx="90">
                  <c:v>44864</c:v>
                </c:pt>
                <c:pt idx="91">
                  <c:v>44865</c:v>
                </c:pt>
                <c:pt idx="92">
                  <c:v>44866</c:v>
                </c:pt>
                <c:pt idx="93">
                  <c:v>44867</c:v>
                </c:pt>
                <c:pt idx="94">
                  <c:v>44868</c:v>
                </c:pt>
                <c:pt idx="95">
                  <c:v>44869</c:v>
                </c:pt>
                <c:pt idx="96">
                  <c:v>44870</c:v>
                </c:pt>
                <c:pt idx="97">
                  <c:v>44871</c:v>
                </c:pt>
                <c:pt idx="98">
                  <c:v>44872</c:v>
                </c:pt>
                <c:pt idx="99">
                  <c:v>44873</c:v>
                </c:pt>
                <c:pt idx="100">
                  <c:v>44874</c:v>
                </c:pt>
                <c:pt idx="101">
                  <c:v>44875</c:v>
                </c:pt>
                <c:pt idx="102">
                  <c:v>44876</c:v>
                </c:pt>
                <c:pt idx="103">
                  <c:v>44877</c:v>
                </c:pt>
                <c:pt idx="104">
                  <c:v>44878</c:v>
                </c:pt>
                <c:pt idx="105">
                  <c:v>44879</c:v>
                </c:pt>
                <c:pt idx="106">
                  <c:v>44880</c:v>
                </c:pt>
                <c:pt idx="107">
                  <c:v>44881</c:v>
                </c:pt>
                <c:pt idx="108">
                  <c:v>44882</c:v>
                </c:pt>
                <c:pt idx="109">
                  <c:v>44883</c:v>
                </c:pt>
                <c:pt idx="110">
                  <c:v>44884</c:v>
                </c:pt>
                <c:pt idx="111">
                  <c:v>44885</c:v>
                </c:pt>
                <c:pt idx="112">
                  <c:v>44886</c:v>
                </c:pt>
                <c:pt idx="113">
                  <c:v>44887</c:v>
                </c:pt>
                <c:pt idx="114">
                  <c:v>44888</c:v>
                </c:pt>
                <c:pt idx="115">
                  <c:v>44889</c:v>
                </c:pt>
                <c:pt idx="116">
                  <c:v>44890</c:v>
                </c:pt>
                <c:pt idx="117">
                  <c:v>44891</c:v>
                </c:pt>
                <c:pt idx="118">
                  <c:v>44892</c:v>
                </c:pt>
                <c:pt idx="119">
                  <c:v>44893</c:v>
                </c:pt>
                <c:pt idx="120">
                  <c:v>44894</c:v>
                </c:pt>
                <c:pt idx="121">
                  <c:v>44895</c:v>
                </c:pt>
                <c:pt idx="122">
                  <c:v>44896</c:v>
                </c:pt>
                <c:pt idx="123">
                  <c:v>44897</c:v>
                </c:pt>
                <c:pt idx="124">
                  <c:v>44898</c:v>
                </c:pt>
                <c:pt idx="125">
                  <c:v>44899</c:v>
                </c:pt>
                <c:pt idx="126">
                  <c:v>44900</c:v>
                </c:pt>
                <c:pt idx="127">
                  <c:v>44901</c:v>
                </c:pt>
                <c:pt idx="128">
                  <c:v>44902</c:v>
                </c:pt>
                <c:pt idx="129">
                  <c:v>44903</c:v>
                </c:pt>
                <c:pt idx="130">
                  <c:v>44904</c:v>
                </c:pt>
                <c:pt idx="131">
                  <c:v>44905</c:v>
                </c:pt>
                <c:pt idx="132">
                  <c:v>44906</c:v>
                </c:pt>
                <c:pt idx="133">
                  <c:v>44907</c:v>
                </c:pt>
                <c:pt idx="134">
                  <c:v>44908</c:v>
                </c:pt>
                <c:pt idx="135">
                  <c:v>44909</c:v>
                </c:pt>
                <c:pt idx="136">
                  <c:v>44910</c:v>
                </c:pt>
                <c:pt idx="137">
                  <c:v>44911</c:v>
                </c:pt>
                <c:pt idx="138">
                  <c:v>44912</c:v>
                </c:pt>
                <c:pt idx="139">
                  <c:v>44913</c:v>
                </c:pt>
                <c:pt idx="140">
                  <c:v>44914</c:v>
                </c:pt>
                <c:pt idx="141">
                  <c:v>44915</c:v>
                </c:pt>
                <c:pt idx="142">
                  <c:v>44916</c:v>
                </c:pt>
                <c:pt idx="143">
                  <c:v>44917</c:v>
                </c:pt>
                <c:pt idx="144">
                  <c:v>44918</c:v>
                </c:pt>
                <c:pt idx="145">
                  <c:v>44919</c:v>
                </c:pt>
                <c:pt idx="146">
                  <c:v>44920</c:v>
                </c:pt>
                <c:pt idx="147">
                  <c:v>44921</c:v>
                </c:pt>
                <c:pt idx="148">
                  <c:v>44922</c:v>
                </c:pt>
                <c:pt idx="149">
                  <c:v>44923</c:v>
                </c:pt>
                <c:pt idx="150">
                  <c:v>44924</c:v>
                </c:pt>
                <c:pt idx="151">
                  <c:v>44925</c:v>
                </c:pt>
                <c:pt idx="152">
                  <c:v>44926</c:v>
                </c:pt>
                <c:pt idx="153">
                  <c:v>44927</c:v>
                </c:pt>
                <c:pt idx="154">
                  <c:v>44928</c:v>
                </c:pt>
                <c:pt idx="155">
                  <c:v>44929</c:v>
                </c:pt>
                <c:pt idx="156">
                  <c:v>44930</c:v>
                </c:pt>
                <c:pt idx="157">
                  <c:v>44931</c:v>
                </c:pt>
                <c:pt idx="158">
                  <c:v>44932</c:v>
                </c:pt>
                <c:pt idx="159">
                  <c:v>44933</c:v>
                </c:pt>
                <c:pt idx="160">
                  <c:v>44934</c:v>
                </c:pt>
                <c:pt idx="161">
                  <c:v>44935</c:v>
                </c:pt>
                <c:pt idx="162">
                  <c:v>44936</c:v>
                </c:pt>
                <c:pt idx="163">
                  <c:v>44937</c:v>
                </c:pt>
                <c:pt idx="164">
                  <c:v>44938</c:v>
                </c:pt>
                <c:pt idx="165">
                  <c:v>44939</c:v>
                </c:pt>
                <c:pt idx="166">
                  <c:v>44940</c:v>
                </c:pt>
                <c:pt idx="167">
                  <c:v>44941</c:v>
                </c:pt>
                <c:pt idx="168">
                  <c:v>44942</c:v>
                </c:pt>
                <c:pt idx="169">
                  <c:v>44943</c:v>
                </c:pt>
                <c:pt idx="170">
                  <c:v>44944</c:v>
                </c:pt>
                <c:pt idx="171">
                  <c:v>44945</c:v>
                </c:pt>
                <c:pt idx="172">
                  <c:v>44946</c:v>
                </c:pt>
                <c:pt idx="173">
                  <c:v>44947</c:v>
                </c:pt>
                <c:pt idx="174">
                  <c:v>44948</c:v>
                </c:pt>
                <c:pt idx="175">
                  <c:v>44949</c:v>
                </c:pt>
                <c:pt idx="176">
                  <c:v>44950</c:v>
                </c:pt>
                <c:pt idx="177">
                  <c:v>44951</c:v>
                </c:pt>
                <c:pt idx="178">
                  <c:v>44952</c:v>
                </c:pt>
                <c:pt idx="179">
                  <c:v>44953</c:v>
                </c:pt>
                <c:pt idx="180">
                  <c:v>44954</c:v>
                </c:pt>
                <c:pt idx="181">
                  <c:v>44955</c:v>
                </c:pt>
                <c:pt idx="182">
                  <c:v>44956</c:v>
                </c:pt>
                <c:pt idx="183">
                  <c:v>44957</c:v>
                </c:pt>
                <c:pt idx="184">
                  <c:v>44958</c:v>
                </c:pt>
                <c:pt idx="185">
                  <c:v>44959</c:v>
                </c:pt>
                <c:pt idx="186">
                  <c:v>44960</c:v>
                </c:pt>
                <c:pt idx="187">
                  <c:v>44961</c:v>
                </c:pt>
                <c:pt idx="188">
                  <c:v>44962</c:v>
                </c:pt>
                <c:pt idx="189">
                  <c:v>44963</c:v>
                </c:pt>
                <c:pt idx="190">
                  <c:v>44964</c:v>
                </c:pt>
                <c:pt idx="191">
                  <c:v>44965</c:v>
                </c:pt>
                <c:pt idx="192">
                  <c:v>44966</c:v>
                </c:pt>
                <c:pt idx="193">
                  <c:v>44967</c:v>
                </c:pt>
                <c:pt idx="194">
                  <c:v>44968</c:v>
                </c:pt>
                <c:pt idx="195">
                  <c:v>44969</c:v>
                </c:pt>
                <c:pt idx="196">
                  <c:v>44970</c:v>
                </c:pt>
                <c:pt idx="197">
                  <c:v>44971</c:v>
                </c:pt>
                <c:pt idx="198">
                  <c:v>44972</c:v>
                </c:pt>
                <c:pt idx="199">
                  <c:v>44973</c:v>
                </c:pt>
                <c:pt idx="200">
                  <c:v>44974</c:v>
                </c:pt>
                <c:pt idx="201">
                  <c:v>44975</c:v>
                </c:pt>
                <c:pt idx="202">
                  <c:v>44976</c:v>
                </c:pt>
                <c:pt idx="203">
                  <c:v>44977</c:v>
                </c:pt>
                <c:pt idx="204">
                  <c:v>44978</c:v>
                </c:pt>
                <c:pt idx="205">
                  <c:v>44979</c:v>
                </c:pt>
                <c:pt idx="206">
                  <c:v>44980</c:v>
                </c:pt>
                <c:pt idx="207">
                  <c:v>44981</c:v>
                </c:pt>
                <c:pt idx="208">
                  <c:v>44982</c:v>
                </c:pt>
                <c:pt idx="209">
                  <c:v>44983</c:v>
                </c:pt>
                <c:pt idx="210">
                  <c:v>44984</c:v>
                </c:pt>
                <c:pt idx="211">
                  <c:v>44985</c:v>
                </c:pt>
                <c:pt idx="212">
                  <c:v>44986</c:v>
                </c:pt>
                <c:pt idx="213">
                  <c:v>44987</c:v>
                </c:pt>
                <c:pt idx="214">
                  <c:v>44988</c:v>
                </c:pt>
                <c:pt idx="215">
                  <c:v>44989</c:v>
                </c:pt>
                <c:pt idx="216">
                  <c:v>44990</c:v>
                </c:pt>
                <c:pt idx="217">
                  <c:v>44991</c:v>
                </c:pt>
                <c:pt idx="218">
                  <c:v>44992</c:v>
                </c:pt>
                <c:pt idx="219">
                  <c:v>44993</c:v>
                </c:pt>
                <c:pt idx="220">
                  <c:v>44994</c:v>
                </c:pt>
                <c:pt idx="221">
                  <c:v>44995</c:v>
                </c:pt>
                <c:pt idx="222">
                  <c:v>44996</c:v>
                </c:pt>
                <c:pt idx="223">
                  <c:v>44997</c:v>
                </c:pt>
                <c:pt idx="224">
                  <c:v>44998</c:v>
                </c:pt>
                <c:pt idx="225">
                  <c:v>44999</c:v>
                </c:pt>
                <c:pt idx="226">
                  <c:v>45000</c:v>
                </c:pt>
                <c:pt idx="227">
                  <c:v>45001</c:v>
                </c:pt>
                <c:pt idx="228">
                  <c:v>45002</c:v>
                </c:pt>
                <c:pt idx="229">
                  <c:v>45003</c:v>
                </c:pt>
                <c:pt idx="230">
                  <c:v>45004</c:v>
                </c:pt>
                <c:pt idx="231">
                  <c:v>45005</c:v>
                </c:pt>
                <c:pt idx="232">
                  <c:v>45006</c:v>
                </c:pt>
                <c:pt idx="233">
                  <c:v>45007</c:v>
                </c:pt>
                <c:pt idx="234">
                  <c:v>45008</c:v>
                </c:pt>
                <c:pt idx="235">
                  <c:v>45009</c:v>
                </c:pt>
                <c:pt idx="236">
                  <c:v>45010</c:v>
                </c:pt>
                <c:pt idx="237">
                  <c:v>45011</c:v>
                </c:pt>
                <c:pt idx="238">
                  <c:v>45012</c:v>
                </c:pt>
                <c:pt idx="239">
                  <c:v>45013</c:v>
                </c:pt>
                <c:pt idx="240">
                  <c:v>45014</c:v>
                </c:pt>
                <c:pt idx="241">
                  <c:v>45015</c:v>
                </c:pt>
                <c:pt idx="242">
                  <c:v>45016</c:v>
                </c:pt>
                <c:pt idx="243">
                  <c:v>45017</c:v>
                </c:pt>
                <c:pt idx="244">
                  <c:v>45018</c:v>
                </c:pt>
                <c:pt idx="245">
                  <c:v>45019</c:v>
                </c:pt>
                <c:pt idx="246">
                  <c:v>45020</c:v>
                </c:pt>
                <c:pt idx="247">
                  <c:v>45021</c:v>
                </c:pt>
                <c:pt idx="248">
                  <c:v>45022</c:v>
                </c:pt>
                <c:pt idx="249">
                  <c:v>45023</c:v>
                </c:pt>
                <c:pt idx="250">
                  <c:v>45024</c:v>
                </c:pt>
                <c:pt idx="251">
                  <c:v>45025</c:v>
                </c:pt>
                <c:pt idx="252">
                  <c:v>45026</c:v>
                </c:pt>
                <c:pt idx="253">
                  <c:v>45027</c:v>
                </c:pt>
                <c:pt idx="254">
                  <c:v>45028</c:v>
                </c:pt>
                <c:pt idx="255">
                  <c:v>45029</c:v>
                </c:pt>
                <c:pt idx="256">
                  <c:v>45030</c:v>
                </c:pt>
                <c:pt idx="257">
                  <c:v>45031</c:v>
                </c:pt>
                <c:pt idx="258">
                  <c:v>45032</c:v>
                </c:pt>
                <c:pt idx="259">
                  <c:v>45033</c:v>
                </c:pt>
                <c:pt idx="260">
                  <c:v>45034</c:v>
                </c:pt>
                <c:pt idx="261">
                  <c:v>45035</c:v>
                </c:pt>
                <c:pt idx="262">
                  <c:v>45036</c:v>
                </c:pt>
                <c:pt idx="263">
                  <c:v>45037</c:v>
                </c:pt>
                <c:pt idx="264">
                  <c:v>45038</c:v>
                </c:pt>
                <c:pt idx="265">
                  <c:v>45039</c:v>
                </c:pt>
                <c:pt idx="266">
                  <c:v>45040</c:v>
                </c:pt>
                <c:pt idx="267">
                  <c:v>45041</c:v>
                </c:pt>
                <c:pt idx="268">
                  <c:v>45042</c:v>
                </c:pt>
                <c:pt idx="269">
                  <c:v>45043</c:v>
                </c:pt>
                <c:pt idx="270">
                  <c:v>45044</c:v>
                </c:pt>
                <c:pt idx="271">
                  <c:v>45045</c:v>
                </c:pt>
                <c:pt idx="272">
                  <c:v>45046</c:v>
                </c:pt>
                <c:pt idx="273">
                  <c:v>45047</c:v>
                </c:pt>
                <c:pt idx="274">
                  <c:v>45048</c:v>
                </c:pt>
                <c:pt idx="275">
                  <c:v>45049</c:v>
                </c:pt>
                <c:pt idx="276">
                  <c:v>45050</c:v>
                </c:pt>
                <c:pt idx="277">
                  <c:v>45051</c:v>
                </c:pt>
                <c:pt idx="278">
                  <c:v>45052</c:v>
                </c:pt>
                <c:pt idx="279">
                  <c:v>45053</c:v>
                </c:pt>
                <c:pt idx="280">
                  <c:v>45054</c:v>
                </c:pt>
                <c:pt idx="281">
                  <c:v>45055</c:v>
                </c:pt>
                <c:pt idx="282">
                  <c:v>45056</c:v>
                </c:pt>
                <c:pt idx="283">
                  <c:v>45057</c:v>
                </c:pt>
                <c:pt idx="284">
                  <c:v>45058</c:v>
                </c:pt>
                <c:pt idx="285">
                  <c:v>45059</c:v>
                </c:pt>
                <c:pt idx="286">
                  <c:v>45060</c:v>
                </c:pt>
                <c:pt idx="287">
                  <c:v>45061</c:v>
                </c:pt>
                <c:pt idx="288">
                  <c:v>45062</c:v>
                </c:pt>
                <c:pt idx="289">
                  <c:v>45063</c:v>
                </c:pt>
                <c:pt idx="290">
                  <c:v>45064</c:v>
                </c:pt>
                <c:pt idx="291">
                  <c:v>45065</c:v>
                </c:pt>
                <c:pt idx="292">
                  <c:v>45066</c:v>
                </c:pt>
                <c:pt idx="293">
                  <c:v>45067</c:v>
                </c:pt>
                <c:pt idx="294">
                  <c:v>45068</c:v>
                </c:pt>
                <c:pt idx="295">
                  <c:v>45069</c:v>
                </c:pt>
                <c:pt idx="296">
                  <c:v>45070</c:v>
                </c:pt>
                <c:pt idx="297">
                  <c:v>45071</c:v>
                </c:pt>
                <c:pt idx="298">
                  <c:v>45072</c:v>
                </c:pt>
                <c:pt idx="299">
                  <c:v>45073</c:v>
                </c:pt>
                <c:pt idx="300">
                  <c:v>45074</c:v>
                </c:pt>
                <c:pt idx="301">
                  <c:v>45075</c:v>
                </c:pt>
                <c:pt idx="302">
                  <c:v>45076</c:v>
                </c:pt>
                <c:pt idx="303">
                  <c:v>45077</c:v>
                </c:pt>
                <c:pt idx="304">
                  <c:v>45078</c:v>
                </c:pt>
                <c:pt idx="305">
                  <c:v>45079</c:v>
                </c:pt>
                <c:pt idx="306">
                  <c:v>45080</c:v>
                </c:pt>
                <c:pt idx="307">
                  <c:v>45081</c:v>
                </c:pt>
                <c:pt idx="308">
                  <c:v>45082</c:v>
                </c:pt>
                <c:pt idx="309">
                  <c:v>45083</c:v>
                </c:pt>
                <c:pt idx="310">
                  <c:v>45084</c:v>
                </c:pt>
                <c:pt idx="311">
                  <c:v>45085</c:v>
                </c:pt>
                <c:pt idx="312">
                  <c:v>45086</c:v>
                </c:pt>
                <c:pt idx="313">
                  <c:v>45087</c:v>
                </c:pt>
                <c:pt idx="314">
                  <c:v>45088</c:v>
                </c:pt>
                <c:pt idx="315">
                  <c:v>45089</c:v>
                </c:pt>
                <c:pt idx="316">
                  <c:v>45090</c:v>
                </c:pt>
                <c:pt idx="317">
                  <c:v>45091</c:v>
                </c:pt>
                <c:pt idx="318">
                  <c:v>45092</c:v>
                </c:pt>
                <c:pt idx="319">
                  <c:v>45093</c:v>
                </c:pt>
                <c:pt idx="320">
                  <c:v>45094</c:v>
                </c:pt>
                <c:pt idx="321">
                  <c:v>45095</c:v>
                </c:pt>
                <c:pt idx="322">
                  <c:v>45096</c:v>
                </c:pt>
                <c:pt idx="323">
                  <c:v>45097</c:v>
                </c:pt>
                <c:pt idx="324">
                  <c:v>45098</c:v>
                </c:pt>
                <c:pt idx="325">
                  <c:v>45099</c:v>
                </c:pt>
                <c:pt idx="326">
                  <c:v>45100</c:v>
                </c:pt>
                <c:pt idx="327">
                  <c:v>45101</c:v>
                </c:pt>
                <c:pt idx="328">
                  <c:v>45102</c:v>
                </c:pt>
                <c:pt idx="329">
                  <c:v>45103</c:v>
                </c:pt>
                <c:pt idx="330">
                  <c:v>45104</c:v>
                </c:pt>
                <c:pt idx="331">
                  <c:v>45105</c:v>
                </c:pt>
                <c:pt idx="332">
                  <c:v>45106</c:v>
                </c:pt>
                <c:pt idx="333">
                  <c:v>45107</c:v>
                </c:pt>
                <c:pt idx="334">
                  <c:v>45108</c:v>
                </c:pt>
                <c:pt idx="335">
                  <c:v>45109</c:v>
                </c:pt>
                <c:pt idx="336">
                  <c:v>45110</c:v>
                </c:pt>
                <c:pt idx="337">
                  <c:v>45111</c:v>
                </c:pt>
                <c:pt idx="338">
                  <c:v>45112</c:v>
                </c:pt>
                <c:pt idx="339">
                  <c:v>45113</c:v>
                </c:pt>
                <c:pt idx="340">
                  <c:v>45114</c:v>
                </c:pt>
                <c:pt idx="341">
                  <c:v>45115</c:v>
                </c:pt>
                <c:pt idx="342">
                  <c:v>45116</c:v>
                </c:pt>
                <c:pt idx="343">
                  <c:v>45117</c:v>
                </c:pt>
                <c:pt idx="344">
                  <c:v>45118</c:v>
                </c:pt>
                <c:pt idx="345">
                  <c:v>45119</c:v>
                </c:pt>
                <c:pt idx="346">
                  <c:v>45120</c:v>
                </c:pt>
                <c:pt idx="347">
                  <c:v>45121</c:v>
                </c:pt>
                <c:pt idx="348">
                  <c:v>45122</c:v>
                </c:pt>
                <c:pt idx="349">
                  <c:v>45123</c:v>
                </c:pt>
                <c:pt idx="350">
                  <c:v>45124</c:v>
                </c:pt>
                <c:pt idx="351">
                  <c:v>45125</c:v>
                </c:pt>
                <c:pt idx="352">
                  <c:v>45126</c:v>
                </c:pt>
                <c:pt idx="353">
                  <c:v>45127</c:v>
                </c:pt>
                <c:pt idx="354">
                  <c:v>45128</c:v>
                </c:pt>
                <c:pt idx="355">
                  <c:v>45129</c:v>
                </c:pt>
                <c:pt idx="356">
                  <c:v>45130</c:v>
                </c:pt>
                <c:pt idx="357">
                  <c:v>45131</c:v>
                </c:pt>
                <c:pt idx="358">
                  <c:v>45132</c:v>
                </c:pt>
                <c:pt idx="359">
                  <c:v>45133</c:v>
                </c:pt>
                <c:pt idx="360">
                  <c:v>45134</c:v>
                </c:pt>
                <c:pt idx="361">
                  <c:v>45135</c:v>
                </c:pt>
                <c:pt idx="362">
                  <c:v>45136</c:v>
                </c:pt>
                <c:pt idx="363">
                  <c:v>45137</c:v>
                </c:pt>
                <c:pt idx="364">
                  <c:v>45138</c:v>
                </c:pt>
                <c:pt idx="365">
                  <c:v>45139</c:v>
                </c:pt>
                <c:pt idx="366">
                  <c:v>45140</c:v>
                </c:pt>
                <c:pt idx="367">
                  <c:v>45141</c:v>
                </c:pt>
                <c:pt idx="368">
                  <c:v>45142</c:v>
                </c:pt>
                <c:pt idx="369">
                  <c:v>45143</c:v>
                </c:pt>
                <c:pt idx="370">
                  <c:v>45144</c:v>
                </c:pt>
                <c:pt idx="371">
                  <c:v>45145</c:v>
                </c:pt>
                <c:pt idx="372">
                  <c:v>45146</c:v>
                </c:pt>
                <c:pt idx="373">
                  <c:v>45147</c:v>
                </c:pt>
                <c:pt idx="374">
                  <c:v>45148</c:v>
                </c:pt>
                <c:pt idx="375">
                  <c:v>45149</c:v>
                </c:pt>
                <c:pt idx="376">
                  <c:v>45150</c:v>
                </c:pt>
                <c:pt idx="377">
                  <c:v>45151</c:v>
                </c:pt>
                <c:pt idx="378">
                  <c:v>45152</c:v>
                </c:pt>
                <c:pt idx="379">
                  <c:v>45153</c:v>
                </c:pt>
                <c:pt idx="380">
                  <c:v>45154</c:v>
                </c:pt>
                <c:pt idx="381">
                  <c:v>45155</c:v>
                </c:pt>
                <c:pt idx="382">
                  <c:v>45156</c:v>
                </c:pt>
                <c:pt idx="383">
                  <c:v>45157</c:v>
                </c:pt>
                <c:pt idx="384">
                  <c:v>45158</c:v>
                </c:pt>
                <c:pt idx="385">
                  <c:v>45159</c:v>
                </c:pt>
                <c:pt idx="386">
                  <c:v>45160</c:v>
                </c:pt>
                <c:pt idx="387">
                  <c:v>45161</c:v>
                </c:pt>
                <c:pt idx="388">
                  <c:v>45162</c:v>
                </c:pt>
                <c:pt idx="389">
                  <c:v>45163</c:v>
                </c:pt>
                <c:pt idx="390">
                  <c:v>45164</c:v>
                </c:pt>
                <c:pt idx="391">
                  <c:v>45165</c:v>
                </c:pt>
                <c:pt idx="392">
                  <c:v>45166</c:v>
                </c:pt>
                <c:pt idx="393">
                  <c:v>45167</c:v>
                </c:pt>
                <c:pt idx="394">
                  <c:v>45168</c:v>
                </c:pt>
              </c:numCache>
            </c:numRef>
          </c:cat>
          <c:val>
            <c:numRef>
              <c:f>Load!$O$2:$O$396</c:f>
              <c:numCache>
                <c:formatCode>#,##0.00</c:formatCode>
                <c:ptCount val="395"/>
                <c:pt idx="0">
                  <c:v>78219918.480000004</c:v>
                </c:pt>
                <c:pt idx="1">
                  <c:v>64825768.879999995</c:v>
                </c:pt>
                <c:pt idx="2">
                  <c:v>61901080.690000013</c:v>
                </c:pt>
                <c:pt idx="3">
                  <c:v>62194751.839999996</c:v>
                </c:pt>
                <c:pt idx="4">
                  <c:v>61082229.81000001</c:v>
                </c:pt>
                <c:pt idx="5">
                  <c:v>66947312.690000005</c:v>
                </c:pt>
                <c:pt idx="6">
                  <c:v>68992233.910000026</c:v>
                </c:pt>
                <c:pt idx="7">
                  <c:v>68992233.909999967</c:v>
                </c:pt>
                <c:pt idx="8">
                  <c:v>61300725.25</c:v>
                </c:pt>
                <c:pt idx="9">
                  <c:v>56007081.410000004</c:v>
                </c:pt>
                <c:pt idx="10">
                  <c:v>55361920.820000008</c:v>
                </c:pt>
                <c:pt idx="11">
                  <c:v>57069074.100000001</c:v>
                </c:pt>
                <c:pt idx="12">
                  <c:v>55362623.610000014</c:v>
                </c:pt>
                <c:pt idx="13">
                  <c:v>56924566.560000002</c:v>
                </c:pt>
                <c:pt idx="14">
                  <c:v>56924566.560000002</c:v>
                </c:pt>
                <c:pt idx="15">
                  <c:v>58797586.630000003</c:v>
                </c:pt>
                <c:pt idx="16">
                  <c:v>57868877.060000002</c:v>
                </c:pt>
                <c:pt idx="17">
                  <c:v>56313375.030000001</c:v>
                </c:pt>
                <c:pt idx="18">
                  <c:v>59020819.909999996</c:v>
                </c:pt>
                <c:pt idx="19">
                  <c:v>57981894.979999989</c:v>
                </c:pt>
                <c:pt idx="20">
                  <c:v>57981894.980000004</c:v>
                </c:pt>
                <c:pt idx="21">
                  <c:v>57981894.979999974</c:v>
                </c:pt>
                <c:pt idx="22">
                  <c:v>54669402.189999998</c:v>
                </c:pt>
                <c:pt idx="23">
                  <c:v>46492867.359999999</c:v>
                </c:pt>
                <c:pt idx="24">
                  <c:v>42802901.770000011</c:v>
                </c:pt>
                <c:pt idx="25">
                  <c:v>41305610.170000002</c:v>
                </c:pt>
                <c:pt idx="26">
                  <c:v>35176945.280000009</c:v>
                </c:pt>
                <c:pt idx="27">
                  <c:v>36137787.039999992</c:v>
                </c:pt>
                <c:pt idx="28">
                  <c:v>44718622.630000018</c:v>
                </c:pt>
                <c:pt idx="29">
                  <c:v>47926595.930000007</c:v>
                </c:pt>
                <c:pt idx="30">
                  <c:v>46983952.020000003</c:v>
                </c:pt>
                <c:pt idx="31">
                  <c:v>48285029.590000004</c:v>
                </c:pt>
                <c:pt idx="32">
                  <c:v>47094457.680000015</c:v>
                </c:pt>
                <c:pt idx="33">
                  <c:v>44228337.639999993</c:v>
                </c:pt>
                <c:pt idx="34">
                  <c:v>47338101.369999997</c:v>
                </c:pt>
                <c:pt idx="35">
                  <c:v>47338101.369999997</c:v>
                </c:pt>
                <c:pt idx="36">
                  <c:v>46864396.270000011</c:v>
                </c:pt>
                <c:pt idx="37">
                  <c:v>43647575.180000022</c:v>
                </c:pt>
                <c:pt idx="38">
                  <c:v>44270397.600000001</c:v>
                </c:pt>
                <c:pt idx="39">
                  <c:v>45618541.530000009</c:v>
                </c:pt>
                <c:pt idx="40">
                  <c:v>45906181.620000005</c:v>
                </c:pt>
                <c:pt idx="41">
                  <c:v>46791750.189999998</c:v>
                </c:pt>
                <c:pt idx="42">
                  <c:v>46791750.190000005</c:v>
                </c:pt>
                <c:pt idx="43">
                  <c:v>50364595.260000013</c:v>
                </c:pt>
                <c:pt idx="44">
                  <c:v>56721312.750000007</c:v>
                </c:pt>
                <c:pt idx="45">
                  <c:v>63344395.660000004</c:v>
                </c:pt>
                <c:pt idx="46">
                  <c:v>59551746.82</c:v>
                </c:pt>
                <c:pt idx="47">
                  <c:v>56173315.960000008</c:v>
                </c:pt>
                <c:pt idx="48">
                  <c:v>56415491.689999998</c:v>
                </c:pt>
                <c:pt idx="49">
                  <c:v>56415491.690000005</c:v>
                </c:pt>
                <c:pt idx="50">
                  <c:v>48329729.009999998</c:v>
                </c:pt>
                <c:pt idx="51">
                  <c:v>46675998.5</c:v>
                </c:pt>
                <c:pt idx="52">
                  <c:v>43742142.649999999</c:v>
                </c:pt>
                <c:pt idx="53">
                  <c:v>40494953.95000001</c:v>
                </c:pt>
                <c:pt idx="54">
                  <c:v>41281807.469999999</c:v>
                </c:pt>
                <c:pt idx="55">
                  <c:v>42116526.689999998</c:v>
                </c:pt>
                <c:pt idx="56">
                  <c:v>42116526.689999998</c:v>
                </c:pt>
                <c:pt idx="57">
                  <c:v>42259356.320000008</c:v>
                </c:pt>
                <c:pt idx="58">
                  <c:v>46490673.559999995</c:v>
                </c:pt>
                <c:pt idx="59">
                  <c:v>46656260.689999998</c:v>
                </c:pt>
                <c:pt idx="60">
                  <c:v>44188026.609999999</c:v>
                </c:pt>
                <c:pt idx="61">
                  <c:v>42113824.049999997</c:v>
                </c:pt>
                <c:pt idx="62">
                  <c:v>43421513.399999999</c:v>
                </c:pt>
                <c:pt idx="63">
                  <c:v>43421513.399999991</c:v>
                </c:pt>
                <c:pt idx="64">
                  <c:v>45558563.090000004</c:v>
                </c:pt>
                <c:pt idx="65">
                  <c:v>41936166.379999995</c:v>
                </c:pt>
                <c:pt idx="66">
                  <c:v>43157891.469999991</c:v>
                </c:pt>
                <c:pt idx="67">
                  <c:v>46728156.120000005</c:v>
                </c:pt>
                <c:pt idx="68">
                  <c:v>47473407.529999994</c:v>
                </c:pt>
                <c:pt idx="69">
                  <c:v>47955810.910000011</c:v>
                </c:pt>
                <c:pt idx="70">
                  <c:v>47955810.910000004</c:v>
                </c:pt>
                <c:pt idx="71">
                  <c:v>47581389.79999999</c:v>
                </c:pt>
                <c:pt idx="72">
                  <c:v>47162030.050000004</c:v>
                </c:pt>
                <c:pt idx="73">
                  <c:v>45420641.859999999</c:v>
                </c:pt>
                <c:pt idx="74">
                  <c:v>50495464.480000004</c:v>
                </c:pt>
                <c:pt idx="75">
                  <c:v>47400833.630000018</c:v>
                </c:pt>
                <c:pt idx="76">
                  <c:v>47784946.82</c:v>
                </c:pt>
                <c:pt idx="77">
                  <c:v>47784946.820000023</c:v>
                </c:pt>
                <c:pt idx="78">
                  <c:v>43828461.199999996</c:v>
                </c:pt>
                <c:pt idx="79">
                  <c:v>38168710.580000013</c:v>
                </c:pt>
                <c:pt idx="80">
                  <c:v>39104134.550000012</c:v>
                </c:pt>
                <c:pt idx="81">
                  <c:v>39196759.319999993</c:v>
                </c:pt>
                <c:pt idx="82">
                  <c:v>36161630.86999999</c:v>
                </c:pt>
                <c:pt idx="83">
                  <c:v>36782247.160000011</c:v>
                </c:pt>
                <c:pt idx="84">
                  <c:v>36782247.160000004</c:v>
                </c:pt>
                <c:pt idx="85">
                  <c:v>27567846.789999999</c:v>
                </c:pt>
                <c:pt idx="86">
                  <c:v>19583100.079999998</c:v>
                </c:pt>
                <c:pt idx="87">
                  <c:v>18127635.529999997</c:v>
                </c:pt>
                <c:pt idx="88">
                  <c:v>15430088.359999999</c:v>
                </c:pt>
                <c:pt idx="89">
                  <c:v>14676231.720000008</c:v>
                </c:pt>
                <c:pt idx="90">
                  <c:v>15832665.99</c:v>
                </c:pt>
                <c:pt idx="91">
                  <c:v>15832665.990000002</c:v>
                </c:pt>
                <c:pt idx="92">
                  <c:v>14468152.809999999</c:v>
                </c:pt>
                <c:pt idx="93">
                  <c:v>14760126.229999997</c:v>
                </c:pt>
                <c:pt idx="94">
                  <c:v>15083365.800000003</c:v>
                </c:pt>
                <c:pt idx="95">
                  <c:v>16052071.120000001</c:v>
                </c:pt>
                <c:pt idx="96">
                  <c:v>19190854.560000006</c:v>
                </c:pt>
                <c:pt idx="97">
                  <c:v>21045219.200000003</c:v>
                </c:pt>
                <c:pt idx="98">
                  <c:v>21045219.200000003</c:v>
                </c:pt>
                <c:pt idx="99">
                  <c:v>27000704.540000007</c:v>
                </c:pt>
                <c:pt idx="100">
                  <c:v>34330247.870000005</c:v>
                </c:pt>
                <c:pt idx="101">
                  <c:v>33260097.479999989</c:v>
                </c:pt>
                <c:pt idx="102">
                  <c:v>30219063.849999998</c:v>
                </c:pt>
                <c:pt idx="103">
                  <c:v>28294934.32</c:v>
                </c:pt>
                <c:pt idx="104">
                  <c:v>29972807.740000002</c:v>
                </c:pt>
                <c:pt idx="105">
                  <c:v>29972807.740000006</c:v>
                </c:pt>
                <c:pt idx="106">
                  <c:v>38548552.789999999</c:v>
                </c:pt>
                <c:pt idx="107">
                  <c:v>49609527.630000018</c:v>
                </c:pt>
                <c:pt idx="108">
                  <c:v>55793947.770000011</c:v>
                </c:pt>
                <c:pt idx="109">
                  <c:v>56414026.840000004</c:v>
                </c:pt>
                <c:pt idx="110">
                  <c:v>54896215.43</c:v>
                </c:pt>
                <c:pt idx="111">
                  <c:v>50780028.480000012</c:v>
                </c:pt>
                <c:pt idx="112">
                  <c:v>50780028.479999997</c:v>
                </c:pt>
                <c:pt idx="113">
                  <c:v>52787019.919999987</c:v>
                </c:pt>
                <c:pt idx="114">
                  <c:v>53144615.970000006</c:v>
                </c:pt>
                <c:pt idx="115">
                  <c:v>53552021.739999972</c:v>
                </c:pt>
                <c:pt idx="116">
                  <c:v>49602602.899999984</c:v>
                </c:pt>
                <c:pt idx="117">
                  <c:v>46614288.850000001</c:v>
                </c:pt>
                <c:pt idx="118">
                  <c:v>47095334.499999993</c:v>
                </c:pt>
                <c:pt idx="119">
                  <c:v>47095334.5</c:v>
                </c:pt>
                <c:pt idx="120">
                  <c:v>43466074.18</c:v>
                </c:pt>
                <c:pt idx="121">
                  <c:v>36888571.099999987</c:v>
                </c:pt>
                <c:pt idx="122">
                  <c:v>35676539.519999988</c:v>
                </c:pt>
                <c:pt idx="123">
                  <c:v>37872731.640000001</c:v>
                </c:pt>
                <c:pt idx="124">
                  <c:v>39729338.170000002</c:v>
                </c:pt>
                <c:pt idx="125">
                  <c:v>40610854.680000007</c:v>
                </c:pt>
                <c:pt idx="126">
                  <c:v>40610854.68</c:v>
                </c:pt>
                <c:pt idx="127">
                  <c:v>34384052.310000002</c:v>
                </c:pt>
                <c:pt idx="128">
                  <c:v>30262008.449999996</c:v>
                </c:pt>
                <c:pt idx="129">
                  <c:v>28269721.859999992</c:v>
                </c:pt>
                <c:pt idx="130">
                  <c:v>28090456.909999996</c:v>
                </c:pt>
                <c:pt idx="131">
                  <c:v>24837335.68</c:v>
                </c:pt>
                <c:pt idx="132">
                  <c:v>24837335.68</c:v>
                </c:pt>
                <c:pt idx="133">
                  <c:v>24837335.679999996</c:v>
                </c:pt>
                <c:pt idx="134">
                  <c:v>21343683.630000003</c:v>
                </c:pt>
                <c:pt idx="135">
                  <c:v>40017660.480000012</c:v>
                </c:pt>
                <c:pt idx="136">
                  <c:v>46456182.559999995</c:v>
                </c:pt>
                <c:pt idx="137">
                  <c:v>91056521.580000013</c:v>
                </c:pt>
                <c:pt idx="138">
                  <c:v>89265054.970000014</c:v>
                </c:pt>
                <c:pt idx="139">
                  <c:v>89445911.500000015</c:v>
                </c:pt>
                <c:pt idx="140">
                  <c:v>92181901.320000008</c:v>
                </c:pt>
                <c:pt idx="141">
                  <c:v>89861177.079999998</c:v>
                </c:pt>
                <c:pt idx="142">
                  <c:v>87230669.349999979</c:v>
                </c:pt>
                <c:pt idx="143">
                  <c:v>76416952.660000041</c:v>
                </c:pt>
                <c:pt idx="144">
                  <c:v>74144075.570000008</c:v>
                </c:pt>
                <c:pt idx="145">
                  <c:v>72134670.930000022</c:v>
                </c:pt>
                <c:pt idx="146">
                  <c:v>73072346.360000014</c:v>
                </c:pt>
                <c:pt idx="147">
                  <c:v>74415935.060000017</c:v>
                </c:pt>
                <c:pt idx="148">
                  <c:v>69564087.760000005</c:v>
                </c:pt>
                <c:pt idx="149">
                  <c:v>70055453.409999996</c:v>
                </c:pt>
                <c:pt idx="150">
                  <c:v>68971721.280000001</c:v>
                </c:pt>
                <c:pt idx="151">
                  <c:v>65804332.349999987</c:v>
                </c:pt>
                <c:pt idx="152">
                  <c:v>65804332.349999994</c:v>
                </c:pt>
                <c:pt idx="153">
                  <c:v>66152681.550000012</c:v>
                </c:pt>
                <c:pt idx="154">
                  <c:v>66152681.54999999</c:v>
                </c:pt>
                <c:pt idx="155">
                  <c:v>66152681.549999997</c:v>
                </c:pt>
                <c:pt idx="156">
                  <c:v>61265165.179999992</c:v>
                </c:pt>
                <c:pt idx="157">
                  <c:v>50890114.739999995</c:v>
                </c:pt>
                <c:pt idx="158">
                  <c:v>3346329.8000000026</c:v>
                </c:pt>
                <c:pt idx="159">
                  <c:v>742662.43000000028</c:v>
                </c:pt>
                <c:pt idx="160">
                  <c:v>1152011.3400000008</c:v>
                </c:pt>
                <c:pt idx="161">
                  <c:v>2341193.5199999991</c:v>
                </c:pt>
                <c:pt idx="162">
                  <c:v>5327356.650000005</c:v>
                </c:pt>
                <c:pt idx="163">
                  <c:v>1855452.5200000054</c:v>
                </c:pt>
                <c:pt idx="164">
                  <c:v>1785551.6200000015</c:v>
                </c:pt>
                <c:pt idx="165">
                  <c:v>650327.36000000103</c:v>
                </c:pt>
                <c:pt idx="166">
                  <c:v>14284367.610000005</c:v>
                </c:pt>
                <c:pt idx="167">
                  <c:v>17154732.469999995</c:v>
                </c:pt>
                <c:pt idx="168">
                  <c:v>17154732.469999999</c:v>
                </c:pt>
                <c:pt idx="169">
                  <c:v>15660080.98</c:v>
                </c:pt>
                <c:pt idx="170">
                  <c:v>16284569.149999999</c:v>
                </c:pt>
                <c:pt idx="171">
                  <c:v>17448696.330000002</c:v>
                </c:pt>
                <c:pt idx="172">
                  <c:v>19783461.02</c:v>
                </c:pt>
                <c:pt idx="173">
                  <c:v>23702684.93</c:v>
                </c:pt>
                <c:pt idx="174">
                  <c:v>25653823.109999999</c:v>
                </c:pt>
                <c:pt idx="175">
                  <c:v>25653823.109999999</c:v>
                </c:pt>
                <c:pt idx="176">
                  <c:v>29227353.380000006</c:v>
                </c:pt>
                <c:pt idx="177">
                  <c:v>23229369.080000006</c:v>
                </c:pt>
                <c:pt idx="178">
                  <c:v>22492435.479999997</c:v>
                </c:pt>
                <c:pt idx="179">
                  <c:v>22514368.079999994</c:v>
                </c:pt>
                <c:pt idx="180">
                  <c:v>23439539.440000009</c:v>
                </c:pt>
                <c:pt idx="181">
                  <c:v>23693008.960000005</c:v>
                </c:pt>
                <c:pt idx="182">
                  <c:v>23693008.960000001</c:v>
                </c:pt>
                <c:pt idx="183">
                  <c:v>21592349.540000007</c:v>
                </c:pt>
                <c:pt idx="184">
                  <c:v>22471574.919999998</c:v>
                </c:pt>
                <c:pt idx="185">
                  <c:v>23094996.289999999</c:v>
                </c:pt>
                <c:pt idx="186">
                  <c:v>20579596.930000007</c:v>
                </c:pt>
                <c:pt idx="187">
                  <c:v>20118574.840000011</c:v>
                </c:pt>
                <c:pt idx="188">
                  <c:v>20483438.400000013</c:v>
                </c:pt>
                <c:pt idx="189">
                  <c:v>20483438.400000013</c:v>
                </c:pt>
                <c:pt idx="190">
                  <c:v>17708919.180000007</c:v>
                </c:pt>
                <c:pt idx="191">
                  <c:v>19845705.109999996</c:v>
                </c:pt>
                <c:pt idx="192">
                  <c:v>18344896.040000007</c:v>
                </c:pt>
                <c:pt idx="193">
                  <c:v>16022813.560000002</c:v>
                </c:pt>
                <c:pt idx="194">
                  <c:v>12091026.339999996</c:v>
                </c:pt>
                <c:pt idx="195">
                  <c:v>12348859.499999996</c:v>
                </c:pt>
                <c:pt idx="196">
                  <c:v>12348859.499999991</c:v>
                </c:pt>
                <c:pt idx="197">
                  <c:v>4530536.9699999979</c:v>
                </c:pt>
                <c:pt idx="198">
                  <c:v>15655533.25</c:v>
                </c:pt>
                <c:pt idx="199">
                  <c:v>15300519.059999995</c:v>
                </c:pt>
                <c:pt idx="200">
                  <c:v>16506464.899999997</c:v>
                </c:pt>
                <c:pt idx="201">
                  <c:v>16904259.420000002</c:v>
                </c:pt>
                <c:pt idx="202">
                  <c:v>17570017.760000002</c:v>
                </c:pt>
                <c:pt idx="203">
                  <c:v>17570017.760000002</c:v>
                </c:pt>
                <c:pt idx="204">
                  <c:v>16315030.859999988</c:v>
                </c:pt>
                <c:pt idx="205">
                  <c:v>8119069.5599999959</c:v>
                </c:pt>
                <c:pt idx="206">
                  <c:v>10207677.890000008</c:v>
                </c:pt>
                <c:pt idx="207">
                  <c:v>14274746.969999989</c:v>
                </c:pt>
                <c:pt idx="208">
                  <c:v>15607720.659999996</c:v>
                </c:pt>
                <c:pt idx="209">
                  <c:v>16533214.319999997</c:v>
                </c:pt>
                <c:pt idx="210">
                  <c:v>16533214.32</c:v>
                </c:pt>
                <c:pt idx="211">
                  <c:v>19847726.909999985</c:v>
                </c:pt>
                <c:pt idx="212">
                  <c:v>21718061.930000003</c:v>
                </c:pt>
                <c:pt idx="213">
                  <c:v>20117845.939999998</c:v>
                </c:pt>
                <c:pt idx="214">
                  <c:v>20618613.569999997</c:v>
                </c:pt>
                <c:pt idx="215">
                  <c:v>19647223.200000003</c:v>
                </c:pt>
                <c:pt idx="216">
                  <c:v>19946608.75</c:v>
                </c:pt>
                <c:pt idx="217">
                  <c:v>19946608.75</c:v>
                </c:pt>
                <c:pt idx="218">
                  <c:v>19060020.180000003</c:v>
                </c:pt>
                <c:pt idx="219">
                  <c:v>18881789.309999999</c:v>
                </c:pt>
                <c:pt idx="220">
                  <c:v>20333489.770000003</c:v>
                </c:pt>
                <c:pt idx="221">
                  <c:v>20684623.500000004</c:v>
                </c:pt>
                <c:pt idx="222">
                  <c:v>22486436.109999996</c:v>
                </c:pt>
                <c:pt idx="223">
                  <c:v>22998292.719999995</c:v>
                </c:pt>
                <c:pt idx="224">
                  <c:v>22998292.720000003</c:v>
                </c:pt>
                <c:pt idx="225">
                  <c:v>21620463.090000004</c:v>
                </c:pt>
                <c:pt idx="226">
                  <c:v>35319085.089999989</c:v>
                </c:pt>
                <c:pt idx="227">
                  <c:v>36441181.419999994</c:v>
                </c:pt>
                <c:pt idx="228">
                  <c:v>36238505.960000008</c:v>
                </c:pt>
                <c:pt idx="229">
                  <c:v>36495200.570000008</c:v>
                </c:pt>
                <c:pt idx="230">
                  <c:v>37043734.030000001</c:v>
                </c:pt>
                <c:pt idx="231">
                  <c:v>37043734.030000009</c:v>
                </c:pt>
                <c:pt idx="232">
                  <c:v>38364251.859999999</c:v>
                </c:pt>
                <c:pt idx="233">
                  <c:v>36921662.009999998</c:v>
                </c:pt>
                <c:pt idx="234">
                  <c:v>36575417.07</c:v>
                </c:pt>
                <c:pt idx="235">
                  <c:v>28135248.260000002</c:v>
                </c:pt>
                <c:pt idx="236">
                  <c:v>27766015.069999993</c:v>
                </c:pt>
                <c:pt idx="237">
                  <c:v>28597568.719999988</c:v>
                </c:pt>
                <c:pt idx="238">
                  <c:v>28597568.719999991</c:v>
                </c:pt>
                <c:pt idx="239">
                  <c:v>29754374.850000009</c:v>
                </c:pt>
                <c:pt idx="240">
                  <c:v>29640841.65000001</c:v>
                </c:pt>
                <c:pt idx="241">
                  <c:v>30343863.909999996</c:v>
                </c:pt>
                <c:pt idx="242">
                  <c:v>30891021.829999994</c:v>
                </c:pt>
                <c:pt idx="243">
                  <c:v>28202384.519999992</c:v>
                </c:pt>
                <c:pt idx="244">
                  <c:v>28782456.599999987</c:v>
                </c:pt>
                <c:pt idx="245">
                  <c:v>28837072.59999999</c:v>
                </c:pt>
                <c:pt idx="246">
                  <c:v>30067312.949999999</c:v>
                </c:pt>
                <c:pt idx="247">
                  <c:v>26221694.520000003</c:v>
                </c:pt>
                <c:pt idx="248">
                  <c:v>23978969.029999994</c:v>
                </c:pt>
                <c:pt idx="249">
                  <c:v>23843517.50999999</c:v>
                </c:pt>
                <c:pt idx="250">
                  <c:v>21913185.609999992</c:v>
                </c:pt>
                <c:pt idx="251">
                  <c:v>22431073.50999999</c:v>
                </c:pt>
                <c:pt idx="252">
                  <c:v>22431073.50999999</c:v>
                </c:pt>
                <c:pt idx="253">
                  <c:v>17175275.979999997</c:v>
                </c:pt>
                <c:pt idx="254">
                  <c:v>18296393.670000002</c:v>
                </c:pt>
                <c:pt idx="255">
                  <c:v>20466278.069999993</c:v>
                </c:pt>
                <c:pt idx="256">
                  <c:v>31399507.910000004</c:v>
                </c:pt>
                <c:pt idx="257">
                  <c:v>33257333.549999993</c:v>
                </c:pt>
                <c:pt idx="258">
                  <c:v>33963877.530000001</c:v>
                </c:pt>
                <c:pt idx="259">
                  <c:v>33963877.529999994</c:v>
                </c:pt>
                <c:pt idx="260">
                  <c:v>37392719.619999997</c:v>
                </c:pt>
                <c:pt idx="261">
                  <c:v>37983268.239999995</c:v>
                </c:pt>
                <c:pt idx="262">
                  <c:v>36465031.119999982</c:v>
                </c:pt>
                <c:pt idx="263">
                  <c:v>34240799.430000015</c:v>
                </c:pt>
                <c:pt idx="264">
                  <c:v>35155244.799999982</c:v>
                </c:pt>
                <c:pt idx="265">
                  <c:v>32645338.449999996</c:v>
                </c:pt>
                <c:pt idx="266">
                  <c:v>32645338.450000003</c:v>
                </c:pt>
                <c:pt idx="267">
                  <c:v>25108086.359999992</c:v>
                </c:pt>
                <c:pt idx="268">
                  <c:v>30771184.190000013</c:v>
                </c:pt>
                <c:pt idx="269">
                  <c:v>34506765.080000006</c:v>
                </c:pt>
                <c:pt idx="270">
                  <c:v>35444463.010000013</c:v>
                </c:pt>
                <c:pt idx="271">
                  <c:v>35467604.090000011</c:v>
                </c:pt>
                <c:pt idx="272">
                  <c:v>36308968.100000001</c:v>
                </c:pt>
                <c:pt idx="273">
                  <c:v>36289494.909999996</c:v>
                </c:pt>
                <c:pt idx="274">
                  <c:v>39734128.189999998</c:v>
                </c:pt>
                <c:pt idx="275">
                  <c:v>41756149.149999999</c:v>
                </c:pt>
                <c:pt idx="276">
                  <c:v>41406977.07</c:v>
                </c:pt>
                <c:pt idx="277">
                  <c:v>44078088.619999997</c:v>
                </c:pt>
                <c:pt idx="278">
                  <c:v>43435585.899999999</c:v>
                </c:pt>
                <c:pt idx="279">
                  <c:v>44273262.450000003</c:v>
                </c:pt>
                <c:pt idx="280">
                  <c:v>44273262.450000003</c:v>
                </c:pt>
                <c:pt idx="281">
                  <c:v>42121402.579999998</c:v>
                </c:pt>
                <c:pt idx="282">
                  <c:v>44077924.399999999</c:v>
                </c:pt>
                <c:pt idx="283">
                  <c:v>47144253.25</c:v>
                </c:pt>
                <c:pt idx="284">
                  <c:v>49274788.600000001</c:v>
                </c:pt>
                <c:pt idx="285">
                  <c:v>49869492.810000002</c:v>
                </c:pt>
                <c:pt idx="286">
                  <c:v>49869492.810000002</c:v>
                </c:pt>
                <c:pt idx="287">
                  <c:v>49869492.810000002</c:v>
                </c:pt>
                <c:pt idx="288">
                  <c:v>59100923.649999999</c:v>
                </c:pt>
                <c:pt idx="289">
                  <c:v>55526870.289999999</c:v>
                </c:pt>
                <c:pt idx="290">
                  <c:v>55478683.979999997</c:v>
                </c:pt>
                <c:pt idx="291">
                  <c:v>55116735.140000001</c:v>
                </c:pt>
                <c:pt idx="292">
                  <c:v>54915432.619999997</c:v>
                </c:pt>
                <c:pt idx="293">
                  <c:v>55471949.560000002</c:v>
                </c:pt>
                <c:pt idx="294">
                  <c:v>55949228</c:v>
                </c:pt>
                <c:pt idx="295">
                  <c:v>45376634.979999997</c:v>
                </c:pt>
                <c:pt idx="296">
                  <c:v>40079603.530000001</c:v>
                </c:pt>
                <c:pt idx="297">
                  <c:v>38984964.43</c:v>
                </c:pt>
                <c:pt idx="298">
                  <c:v>38938407.840000004</c:v>
                </c:pt>
                <c:pt idx="299">
                  <c:v>36974683.390000001</c:v>
                </c:pt>
                <c:pt idx="300">
                  <c:v>41700426.140000001</c:v>
                </c:pt>
                <c:pt idx="301">
                  <c:v>41700426.140000001</c:v>
                </c:pt>
                <c:pt idx="302">
                  <c:v>37840910.460000001</c:v>
                </c:pt>
                <c:pt idx="303">
                  <c:v>37745611.399999999</c:v>
                </c:pt>
                <c:pt idx="304">
                  <c:v>38635999.660000011</c:v>
                </c:pt>
                <c:pt idx="305">
                  <c:v>39307236.13000001</c:v>
                </c:pt>
                <c:pt idx="306" formatCode="General">
                  <c:v>40578443.089999996</c:v>
                </c:pt>
                <c:pt idx="307" formatCode="General">
                  <c:v>41379020.789999992</c:v>
                </c:pt>
                <c:pt idx="308" formatCode="General">
                  <c:v>41379020.789999969</c:v>
                </c:pt>
                <c:pt idx="309" formatCode="General">
                  <c:v>47908479.950000003</c:v>
                </c:pt>
                <c:pt idx="310" formatCode="General">
                  <c:v>55576775.899999999</c:v>
                </c:pt>
                <c:pt idx="311" formatCode="General">
                  <c:v>64140534.660000011</c:v>
                </c:pt>
                <c:pt idx="312" formatCode="General">
                  <c:v>84529863.820000023</c:v>
                </c:pt>
                <c:pt idx="313" formatCode="General">
                  <c:v>95327654.929999992</c:v>
                </c:pt>
                <c:pt idx="314" formatCode="General">
                  <c:v>98443699.639999986</c:v>
                </c:pt>
                <c:pt idx="315" formatCode="General">
                  <c:v>98443699.639999971</c:v>
                </c:pt>
                <c:pt idx="316" formatCode="General">
                  <c:v>191958942.44000003</c:v>
                </c:pt>
                <c:pt idx="317" formatCode="General">
                  <c:v>209231408.42999998</c:v>
                </c:pt>
                <c:pt idx="318" formatCode="General">
                  <c:v>220633540.36000001</c:v>
                </c:pt>
                <c:pt idx="319" formatCode="General">
                  <c:v>222412050.78999999</c:v>
                </c:pt>
                <c:pt idx="320" formatCode="General">
                  <c:v>224877641.55999997</c:v>
                </c:pt>
                <c:pt idx="321" formatCode="General">
                  <c:v>226053691.80000001</c:v>
                </c:pt>
                <c:pt idx="322" formatCode="General">
                  <c:v>226053691.79999995</c:v>
                </c:pt>
                <c:pt idx="323" formatCode="General">
                  <c:v>228111892.34999999</c:v>
                </c:pt>
                <c:pt idx="324" formatCode="General">
                  <c:v>218042961.78000003</c:v>
                </c:pt>
                <c:pt idx="325" formatCode="General">
                  <c:v>222199683.47000006</c:v>
                </c:pt>
                <c:pt idx="326" formatCode="General">
                  <c:v>220937226.72</c:v>
                </c:pt>
                <c:pt idx="327" formatCode="General">
                  <c:v>210694211.9000001</c:v>
                </c:pt>
                <c:pt idx="328" formatCode="General">
                  <c:v>211494031.60000002</c:v>
                </c:pt>
                <c:pt idx="329" formatCode="General">
                  <c:v>211494031.60000002</c:v>
                </c:pt>
                <c:pt idx="330" formatCode="General">
                  <c:v>217540652.06999999</c:v>
                </c:pt>
                <c:pt idx="331" formatCode="General">
                  <c:v>205811814.29999995</c:v>
                </c:pt>
                <c:pt idx="332" formatCode="General">
                  <c:v>202709690.85000002</c:v>
                </c:pt>
                <c:pt idx="333" formatCode="General">
                  <c:v>179591684.49999997</c:v>
                </c:pt>
                <c:pt idx="334" formatCode="General">
                  <c:v>163597721.47999999</c:v>
                </c:pt>
                <c:pt idx="335" formatCode="General">
                  <c:v>181364464.17000002</c:v>
                </c:pt>
                <c:pt idx="336" formatCode="General">
                  <c:v>181364464.17000002</c:v>
                </c:pt>
                <c:pt idx="337" formatCode="General">
                  <c:v>97563375.019999981</c:v>
                </c:pt>
                <c:pt idx="338" formatCode="General">
                  <c:v>89687642.469999984</c:v>
                </c:pt>
                <c:pt idx="339" formatCode="General">
                  <c:v>79856197.860000029</c:v>
                </c:pt>
                <c:pt idx="340" formatCode="General">
                  <c:v>79565018.320000023</c:v>
                </c:pt>
                <c:pt idx="341" formatCode="General">
                  <c:v>77614605.309999987</c:v>
                </c:pt>
                <c:pt idx="342" formatCode="General">
                  <c:v>77924136.51000005</c:v>
                </c:pt>
                <c:pt idx="343" formatCode="General">
                  <c:v>77924136.51000002</c:v>
                </c:pt>
                <c:pt idx="344" formatCode="General">
                  <c:v>81943155.00999999</c:v>
                </c:pt>
                <c:pt idx="345" formatCode="General">
                  <c:v>93455228.830000013</c:v>
                </c:pt>
                <c:pt idx="346" formatCode="General">
                  <c:v>88545618.75999999</c:v>
                </c:pt>
                <c:pt idx="347" formatCode="General">
                  <c:v>85693202.199999988</c:v>
                </c:pt>
                <c:pt idx="348" formatCode="General">
                  <c:v>103416539.37</c:v>
                </c:pt>
                <c:pt idx="349" formatCode="General">
                  <c:v>103907048.27</c:v>
                </c:pt>
                <c:pt idx="350" formatCode="General">
                  <c:v>103907048.27000001</c:v>
                </c:pt>
                <c:pt idx="351" formatCode="General">
                  <c:v>103059062.96000001</c:v>
                </c:pt>
                <c:pt idx="352" formatCode="General">
                  <c:v>108534254.33</c:v>
                </c:pt>
                <c:pt idx="353" formatCode="General">
                  <c:v>116496492.90000002</c:v>
                </c:pt>
                <c:pt idx="354" formatCode="General">
                  <c:v>115863934.33999999</c:v>
                </c:pt>
                <c:pt idx="355" formatCode="General">
                  <c:v>118121833.06999998</c:v>
                </c:pt>
                <c:pt idx="356" formatCode="General">
                  <c:v>116315803.98999998</c:v>
                </c:pt>
                <c:pt idx="357" formatCode="General">
                  <c:v>116315803.98999998</c:v>
                </c:pt>
                <c:pt idx="358" formatCode="General">
                  <c:v>120354922.72999999</c:v>
                </c:pt>
                <c:pt idx="359" formatCode="General">
                  <c:v>138706842.98999995</c:v>
                </c:pt>
                <c:pt idx="360" formatCode="General">
                  <c:v>150597148.94999993</c:v>
                </c:pt>
                <c:pt idx="361" formatCode="General">
                  <c:v>151754327.29000008</c:v>
                </c:pt>
                <c:pt idx="362" formatCode="General">
                  <c:v>162409457.54999995</c:v>
                </c:pt>
                <c:pt idx="363" formatCode="General">
                  <c:v>163358409.42999995</c:v>
                </c:pt>
                <c:pt idx="364" formatCode="General">
                  <c:v>163358409.42999995</c:v>
                </c:pt>
                <c:pt idx="365" formatCode="_(* #,##0.00_);_(* \(#,##0.00\);_(* &quot;-&quot;??_);_(@_)">
                  <c:v>205493348.91999999</c:v>
                </c:pt>
                <c:pt idx="366" formatCode="_(* #,##0.00_);_(* \(#,##0.00\);_(* &quot;-&quot;??_);_(@_)">
                  <c:v>248880854.86000004</c:v>
                </c:pt>
                <c:pt idx="367" formatCode="_(* #,##0.00_);_(* \(#,##0.00\);_(* &quot;-&quot;??_);_(@_)">
                  <c:v>265855983.72000003</c:v>
                </c:pt>
                <c:pt idx="368" formatCode="_(* #,##0.00_);_(* \(#,##0.00\);_(* &quot;-&quot;??_);_(@_)">
                  <c:v>316246512.65999997</c:v>
                </c:pt>
                <c:pt idx="369" formatCode="_(* #,##0.00_);_(* \(#,##0.00\);_(* &quot;-&quot;??_);_(@_)">
                  <c:v>318176259.56999999</c:v>
                </c:pt>
                <c:pt idx="370" formatCode="_(* #,##0.00_);_(* \(#,##0.00\);_(* &quot;-&quot;??_);_(@_)">
                  <c:v>319947927.3900001</c:v>
                </c:pt>
                <c:pt idx="371" formatCode="_(* #,##0.00_);_(* \(#,##0.00\);_(* &quot;-&quot;??_);_(@_)">
                  <c:v>319947927.38999999</c:v>
                </c:pt>
                <c:pt idx="372" formatCode="_(* #,##0.00_);_(* \(#,##0.00\);_(* &quot;-&quot;??_);_(@_)">
                  <c:v>377319872.18999988</c:v>
                </c:pt>
                <c:pt idx="373" formatCode="_(* #,##0.00_);_(* \(#,##0.00\);_(* &quot;-&quot;??_);_(@_)">
                  <c:v>415849764.03000009</c:v>
                </c:pt>
                <c:pt idx="374" formatCode="_(* #,##0.00_);_(* \(#,##0.00\);_(* &quot;-&quot;??_);_(@_)">
                  <c:v>410519992.05999994</c:v>
                </c:pt>
                <c:pt idx="375" formatCode="_(* #,##0.00_);_(* \(#,##0.00\);_(* &quot;-&quot;??_);_(@_)">
                  <c:v>409607584.25</c:v>
                </c:pt>
                <c:pt idx="376" formatCode="_(* #,##0.00_);_(* \(#,##0.00\);_(* &quot;-&quot;??_);_(@_)">
                  <c:v>427997048.67000008</c:v>
                </c:pt>
                <c:pt idx="377" formatCode="_(* #,##0.00_);_(* \(#,##0.00\);_(* &quot;-&quot;??_);_(@_)">
                  <c:v>427362244.79000002</c:v>
                </c:pt>
                <c:pt idx="378" formatCode="_(* #,##0.00_);_(* \(#,##0.00\);_(* &quot;-&quot;??_);_(@_)">
                  <c:v>427362244.79000008</c:v>
                </c:pt>
                <c:pt idx="379" formatCode="_(* #,##0.00_);_(* \(#,##0.00\);_(* &quot;-&quot;??_);_(@_)">
                  <c:v>463001399.41999996</c:v>
                </c:pt>
                <c:pt idx="380" formatCode="_(* #,##0.00_);_(* \(#,##0.00\);_(* &quot;-&quot;??_);_(@_)">
                  <c:v>580055417.64999998</c:v>
                </c:pt>
                <c:pt idx="381" formatCode="_(* #,##0.00_);_(* \(#,##0.00\);_(* &quot;-&quot;??_);_(@_)">
                  <c:v>613218824.80000019</c:v>
                </c:pt>
                <c:pt idx="382" formatCode="_(* #,##0.00_);_(* \(#,##0.00\);_(* &quot;-&quot;??_);_(@_)">
                  <c:v>633411353.84000003</c:v>
                </c:pt>
                <c:pt idx="383" formatCode="_(* #,##0.00_);_(* \(#,##0.00\);_(* &quot;-&quot;??_);_(@_)">
                  <c:v>635829760.15000021</c:v>
                </c:pt>
                <c:pt idx="384" formatCode="_(* #,##0.00_);_(* \(#,##0.00\);_(* &quot;-&quot;??_);_(@_)">
                  <c:v>634932107.51000047</c:v>
                </c:pt>
                <c:pt idx="385" formatCode="_(* #,##0.00_);_(* \(#,##0.00\);_(* &quot;-&quot;??_);_(@_)">
                  <c:v>634932107.51000035</c:v>
                </c:pt>
                <c:pt idx="386" formatCode="_(* #,##0.00_);_(* \(#,##0.00\);_(* &quot;-&quot;??_);_(@_)">
                  <c:v>569487078.42999995</c:v>
                </c:pt>
                <c:pt idx="387" formatCode="_(* #,##0.00_);_(* \(#,##0.00\);_(* &quot;-&quot;??_);_(@_)">
                  <c:v>565250301.54000008</c:v>
                </c:pt>
                <c:pt idx="388" formatCode="_(* #,##0.00_);_(* \(#,##0.00\);_(* &quot;-&quot;??_);_(@_)">
                  <c:v>560996827.51999986</c:v>
                </c:pt>
                <c:pt idx="389" formatCode="_(* #,##0.00_);_(* \(#,##0.00\);_(* &quot;-&quot;??_);_(@_)">
                  <c:v>502112388.44000012</c:v>
                </c:pt>
                <c:pt idx="390" formatCode="_(* #,##0.00_);_(* \(#,##0.00\);_(* &quot;-&quot;??_);_(@_)">
                  <c:v>494136675.23999977</c:v>
                </c:pt>
                <c:pt idx="391" formatCode="_(* #,##0.00_);_(* \(#,##0.00\);_(* &quot;-&quot;??_);_(@_)">
                  <c:v>495527604.22999984</c:v>
                </c:pt>
                <c:pt idx="392" formatCode="_(* #,##0.00_);_(* \(#,##0.00\);_(* &quot;-&quot;??_);_(@_)">
                  <c:v>556332717.31999993</c:v>
                </c:pt>
                <c:pt idx="393" formatCode="_(* #,##0.00_);_(* \(#,##0.00\);_(* &quot;-&quot;??_);_(@_)">
                  <c:v>534190742.43000019</c:v>
                </c:pt>
                <c:pt idx="394" formatCode="_(* #,##0.00_);_(* \(#,##0.00\);_(* &quot;-&quot;??_);_(@_)">
                  <c:v>510539973.44999987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60-4448-9299-DDACB446B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Trader!$F$1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Trader!$A$2:$A$397</c:f>
              <c:numCache>
                <c:formatCode>d\-mmm\-yy</c:formatCode>
                <c:ptCount val="396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  <c:pt idx="61">
                  <c:v>44835</c:v>
                </c:pt>
                <c:pt idx="62">
                  <c:v>44836</c:v>
                </c:pt>
                <c:pt idx="63">
                  <c:v>44837</c:v>
                </c:pt>
                <c:pt idx="64">
                  <c:v>44838</c:v>
                </c:pt>
                <c:pt idx="65">
                  <c:v>44839</c:v>
                </c:pt>
                <c:pt idx="66">
                  <c:v>44840</c:v>
                </c:pt>
                <c:pt idx="67">
                  <c:v>44841</c:v>
                </c:pt>
                <c:pt idx="68">
                  <c:v>44842</c:v>
                </c:pt>
                <c:pt idx="69">
                  <c:v>44843</c:v>
                </c:pt>
                <c:pt idx="70">
                  <c:v>44844</c:v>
                </c:pt>
                <c:pt idx="71">
                  <c:v>44845</c:v>
                </c:pt>
                <c:pt idx="72">
                  <c:v>44846</c:v>
                </c:pt>
                <c:pt idx="73">
                  <c:v>44847</c:v>
                </c:pt>
                <c:pt idx="74">
                  <c:v>44848</c:v>
                </c:pt>
                <c:pt idx="75">
                  <c:v>44849</c:v>
                </c:pt>
                <c:pt idx="76">
                  <c:v>44850</c:v>
                </c:pt>
                <c:pt idx="77">
                  <c:v>44851</c:v>
                </c:pt>
                <c:pt idx="78">
                  <c:v>44852</c:v>
                </c:pt>
                <c:pt idx="79">
                  <c:v>44853</c:v>
                </c:pt>
                <c:pt idx="80">
                  <c:v>44854</c:v>
                </c:pt>
                <c:pt idx="81">
                  <c:v>44855</c:v>
                </c:pt>
                <c:pt idx="82">
                  <c:v>44856</c:v>
                </c:pt>
                <c:pt idx="83">
                  <c:v>44857</c:v>
                </c:pt>
                <c:pt idx="84">
                  <c:v>44858</c:v>
                </c:pt>
                <c:pt idx="85">
                  <c:v>44859</c:v>
                </c:pt>
                <c:pt idx="86">
                  <c:v>44860</c:v>
                </c:pt>
                <c:pt idx="87">
                  <c:v>44861</c:v>
                </c:pt>
                <c:pt idx="88">
                  <c:v>44862</c:v>
                </c:pt>
                <c:pt idx="89">
                  <c:v>44863</c:v>
                </c:pt>
                <c:pt idx="90">
                  <c:v>44864</c:v>
                </c:pt>
                <c:pt idx="91">
                  <c:v>44865</c:v>
                </c:pt>
                <c:pt idx="92">
                  <c:v>44866</c:v>
                </c:pt>
                <c:pt idx="93">
                  <c:v>44867</c:v>
                </c:pt>
                <c:pt idx="94">
                  <c:v>44868</c:v>
                </c:pt>
                <c:pt idx="95">
                  <c:v>44869</c:v>
                </c:pt>
                <c:pt idx="96">
                  <c:v>44870</c:v>
                </c:pt>
                <c:pt idx="97">
                  <c:v>44871</c:v>
                </c:pt>
                <c:pt idx="98">
                  <c:v>44872</c:v>
                </c:pt>
                <c:pt idx="99">
                  <c:v>44873</c:v>
                </c:pt>
                <c:pt idx="100">
                  <c:v>44874</c:v>
                </c:pt>
                <c:pt idx="101">
                  <c:v>44875</c:v>
                </c:pt>
                <c:pt idx="102">
                  <c:v>44876</c:v>
                </c:pt>
                <c:pt idx="103">
                  <c:v>44877</c:v>
                </c:pt>
                <c:pt idx="104">
                  <c:v>44878</c:v>
                </c:pt>
                <c:pt idx="105">
                  <c:v>44879</c:v>
                </c:pt>
                <c:pt idx="106">
                  <c:v>44880</c:v>
                </c:pt>
                <c:pt idx="107">
                  <c:v>44881</c:v>
                </c:pt>
                <c:pt idx="108">
                  <c:v>44882</c:v>
                </c:pt>
                <c:pt idx="109">
                  <c:v>44883</c:v>
                </c:pt>
                <c:pt idx="110">
                  <c:v>44884</c:v>
                </c:pt>
                <c:pt idx="111">
                  <c:v>44885</c:v>
                </c:pt>
                <c:pt idx="112">
                  <c:v>44886</c:v>
                </c:pt>
                <c:pt idx="113">
                  <c:v>44887</c:v>
                </c:pt>
                <c:pt idx="114">
                  <c:v>44888</c:v>
                </c:pt>
                <c:pt idx="115">
                  <c:v>44889</c:v>
                </c:pt>
                <c:pt idx="116">
                  <c:v>44890</c:v>
                </c:pt>
                <c:pt idx="117">
                  <c:v>44891</c:v>
                </c:pt>
                <c:pt idx="118">
                  <c:v>44892</c:v>
                </c:pt>
                <c:pt idx="119">
                  <c:v>44893</c:v>
                </c:pt>
                <c:pt idx="120">
                  <c:v>44894</c:v>
                </c:pt>
                <c:pt idx="121">
                  <c:v>44895</c:v>
                </c:pt>
                <c:pt idx="122">
                  <c:v>44896</c:v>
                </c:pt>
                <c:pt idx="123">
                  <c:v>44897</c:v>
                </c:pt>
                <c:pt idx="124">
                  <c:v>44898</c:v>
                </c:pt>
                <c:pt idx="125">
                  <c:v>44899</c:v>
                </c:pt>
                <c:pt idx="126">
                  <c:v>44900</c:v>
                </c:pt>
                <c:pt idx="127">
                  <c:v>44901</c:v>
                </c:pt>
                <c:pt idx="128">
                  <c:v>44902</c:v>
                </c:pt>
                <c:pt idx="129">
                  <c:v>44903</c:v>
                </c:pt>
                <c:pt idx="130">
                  <c:v>44904</c:v>
                </c:pt>
                <c:pt idx="131">
                  <c:v>44905</c:v>
                </c:pt>
                <c:pt idx="132">
                  <c:v>44906</c:v>
                </c:pt>
                <c:pt idx="133">
                  <c:v>44907</c:v>
                </c:pt>
                <c:pt idx="134">
                  <c:v>44908</c:v>
                </c:pt>
                <c:pt idx="135">
                  <c:v>44909</c:v>
                </c:pt>
                <c:pt idx="136">
                  <c:v>44910</c:v>
                </c:pt>
                <c:pt idx="137">
                  <c:v>44911</c:v>
                </c:pt>
                <c:pt idx="138">
                  <c:v>44912</c:v>
                </c:pt>
                <c:pt idx="139">
                  <c:v>44913</c:v>
                </c:pt>
                <c:pt idx="140">
                  <c:v>44914</c:v>
                </c:pt>
                <c:pt idx="141">
                  <c:v>44915</c:v>
                </c:pt>
                <c:pt idx="142">
                  <c:v>44916</c:v>
                </c:pt>
                <c:pt idx="143">
                  <c:v>44917</c:v>
                </c:pt>
                <c:pt idx="144">
                  <c:v>44918</c:v>
                </c:pt>
                <c:pt idx="145">
                  <c:v>44919</c:v>
                </c:pt>
                <c:pt idx="146">
                  <c:v>44920</c:v>
                </c:pt>
                <c:pt idx="147">
                  <c:v>44921</c:v>
                </c:pt>
                <c:pt idx="148">
                  <c:v>44922</c:v>
                </c:pt>
                <c:pt idx="149">
                  <c:v>44923</c:v>
                </c:pt>
                <c:pt idx="150">
                  <c:v>44924</c:v>
                </c:pt>
                <c:pt idx="151">
                  <c:v>44925</c:v>
                </c:pt>
                <c:pt idx="152">
                  <c:v>44926</c:v>
                </c:pt>
                <c:pt idx="153">
                  <c:v>44927</c:v>
                </c:pt>
                <c:pt idx="154">
                  <c:v>44928</c:v>
                </c:pt>
                <c:pt idx="155">
                  <c:v>44929</c:v>
                </c:pt>
                <c:pt idx="156">
                  <c:v>44930</c:v>
                </c:pt>
                <c:pt idx="157">
                  <c:v>44931</c:v>
                </c:pt>
                <c:pt idx="158">
                  <c:v>44932</c:v>
                </c:pt>
                <c:pt idx="159">
                  <c:v>44933</c:v>
                </c:pt>
                <c:pt idx="160">
                  <c:v>44934</c:v>
                </c:pt>
                <c:pt idx="161">
                  <c:v>44935</c:v>
                </c:pt>
                <c:pt idx="162">
                  <c:v>44936</c:v>
                </c:pt>
                <c:pt idx="163">
                  <c:v>44937</c:v>
                </c:pt>
                <c:pt idx="164">
                  <c:v>44938</c:v>
                </c:pt>
                <c:pt idx="165">
                  <c:v>44939</c:v>
                </c:pt>
                <c:pt idx="166">
                  <c:v>44940</c:v>
                </c:pt>
                <c:pt idx="167">
                  <c:v>44941</c:v>
                </c:pt>
                <c:pt idx="168">
                  <c:v>44942</c:v>
                </c:pt>
                <c:pt idx="169">
                  <c:v>44943</c:v>
                </c:pt>
                <c:pt idx="170">
                  <c:v>44944</c:v>
                </c:pt>
                <c:pt idx="171">
                  <c:v>44945</c:v>
                </c:pt>
                <c:pt idx="172">
                  <c:v>44946</c:v>
                </c:pt>
                <c:pt idx="173">
                  <c:v>44947</c:v>
                </c:pt>
                <c:pt idx="174">
                  <c:v>44948</c:v>
                </c:pt>
                <c:pt idx="175">
                  <c:v>44949</c:v>
                </c:pt>
                <c:pt idx="176">
                  <c:v>44950</c:v>
                </c:pt>
                <c:pt idx="177">
                  <c:v>44951</c:v>
                </c:pt>
                <c:pt idx="178">
                  <c:v>44952</c:v>
                </c:pt>
                <c:pt idx="179">
                  <c:v>44953</c:v>
                </c:pt>
                <c:pt idx="180">
                  <c:v>44954</c:v>
                </c:pt>
                <c:pt idx="181">
                  <c:v>44955</c:v>
                </c:pt>
                <c:pt idx="182">
                  <c:v>44956</c:v>
                </c:pt>
                <c:pt idx="183">
                  <c:v>44957</c:v>
                </c:pt>
                <c:pt idx="184">
                  <c:v>44958</c:v>
                </c:pt>
                <c:pt idx="185">
                  <c:v>44959</c:v>
                </c:pt>
                <c:pt idx="186">
                  <c:v>44960</c:v>
                </c:pt>
                <c:pt idx="187">
                  <c:v>44961</c:v>
                </c:pt>
                <c:pt idx="188">
                  <c:v>44962</c:v>
                </c:pt>
                <c:pt idx="189">
                  <c:v>44963</c:v>
                </c:pt>
                <c:pt idx="190">
                  <c:v>44964</c:v>
                </c:pt>
                <c:pt idx="191">
                  <c:v>44965</c:v>
                </c:pt>
                <c:pt idx="192">
                  <c:v>44966</c:v>
                </c:pt>
                <c:pt idx="193">
                  <c:v>44967</c:v>
                </c:pt>
                <c:pt idx="194">
                  <c:v>44968</c:v>
                </c:pt>
                <c:pt idx="195">
                  <c:v>44969</c:v>
                </c:pt>
                <c:pt idx="196">
                  <c:v>44970</c:v>
                </c:pt>
                <c:pt idx="197">
                  <c:v>44971</c:v>
                </c:pt>
                <c:pt idx="198">
                  <c:v>44972</c:v>
                </c:pt>
                <c:pt idx="199">
                  <c:v>44973</c:v>
                </c:pt>
                <c:pt idx="200">
                  <c:v>44974</c:v>
                </c:pt>
                <c:pt idx="201">
                  <c:v>44975</c:v>
                </c:pt>
                <c:pt idx="202">
                  <c:v>44976</c:v>
                </c:pt>
                <c:pt idx="203">
                  <c:v>44977</c:v>
                </c:pt>
                <c:pt idx="204">
                  <c:v>44978</c:v>
                </c:pt>
                <c:pt idx="205">
                  <c:v>44979</c:v>
                </c:pt>
                <c:pt idx="206">
                  <c:v>44980</c:v>
                </c:pt>
                <c:pt idx="207">
                  <c:v>44981</c:v>
                </c:pt>
                <c:pt idx="208">
                  <c:v>44982</c:v>
                </c:pt>
                <c:pt idx="209">
                  <c:v>44983</c:v>
                </c:pt>
                <c:pt idx="210">
                  <c:v>44984</c:v>
                </c:pt>
                <c:pt idx="211">
                  <c:v>44985</c:v>
                </c:pt>
                <c:pt idx="212">
                  <c:v>44986</c:v>
                </c:pt>
                <c:pt idx="213">
                  <c:v>44987</c:v>
                </c:pt>
                <c:pt idx="214">
                  <c:v>44988</c:v>
                </c:pt>
                <c:pt idx="215">
                  <c:v>44989</c:v>
                </c:pt>
                <c:pt idx="216">
                  <c:v>44990</c:v>
                </c:pt>
                <c:pt idx="217">
                  <c:v>44991</c:v>
                </c:pt>
                <c:pt idx="218">
                  <c:v>44992</c:v>
                </c:pt>
                <c:pt idx="219">
                  <c:v>44993</c:v>
                </c:pt>
                <c:pt idx="220">
                  <c:v>44994</c:v>
                </c:pt>
                <c:pt idx="221">
                  <c:v>44995</c:v>
                </c:pt>
                <c:pt idx="222">
                  <c:v>44996</c:v>
                </c:pt>
                <c:pt idx="223">
                  <c:v>44997</c:v>
                </c:pt>
                <c:pt idx="224">
                  <c:v>44998</c:v>
                </c:pt>
                <c:pt idx="225">
                  <c:v>44999</c:v>
                </c:pt>
                <c:pt idx="226">
                  <c:v>45000</c:v>
                </c:pt>
                <c:pt idx="227">
                  <c:v>45001</c:v>
                </c:pt>
                <c:pt idx="228">
                  <c:v>45002</c:v>
                </c:pt>
                <c:pt idx="229">
                  <c:v>45003</c:v>
                </c:pt>
                <c:pt idx="230">
                  <c:v>45004</c:v>
                </c:pt>
                <c:pt idx="231">
                  <c:v>45005</c:v>
                </c:pt>
                <c:pt idx="232">
                  <c:v>45006</c:v>
                </c:pt>
                <c:pt idx="233">
                  <c:v>45007</c:v>
                </c:pt>
                <c:pt idx="234">
                  <c:v>45008</c:v>
                </c:pt>
                <c:pt idx="235">
                  <c:v>45009</c:v>
                </c:pt>
                <c:pt idx="236">
                  <c:v>45010</c:v>
                </c:pt>
                <c:pt idx="237">
                  <c:v>45011</c:v>
                </c:pt>
                <c:pt idx="238">
                  <c:v>45012</c:v>
                </c:pt>
                <c:pt idx="239">
                  <c:v>45013</c:v>
                </c:pt>
                <c:pt idx="240">
                  <c:v>45014</c:v>
                </c:pt>
                <c:pt idx="241">
                  <c:v>45015</c:v>
                </c:pt>
                <c:pt idx="242">
                  <c:v>45016</c:v>
                </c:pt>
                <c:pt idx="243">
                  <c:v>45017</c:v>
                </c:pt>
                <c:pt idx="244">
                  <c:v>45018</c:v>
                </c:pt>
                <c:pt idx="245">
                  <c:v>45019</c:v>
                </c:pt>
                <c:pt idx="246">
                  <c:v>45020</c:v>
                </c:pt>
                <c:pt idx="247">
                  <c:v>45021</c:v>
                </c:pt>
                <c:pt idx="248">
                  <c:v>45022</c:v>
                </c:pt>
                <c:pt idx="249">
                  <c:v>45023</c:v>
                </c:pt>
                <c:pt idx="250">
                  <c:v>45024</c:v>
                </c:pt>
                <c:pt idx="251">
                  <c:v>45025</c:v>
                </c:pt>
                <c:pt idx="252">
                  <c:v>45026</c:v>
                </c:pt>
                <c:pt idx="253">
                  <c:v>45027</c:v>
                </c:pt>
                <c:pt idx="254">
                  <c:v>45028</c:v>
                </c:pt>
                <c:pt idx="255">
                  <c:v>45029</c:v>
                </c:pt>
                <c:pt idx="256">
                  <c:v>45030</c:v>
                </c:pt>
                <c:pt idx="257">
                  <c:v>45031</c:v>
                </c:pt>
                <c:pt idx="258">
                  <c:v>45032</c:v>
                </c:pt>
                <c:pt idx="259">
                  <c:v>45033</c:v>
                </c:pt>
                <c:pt idx="260">
                  <c:v>45034</c:v>
                </c:pt>
                <c:pt idx="261">
                  <c:v>45035</c:v>
                </c:pt>
                <c:pt idx="262">
                  <c:v>45036</c:v>
                </c:pt>
                <c:pt idx="263">
                  <c:v>45037</c:v>
                </c:pt>
                <c:pt idx="264">
                  <c:v>45038</c:v>
                </c:pt>
                <c:pt idx="265">
                  <c:v>45039</c:v>
                </c:pt>
                <c:pt idx="266">
                  <c:v>45040</c:v>
                </c:pt>
                <c:pt idx="267">
                  <c:v>45041</c:v>
                </c:pt>
                <c:pt idx="268">
                  <c:v>45042</c:v>
                </c:pt>
                <c:pt idx="269">
                  <c:v>45043</c:v>
                </c:pt>
                <c:pt idx="270">
                  <c:v>45044</c:v>
                </c:pt>
                <c:pt idx="271">
                  <c:v>45045</c:v>
                </c:pt>
                <c:pt idx="272">
                  <c:v>45046</c:v>
                </c:pt>
                <c:pt idx="273">
                  <c:v>45047</c:v>
                </c:pt>
                <c:pt idx="274">
                  <c:v>45048</c:v>
                </c:pt>
                <c:pt idx="275">
                  <c:v>45049</c:v>
                </c:pt>
                <c:pt idx="276">
                  <c:v>45050</c:v>
                </c:pt>
                <c:pt idx="277">
                  <c:v>45051</c:v>
                </c:pt>
                <c:pt idx="278">
                  <c:v>45052</c:v>
                </c:pt>
                <c:pt idx="279">
                  <c:v>45053</c:v>
                </c:pt>
                <c:pt idx="280">
                  <c:v>45054</c:v>
                </c:pt>
                <c:pt idx="281">
                  <c:v>45055</c:v>
                </c:pt>
                <c:pt idx="282">
                  <c:v>45056</c:v>
                </c:pt>
                <c:pt idx="283">
                  <c:v>45057</c:v>
                </c:pt>
                <c:pt idx="284">
                  <c:v>45058</c:v>
                </c:pt>
                <c:pt idx="285">
                  <c:v>45059</c:v>
                </c:pt>
                <c:pt idx="286">
                  <c:v>45060</c:v>
                </c:pt>
                <c:pt idx="287">
                  <c:v>45061</c:v>
                </c:pt>
                <c:pt idx="288">
                  <c:v>45062</c:v>
                </c:pt>
                <c:pt idx="289">
                  <c:v>45063</c:v>
                </c:pt>
                <c:pt idx="290">
                  <c:v>45064</c:v>
                </c:pt>
                <c:pt idx="291">
                  <c:v>45065</c:v>
                </c:pt>
                <c:pt idx="292">
                  <c:v>45066</c:v>
                </c:pt>
                <c:pt idx="293">
                  <c:v>45067</c:v>
                </c:pt>
                <c:pt idx="294">
                  <c:v>45068</c:v>
                </c:pt>
                <c:pt idx="295">
                  <c:v>45069</c:v>
                </c:pt>
                <c:pt idx="296">
                  <c:v>45070</c:v>
                </c:pt>
                <c:pt idx="297">
                  <c:v>45071</c:v>
                </c:pt>
                <c:pt idx="298">
                  <c:v>45072</c:v>
                </c:pt>
                <c:pt idx="299">
                  <c:v>45073</c:v>
                </c:pt>
                <c:pt idx="300">
                  <c:v>45074</c:v>
                </c:pt>
                <c:pt idx="301">
                  <c:v>45075</c:v>
                </c:pt>
                <c:pt idx="302">
                  <c:v>45076</c:v>
                </c:pt>
                <c:pt idx="303">
                  <c:v>45077</c:v>
                </c:pt>
                <c:pt idx="304">
                  <c:v>45078</c:v>
                </c:pt>
                <c:pt idx="305">
                  <c:v>45079</c:v>
                </c:pt>
                <c:pt idx="306">
                  <c:v>45080</c:v>
                </c:pt>
                <c:pt idx="307">
                  <c:v>45081</c:v>
                </c:pt>
                <c:pt idx="308">
                  <c:v>45082</c:v>
                </c:pt>
                <c:pt idx="309">
                  <c:v>45083</c:v>
                </c:pt>
                <c:pt idx="310">
                  <c:v>45084</c:v>
                </c:pt>
                <c:pt idx="311">
                  <c:v>45085</c:v>
                </c:pt>
                <c:pt idx="312">
                  <c:v>45086</c:v>
                </c:pt>
                <c:pt idx="313">
                  <c:v>45087</c:v>
                </c:pt>
                <c:pt idx="314">
                  <c:v>45088</c:v>
                </c:pt>
                <c:pt idx="315">
                  <c:v>45089</c:v>
                </c:pt>
                <c:pt idx="316">
                  <c:v>45090</c:v>
                </c:pt>
                <c:pt idx="317">
                  <c:v>45091</c:v>
                </c:pt>
                <c:pt idx="318">
                  <c:v>45092</c:v>
                </c:pt>
                <c:pt idx="319">
                  <c:v>45093</c:v>
                </c:pt>
                <c:pt idx="320">
                  <c:v>45094</c:v>
                </c:pt>
                <c:pt idx="321">
                  <c:v>45095</c:v>
                </c:pt>
                <c:pt idx="322">
                  <c:v>45096</c:v>
                </c:pt>
                <c:pt idx="323">
                  <c:v>45097</c:v>
                </c:pt>
                <c:pt idx="324">
                  <c:v>45098</c:v>
                </c:pt>
                <c:pt idx="325">
                  <c:v>45099</c:v>
                </c:pt>
                <c:pt idx="326">
                  <c:v>45100</c:v>
                </c:pt>
                <c:pt idx="327">
                  <c:v>45101</c:v>
                </c:pt>
                <c:pt idx="328">
                  <c:v>45102</c:v>
                </c:pt>
                <c:pt idx="329">
                  <c:v>45103</c:v>
                </c:pt>
                <c:pt idx="330">
                  <c:v>45104</c:v>
                </c:pt>
                <c:pt idx="331">
                  <c:v>45105</c:v>
                </c:pt>
                <c:pt idx="332">
                  <c:v>45106</c:v>
                </c:pt>
                <c:pt idx="333">
                  <c:v>45107</c:v>
                </c:pt>
                <c:pt idx="334">
                  <c:v>45108</c:v>
                </c:pt>
                <c:pt idx="335">
                  <c:v>45109</c:v>
                </c:pt>
                <c:pt idx="336">
                  <c:v>45110</c:v>
                </c:pt>
                <c:pt idx="337">
                  <c:v>45111</c:v>
                </c:pt>
                <c:pt idx="338">
                  <c:v>45112</c:v>
                </c:pt>
                <c:pt idx="339">
                  <c:v>45113</c:v>
                </c:pt>
                <c:pt idx="340">
                  <c:v>45114</c:v>
                </c:pt>
                <c:pt idx="341">
                  <c:v>45115</c:v>
                </c:pt>
                <c:pt idx="342">
                  <c:v>45116</c:v>
                </c:pt>
                <c:pt idx="343">
                  <c:v>45117</c:v>
                </c:pt>
                <c:pt idx="344">
                  <c:v>45118</c:v>
                </c:pt>
                <c:pt idx="345">
                  <c:v>45119</c:v>
                </c:pt>
                <c:pt idx="346">
                  <c:v>45120</c:v>
                </c:pt>
                <c:pt idx="347">
                  <c:v>45121</c:v>
                </c:pt>
                <c:pt idx="348">
                  <c:v>45122</c:v>
                </c:pt>
                <c:pt idx="349">
                  <c:v>45123</c:v>
                </c:pt>
                <c:pt idx="350">
                  <c:v>45124</c:v>
                </c:pt>
                <c:pt idx="351">
                  <c:v>45125</c:v>
                </c:pt>
                <c:pt idx="352">
                  <c:v>45126</c:v>
                </c:pt>
                <c:pt idx="353">
                  <c:v>45127</c:v>
                </c:pt>
                <c:pt idx="354">
                  <c:v>45128</c:v>
                </c:pt>
                <c:pt idx="355">
                  <c:v>45129</c:v>
                </c:pt>
                <c:pt idx="356">
                  <c:v>45130</c:v>
                </c:pt>
                <c:pt idx="357">
                  <c:v>45131</c:v>
                </c:pt>
                <c:pt idx="358">
                  <c:v>45132</c:v>
                </c:pt>
                <c:pt idx="359">
                  <c:v>45133</c:v>
                </c:pt>
                <c:pt idx="360">
                  <c:v>45134</c:v>
                </c:pt>
                <c:pt idx="361">
                  <c:v>45135</c:v>
                </c:pt>
                <c:pt idx="362">
                  <c:v>45136</c:v>
                </c:pt>
                <c:pt idx="363">
                  <c:v>45137</c:v>
                </c:pt>
                <c:pt idx="364">
                  <c:v>45138</c:v>
                </c:pt>
                <c:pt idx="365">
                  <c:v>45139</c:v>
                </c:pt>
                <c:pt idx="366">
                  <c:v>45140</c:v>
                </c:pt>
                <c:pt idx="367">
                  <c:v>45141</c:v>
                </c:pt>
                <c:pt idx="368">
                  <c:v>45142</c:v>
                </c:pt>
                <c:pt idx="369">
                  <c:v>45143</c:v>
                </c:pt>
                <c:pt idx="370">
                  <c:v>45144</c:v>
                </c:pt>
                <c:pt idx="371">
                  <c:v>45145</c:v>
                </c:pt>
                <c:pt idx="372">
                  <c:v>45146</c:v>
                </c:pt>
                <c:pt idx="373">
                  <c:v>45147</c:v>
                </c:pt>
                <c:pt idx="374">
                  <c:v>45148</c:v>
                </c:pt>
                <c:pt idx="375">
                  <c:v>45149</c:v>
                </c:pt>
                <c:pt idx="376">
                  <c:v>45150</c:v>
                </c:pt>
                <c:pt idx="377">
                  <c:v>45151</c:v>
                </c:pt>
                <c:pt idx="378">
                  <c:v>45152</c:v>
                </c:pt>
                <c:pt idx="379">
                  <c:v>45153</c:v>
                </c:pt>
                <c:pt idx="380">
                  <c:v>45154</c:v>
                </c:pt>
                <c:pt idx="381">
                  <c:v>45155</c:v>
                </c:pt>
                <c:pt idx="382">
                  <c:v>45156</c:v>
                </c:pt>
                <c:pt idx="383">
                  <c:v>45157</c:v>
                </c:pt>
                <c:pt idx="384">
                  <c:v>45158</c:v>
                </c:pt>
                <c:pt idx="385">
                  <c:v>45159</c:v>
                </c:pt>
                <c:pt idx="386">
                  <c:v>45160</c:v>
                </c:pt>
                <c:pt idx="387">
                  <c:v>45161</c:v>
                </c:pt>
                <c:pt idx="388">
                  <c:v>45162</c:v>
                </c:pt>
                <c:pt idx="389">
                  <c:v>45163</c:v>
                </c:pt>
                <c:pt idx="390">
                  <c:v>45164</c:v>
                </c:pt>
                <c:pt idx="391">
                  <c:v>45165</c:v>
                </c:pt>
                <c:pt idx="392">
                  <c:v>45166</c:v>
                </c:pt>
                <c:pt idx="393">
                  <c:v>45167</c:v>
                </c:pt>
                <c:pt idx="394">
                  <c:v>45168</c:v>
                </c:pt>
                <c:pt idx="395">
                  <c:v>45169</c:v>
                </c:pt>
              </c:numCache>
            </c:numRef>
          </c:cat>
          <c:val>
            <c:numRef>
              <c:f>Trader!$F$2:$F$397</c:f>
              <c:numCache>
                <c:formatCode>#,##0.00</c:formatCode>
                <c:ptCount val="396"/>
                <c:pt idx="0">
                  <c:v>148653929.68000001</c:v>
                </c:pt>
                <c:pt idx="1">
                  <c:v>147440122.51000005</c:v>
                </c:pt>
                <c:pt idx="2">
                  <c:v>149473898.45000002</c:v>
                </c:pt>
                <c:pt idx="3">
                  <c:v>157153902.69</c:v>
                </c:pt>
                <c:pt idx="4">
                  <c:v>173586151.98000005</c:v>
                </c:pt>
                <c:pt idx="5">
                  <c:v>170516417.48000011</c:v>
                </c:pt>
                <c:pt idx="6">
                  <c:v>172077964.54000008</c:v>
                </c:pt>
                <c:pt idx="7">
                  <c:v>172038784.78000006</c:v>
                </c:pt>
                <c:pt idx="8">
                  <c:v>189134644.19000003</c:v>
                </c:pt>
                <c:pt idx="9">
                  <c:v>179984854.79999998</c:v>
                </c:pt>
                <c:pt idx="10">
                  <c:v>184766520.9300001</c:v>
                </c:pt>
                <c:pt idx="11">
                  <c:v>181409371.66000009</c:v>
                </c:pt>
                <c:pt idx="12">
                  <c:v>196821885.71000004</c:v>
                </c:pt>
                <c:pt idx="13">
                  <c:v>197785729.06</c:v>
                </c:pt>
                <c:pt idx="14">
                  <c:v>190778947.93000001</c:v>
                </c:pt>
                <c:pt idx="15">
                  <c:v>165966247.66999999</c:v>
                </c:pt>
                <c:pt idx="16">
                  <c:v>161680172.52000001</c:v>
                </c:pt>
                <c:pt idx="17">
                  <c:v>154292886.52999994</c:v>
                </c:pt>
                <c:pt idx="18">
                  <c:v>157018917.85999998</c:v>
                </c:pt>
                <c:pt idx="19">
                  <c:v>147884593.00000006</c:v>
                </c:pt>
                <c:pt idx="20">
                  <c:v>135741825.97</c:v>
                </c:pt>
                <c:pt idx="21">
                  <c:v>137619811.53000003</c:v>
                </c:pt>
                <c:pt idx="22">
                  <c:v>139766765.00999999</c:v>
                </c:pt>
                <c:pt idx="23">
                  <c:v>134669267.63000005</c:v>
                </c:pt>
                <c:pt idx="24">
                  <c:v>147170502.13999999</c:v>
                </c:pt>
                <c:pt idx="25">
                  <c:v>155173282.87000003</c:v>
                </c:pt>
                <c:pt idx="26">
                  <c:v>166806939.57999998</c:v>
                </c:pt>
                <c:pt idx="27">
                  <c:v>164655506</c:v>
                </c:pt>
                <c:pt idx="28">
                  <c:v>165632138.80000004</c:v>
                </c:pt>
                <c:pt idx="29">
                  <c:v>160182737.14999995</c:v>
                </c:pt>
                <c:pt idx="30">
                  <c:v>150525494.92000002</c:v>
                </c:pt>
                <c:pt idx="31">
                  <c:v>145076463.74000001</c:v>
                </c:pt>
                <c:pt idx="32">
                  <c:v>152561896.54000002</c:v>
                </c:pt>
                <c:pt idx="33">
                  <c:v>155561555.22999999</c:v>
                </c:pt>
                <c:pt idx="34">
                  <c:v>149526799.99000001</c:v>
                </c:pt>
                <c:pt idx="35">
                  <c:v>143637056.36000004</c:v>
                </c:pt>
                <c:pt idx="36">
                  <c:v>140945951.53000003</c:v>
                </c:pt>
                <c:pt idx="37">
                  <c:v>134645561.81999999</c:v>
                </c:pt>
                <c:pt idx="38">
                  <c:v>126714606.87000002</c:v>
                </c:pt>
                <c:pt idx="39">
                  <c:v>119181692.22000004</c:v>
                </c:pt>
                <c:pt idx="40">
                  <c:v>115678376.91000004</c:v>
                </c:pt>
                <c:pt idx="41">
                  <c:v>115738566.48000002</c:v>
                </c:pt>
                <c:pt idx="42">
                  <c:v>118711842.03999998</c:v>
                </c:pt>
                <c:pt idx="43">
                  <c:v>112144060.72000004</c:v>
                </c:pt>
                <c:pt idx="44">
                  <c:v>108060740.54000004</c:v>
                </c:pt>
                <c:pt idx="45">
                  <c:v>117752397.71000004</c:v>
                </c:pt>
                <c:pt idx="46">
                  <c:v>118711819.16</c:v>
                </c:pt>
                <c:pt idx="47">
                  <c:v>118356192.51000002</c:v>
                </c:pt>
                <c:pt idx="48">
                  <c:v>117955942.31</c:v>
                </c:pt>
                <c:pt idx="49">
                  <c:v>119684696.82000004</c:v>
                </c:pt>
                <c:pt idx="50">
                  <c:v>112076867.43000002</c:v>
                </c:pt>
                <c:pt idx="51">
                  <c:v>112609866.20999999</c:v>
                </c:pt>
                <c:pt idx="52">
                  <c:v>117121078.76000002</c:v>
                </c:pt>
                <c:pt idx="53">
                  <c:v>129243871.37</c:v>
                </c:pt>
                <c:pt idx="54">
                  <c:v>125925082.65000004</c:v>
                </c:pt>
                <c:pt idx="55">
                  <c:v>126098764.13000004</c:v>
                </c:pt>
                <c:pt idx="56">
                  <c:v>122803388</c:v>
                </c:pt>
                <c:pt idx="57">
                  <c:v>120177778.28000005</c:v>
                </c:pt>
                <c:pt idx="58">
                  <c:v>111320742.36</c:v>
                </c:pt>
                <c:pt idx="59">
                  <c:v>112609386.85000004</c:v>
                </c:pt>
                <c:pt idx="60">
                  <c:v>112137047.97999996</c:v>
                </c:pt>
                <c:pt idx="61">
                  <c:v>113745314.20999999</c:v>
                </c:pt>
                <c:pt idx="62">
                  <c:v>110349891.14000005</c:v>
                </c:pt>
                <c:pt idx="63">
                  <c:v>110010276.01999997</c:v>
                </c:pt>
                <c:pt idx="64">
                  <c:v>106863654.92000005</c:v>
                </c:pt>
                <c:pt idx="65">
                  <c:v>105703038.56999998</c:v>
                </c:pt>
                <c:pt idx="66">
                  <c:v>108246925.44000004</c:v>
                </c:pt>
                <c:pt idx="67">
                  <c:v>138070796.64000002</c:v>
                </c:pt>
                <c:pt idx="68">
                  <c:v>140733348.26000005</c:v>
                </c:pt>
                <c:pt idx="69">
                  <c:v>143223417.49999994</c:v>
                </c:pt>
                <c:pt idx="70">
                  <c:v>143252597.90999994</c:v>
                </c:pt>
                <c:pt idx="71">
                  <c:v>141840921.74000001</c:v>
                </c:pt>
                <c:pt idx="72">
                  <c:v>138199367.56999999</c:v>
                </c:pt>
                <c:pt idx="73">
                  <c:v>111486456.34999999</c:v>
                </c:pt>
                <c:pt idx="74">
                  <c:v>113370383.23</c:v>
                </c:pt>
                <c:pt idx="75">
                  <c:v>116249767.88</c:v>
                </c:pt>
                <c:pt idx="76">
                  <c:v>116786365.15999998</c:v>
                </c:pt>
                <c:pt idx="77">
                  <c:v>114520404.13000004</c:v>
                </c:pt>
                <c:pt idx="78">
                  <c:v>110093577.59000002</c:v>
                </c:pt>
                <c:pt idx="79">
                  <c:v>105975456.13000004</c:v>
                </c:pt>
                <c:pt idx="80">
                  <c:v>107074092.86000004</c:v>
                </c:pt>
                <c:pt idx="81">
                  <c:v>111589700.01000001</c:v>
                </c:pt>
                <c:pt idx="82">
                  <c:v>111804036.22</c:v>
                </c:pt>
                <c:pt idx="83">
                  <c:v>113023660.86</c:v>
                </c:pt>
                <c:pt idx="84">
                  <c:v>110230884.58</c:v>
                </c:pt>
                <c:pt idx="85">
                  <c:v>106818026.00000007</c:v>
                </c:pt>
                <c:pt idx="86">
                  <c:v>108949475.92000005</c:v>
                </c:pt>
                <c:pt idx="87">
                  <c:v>109927391.37000008</c:v>
                </c:pt>
                <c:pt idx="88">
                  <c:v>109819872.27000004</c:v>
                </c:pt>
                <c:pt idx="89">
                  <c:v>111689910</c:v>
                </c:pt>
                <c:pt idx="90">
                  <c:v>113343765.98999999</c:v>
                </c:pt>
                <c:pt idx="91">
                  <c:v>109257373.36000004</c:v>
                </c:pt>
                <c:pt idx="92">
                  <c:v>112066693.71000002</c:v>
                </c:pt>
                <c:pt idx="93">
                  <c:v>101159580.40000004</c:v>
                </c:pt>
                <c:pt idx="94">
                  <c:v>103930420.55999996</c:v>
                </c:pt>
                <c:pt idx="95">
                  <c:v>129301765.52000004</c:v>
                </c:pt>
                <c:pt idx="96">
                  <c:v>127622820.71999998</c:v>
                </c:pt>
                <c:pt idx="97">
                  <c:v>125786555.24000004</c:v>
                </c:pt>
                <c:pt idx="98">
                  <c:v>122295381.68999995</c:v>
                </c:pt>
                <c:pt idx="99">
                  <c:v>125713766.27000004</c:v>
                </c:pt>
                <c:pt idx="100">
                  <c:v>108930068.79999998</c:v>
                </c:pt>
                <c:pt idx="101">
                  <c:v>117119013.42000002</c:v>
                </c:pt>
                <c:pt idx="102">
                  <c:v>121187308.5</c:v>
                </c:pt>
                <c:pt idx="103">
                  <c:v>125551014.94</c:v>
                </c:pt>
                <c:pt idx="104">
                  <c:v>123998156.79999997</c:v>
                </c:pt>
                <c:pt idx="105">
                  <c:v>120340281.60999998</c:v>
                </c:pt>
                <c:pt idx="106">
                  <c:v>103662494.15000001</c:v>
                </c:pt>
                <c:pt idx="107">
                  <c:v>100870128.40000004</c:v>
                </c:pt>
                <c:pt idx="108">
                  <c:v>98881365.700000003</c:v>
                </c:pt>
                <c:pt idx="109">
                  <c:v>106347684.31999999</c:v>
                </c:pt>
                <c:pt idx="110">
                  <c:v>109934445.2</c:v>
                </c:pt>
                <c:pt idx="111">
                  <c:v>106106391.23000006</c:v>
                </c:pt>
                <c:pt idx="112">
                  <c:v>105001058.41</c:v>
                </c:pt>
                <c:pt idx="113">
                  <c:v>100866828.83000006</c:v>
                </c:pt>
                <c:pt idx="114">
                  <c:v>94256006.170000002</c:v>
                </c:pt>
                <c:pt idx="115">
                  <c:v>98157938.950000018</c:v>
                </c:pt>
                <c:pt idx="116">
                  <c:v>98005419.819999993</c:v>
                </c:pt>
                <c:pt idx="117">
                  <c:v>96798524.730000019</c:v>
                </c:pt>
                <c:pt idx="118">
                  <c:v>101418689.94999996</c:v>
                </c:pt>
                <c:pt idx="119">
                  <c:v>99324594.000000015</c:v>
                </c:pt>
                <c:pt idx="120">
                  <c:v>98868054.069999963</c:v>
                </c:pt>
                <c:pt idx="121">
                  <c:v>91640025.780000031</c:v>
                </c:pt>
                <c:pt idx="122">
                  <c:v>92225253.790000036</c:v>
                </c:pt>
                <c:pt idx="123">
                  <c:v>130549468.4700001</c:v>
                </c:pt>
                <c:pt idx="124">
                  <c:v>135381304.03000006</c:v>
                </c:pt>
                <c:pt idx="125">
                  <c:v>134042892.26999997</c:v>
                </c:pt>
                <c:pt idx="126">
                  <c:v>131334072.46999998</c:v>
                </c:pt>
                <c:pt idx="127">
                  <c:v>112311010.53</c:v>
                </c:pt>
                <c:pt idx="128">
                  <c:v>104476774.17000005</c:v>
                </c:pt>
                <c:pt idx="129">
                  <c:v>108582098.20000003</c:v>
                </c:pt>
                <c:pt idx="130">
                  <c:v>110581139.49000004</c:v>
                </c:pt>
                <c:pt idx="131">
                  <c:v>125264853.03000006</c:v>
                </c:pt>
                <c:pt idx="132">
                  <c:v>128038617.70000003</c:v>
                </c:pt>
                <c:pt idx="133">
                  <c:v>126714494.88000004</c:v>
                </c:pt>
                <c:pt idx="134">
                  <c:v>144229531.57000008</c:v>
                </c:pt>
                <c:pt idx="135">
                  <c:v>178447260.28999999</c:v>
                </c:pt>
                <c:pt idx="136">
                  <c:v>153111251.31000006</c:v>
                </c:pt>
                <c:pt idx="137">
                  <c:v>168046894.50000009</c:v>
                </c:pt>
                <c:pt idx="138">
                  <c:v>165162586.49000007</c:v>
                </c:pt>
                <c:pt idx="139">
                  <c:v>164998858.19000015</c:v>
                </c:pt>
                <c:pt idx="140">
                  <c:v>172867651.87000006</c:v>
                </c:pt>
                <c:pt idx="141">
                  <c:v>108017134.3</c:v>
                </c:pt>
                <c:pt idx="142">
                  <c:v>75651716.099999979</c:v>
                </c:pt>
                <c:pt idx="143">
                  <c:v>81580134.260000035</c:v>
                </c:pt>
                <c:pt idx="144">
                  <c:v>70288894.370000035</c:v>
                </c:pt>
                <c:pt idx="145">
                  <c:v>101128218.27</c:v>
                </c:pt>
                <c:pt idx="146">
                  <c:v>90685982.040000021</c:v>
                </c:pt>
                <c:pt idx="147">
                  <c:v>90308855.319999978</c:v>
                </c:pt>
                <c:pt idx="148">
                  <c:v>87045262.390000045</c:v>
                </c:pt>
                <c:pt idx="149">
                  <c:v>80174415.949999958</c:v>
                </c:pt>
                <c:pt idx="150">
                  <c:v>75428414.190000013</c:v>
                </c:pt>
                <c:pt idx="151">
                  <c:v>74473653.920000017</c:v>
                </c:pt>
                <c:pt idx="152">
                  <c:v>59102939.469999999</c:v>
                </c:pt>
                <c:pt idx="153">
                  <c:v>57334663.150000021</c:v>
                </c:pt>
                <c:pt idx="154">
                  <c:v>56613771.159999996</c:v>
                </c:pt>
                <c:pt idx="155">
                  <c:v>53873410.789999999</c:v>
                </c:pt>
                <c:pt idx="156">
                  <c:v>46288934.259999983</c:v>
                </c:pt>
                <c:pt idx="157">
                  <c:v>37845104.650000006</c:v>
                </c:pt>
                <c:pt idx="158">
                  <c:v>34985105.729999997</c:v>
                </c:pt>
                <c:pt idx="159">
                  <c:v>33818507.029999994</c:v>
                </c:pt>
                <c:pt idx="160">
                  <c:v>32864785.600000001</c:v>
                </c:pt>
                <c:pt idx="161">
                  <c:v>34284186.76000002</c:v>
                </c:pt>
                <c:pt idx="162">
                  <c:v>36529817.590000004</c:v>
                </c:pt>
                <c:pt idx="163">
                  <c:v>36847976.380000018</c:v>
                </c:pt>
                <c:pt idx="164">
                  <c:v>47383206.130000025</c:v>
                </c:pt>
                <c:pt idx="165">
                  <c:v>64445681.679999992</c:v>
                </c:pt>
                <c:pt idx="166">
                  <c:v>61198041.229999989</c:v>
                </c:pt>
                <c:pt idx="167">
                  <c:v>65628615.959999979</c:v>
                </c:pt>
                <c:pt idx="168">
                  <c:v>67928056.649999976</c:v>
                </c:pt>
                <c:pt idx="169">
                  <c:v>69949691.87000002</c:v>
                </c:pt>
                <c:pt idx="170">
                  <c:v>73094639.219999969</c:v>
                </c:pt>
                <c:pt idx="171">
                  <c:v>74643641.320000038</c:v>
                </c:pt>
                <c:pt idx="172">
                  <c:v>77112305.199999973</c:v>
                </c:pt>
                <c:pt idx="173">
                  <c:v>82364093.050000027</c:v>
                </c:pt>
                <c:pt idx="174">
                  <c:v>85679789.290000021</c:v>
                </c:pt>
                <c:pt idx="175">
                  <c:v>84889699.819999993</c:v>
                </c:pt>
                <c:pt idx="176">
                  <c:v>89791670.069999993</c:v>
                </c:pt>
                <c:pt idx="177">
                  <c:v>59687614.959999986</c:v>
                </c:pt>
                <c:pt idx="178">
                  <c:v>61296266.930000015</c:v>
                </c:pt>
                <c:pt idx="179">
                  <c:v>57885412.830000035</c:v>
                </c:pt>
                <c:pt idx="180">
                  <c:v>58052822.909999982</c:v>
                </c:pt>
                <c:pt idx="181">
                  <c:v>59213045.930000022</c:v>
                </c:pt>
                <c:pt idx="182">
                  <c:v>58937826.030000001</c:v>
                </c:pt>
                <c:pt idx="183">
                  <c:v>51686676.540000007</c:v>
                </c:pt>
                <c:pt idx="184">
                  <c:v>54035735.93</c:v>
                </c:pt>
                <c:pt idx="185">
                  <c:v>57340966.63000001</c:v>
                </c:pt>
                <c:pt idx="186">
                  <c:v>84036947.260000035</c:v>
                </c:pt>
                <c:pt idx="187">
                  <c:v>84363523.170000017</c:v>
                </c:pt>
                <c:pt idx="188">
                  <c:v>84204223.700000003</c:v>
                </c:pt>
                <c:pt idx="189">
                  <c:v>76079896.379999995</c:v>
                </c:pt>
                <c:pt idx="190">
                  <c:v>42114200.710000001</c:v>
                </c:pt>
                <c:pt idx="191">
                  <c:v>21312283.139999997</c:v>
                </c:pt>
                <c:pt idx="192">
                  <c:v>32651118.149999999</c:v>
                </c:pt>
                <c:pt idx="193">
                  <c:v>37101043.900000013</c:v>
                </c:pt>
                <c:pt idx="194">
                  <c:v>38950000.190000005</c:v>
                </c:pt>
                <c:pt idx="195">
                  <c:v>37845409.56000001</c:v>
                </c:pt>
                <c:pt idx="196">
                  <c:v>37377804.920000017</c:v>
                </c:pt>
                <c:pt idx="197">
                  <c:v>34128603.989999995</c:v>
                </c:pt>
                <c:pt idx="198">
                  <c:v>34212651.490000002</c:v>
                </c:pt>
                <c:pt idx="199">
                  <c:v>32939575.909999993</c:v>
                </c:pt>
                <c:pt idx="200">
                  <c:v>44834056.81999997</c:v>
                </c:pt>
                <c:pt idx="201">
                  <c:v>46876562.109999977</c:v>
                </c:pt>
                <c:pt idx="202">
                  <c:v>46646923.960000008</c:v>
                </c:pt>
                <c:pt idx="203">
                  <c:v>45440270.649999999</c:v>
                </c:pt>
                <c:pt idx="204">
                  <c:v>44837090.030000016</c:v>
                </c:pt>
                <c:pt idx="205">
                  <c:v>40381818.070000008</c:v>
                </c:pt>
                <c:pt idx="206">
                  <c:v>37320658.140000001</c:v>
                </c:pt>
                <c:pt idx="207">
                  <c:v>39775512.38000001</c:v>
                </c:pt>
                <c:pt idx="208">
                  <c:v>44550294.800000004</c:v>
                </c:pt>
                <c:pt idx="209">
                  <c:v>35428195.739999995</c:v>
                </c:pt>
                <c:pt idx="210">
                  <c:v>33764590.43999999</c:v>
                </c:pt>
                <c:pt idx="211">
                  <c:v>32012117.809999987</c:v>
                </c:pt>
                <c:pt idx="212">
                  <c:v>35847671.710000001</c:v>
                </c:pt>
                <c:pt idx="213">
                  <c:v>36426958.410000004</c:v>
                </c:pt>
                <c:pt idx="214">
                  <c:v>61049073.590000018</c:v>
                </c:pt>
                <c:pt idx="215">
                  <c:v>58452960.04999999</c:v>
                </c:pt>
                <c:pt idx="216">
                  <c:v>60079581.840000018</c:v>
                </c:pt>
                <c:pt idx="217">
                  <c:v>61521655.100000001</c:v>
                </c:pt>
                <c:pt idx="218">
                  <c:v>49714157.800000004</c:v>
                </c:pt>
                <c:pt idx="219">
                  <c:v>31891259.449999996</c:v>
                </c:pt>
                <c:pt idx="220">
                  <c:v>36573631.750000015</c:v>
                </c:pt>
                <c:pt idx="221">
                  <c:v>40399542.339999996</c:v>
                </c:pt>
                <c:pt idx="222">
                  <c:v>44879348.039999992</c:v>
                </c:pt>
                <c:pt idx="223">
                  <c:v>43529969.179999985</c:v>
                </c:pt>
                <c:pt idx="224">
                  <c:v>40425173.910000019</c:v>
                </c:pt>
                <c:pt idx="225">
                  <c:v>32414293.95000001</c:v>
                </c:pt>
                <c:pt idx="226">
                  <c:v>31743755.429999996</c:v>
                </c:pt>
                <c:pt idx="227">
                  <c:v>33397607.389999993</c:v>
                </c:pt>
                <c:pt idx="228">
                  <c:v>35425214.909999996</c:v>
                </c:pt>
                <c:pt idx="229">
                  <c:v>39211821.45000001</c:v>
                </c:pt>
                <c:pt idx="230">
                  <c:v>36315705.080000021</c:v>
                </c:pt>
                <c:pt idx="231">
                  <c:v>38249669.870000005</c:v>
                </c:pt>
                <c:pt idx="232">
                  <c:v>36688128.250000007</c:v>
                </c:pt>
                <c:pt idx="233">
                  <c:v>31248974.609999992</c:v>
                </c:pt>
                <c:pt idx="234">
                  <c:v>31646737.760000005</c:v>
                </c:pt>
                <c:pt idx="235">
                  <c:v>50276941.329999998</c:v>
                </c:pt>
                <c:pt idx="236">
                  <c:v>53840318.74000001</c:v>
                </c:pt>
                <c:pt idx="237">
                  <c:v>49059286.050000027</c:v>
                </c:pt>
                <c:pt idx="238">
                  <c:v>46972183.159999996</c:v>
                </c:pt>
                <c:pt idx="239">
                  <c:v>42545609.879999988</c:v>
                </c:pt>
                <c:pt idx="240">
                  <c:v>31850567.519999996</c:v>
                </c:pt>
                <c:pt idx="241">
                  <c:v>29509035.070000008</c:v>
                </c:pt>
                <c:pt idx="242">
                  <c:v>30162072.129999992</c:v>
                </c:pt>
                <c:pt idx="243">
                  <c:v>33945853.820000008</c:v>
                </c:pt>
                <c:pt idx="244">
                  <c:v>30617514.929999996</c:v>
                </c:pt>
                <c:pt idx="245">
                  <c:v>30485729.819999989</c:v>
                </c:pt>
                <c:pt idx="246">
                  <c:v>30117118.950000003</c:v>
                </c:pt>
                <c:pt idx="247">
                  <c:v>38480519.589999996</c:v>
                </c:pt>
                <c:pt idx="248">
                  <c:v>48666516.620000012</c:v>
                </c:pt>
                <c:pt idx="249">
                  <c:v>84776131.570000008</c:v>
                </c:pt>
                <c:pt idx="250">
                  <c:v>96353582.959999979</c:v>
                </c:pt>
                <c:pt idx="251">
                  <c:v>95429790.640000001</c:v>
                </c:pt>
                <c:pt idx="252">
                  <c:v>94395682.090000004</c:v>
                </c:pt>
                <c:pt idx="253">
                  <c:v>81904781.819999993</c:v>
                </c:pt>
                <c:pt idx="254">
                  <c:v>43676009.380000003</c:v>
                </c:pt>
                <c:pt idx="255">
                  <c:v>43701170.999999985</c:v>
                </c:pt>
                <c:pt idx="256">
                  <c:v>36407047.899999984</c:v>
                </c:pt>
                <c:pt idx="257">
                  <c:v>37055276.090000004</c:v>
                </c:pt>
                <c:pt idx="258">
                  <c:v>36471392.049999997</c:v>
                </c:pt>
                <c:pt idx="259">
                  <c:v>33302373.460000008</c:v>
                </c:pt>
                <c:pt idx="260">
                  <c:v>36495900.199999996</c:v>
                </c:pt>
                <c:pt idx="261">
                  <c:v>31556282.270000007</c:v>
                </c:pt>
                <c:pt idx="262">
                  <c:v>30346879.630000003</c:v>
                </c:pt>
                <c:pt idx="263">
                  <c:v>42706802.579999998</c:v>
                </c:pt>
                <c:pt idx="264">
                  <c:v>43720559.50999999</c:v>
                </c:pt>
                <c:pt idx="265">
                  <c:v>44897024.599999994</c:v>
                </c:pt>
                <c:pt idx="266">
                  <c:v>42800129.720000021</c:v>
                </c:pt>
                <c:pt idx="267">
                  <c:v>35612287.25</c:v>
                </c:pt>
                <c:pt idx="268">
                  <c:v>28630028.319999997</c:v>
                </c:pt>
                <c:pt idx="269">
                  <c:v>29665409.060000014</c:v>
                </c:pt>
                <c:pt idx="270">
                  <c:v>29934638.270000007</c:v>
                </c:pt>
                <c:pt idx="271">
                  <c:v>27586827.589999996</c:v>
                </c:pt>
                <c:pt idx="272">
                  <c:v>26173739.02999999</c:v>
                </c:pt>
                <c:pt idx="273">
                  <c:v>26571674.980000008</c:v>
                </c:pt>
                <c:pt idx="274">
                  <c:v>31567632.16</c:v>
                </c:pt>
                <c:pt idx="275">
                  <c:v>35598263.62999998</c:v>
                </c:pt>
                <c:pt idx="276">
                  <c:v>33997966.579999991</c:v>
                </c:pt>
                <c:pt idx="277">
                  <c:v>79203273.279999971</c:v>
                </c:pt>
                <c:pt idx="278">
                  <c:v>85284077.669999972</c:v>
                </c:pt>
                <c:pt idx="279">
                  <c:v>86225938.269999981</c:v>
                </c:pt>
                <c:pt idx="280">
                  <c:v>84153546.730000019</c:v>
                </c:pt>
                <c:pt idx="281">
                  <c:v>67393820.219999999</c:v>
                </c:pt>
                <c:pt idx="282">
                  <c:v>39967230.620000012</c:v>
                </c:pt>
                <c:pt idx="283">
                  <c:v>41984502.900000021</c:v>
                </c:pt>
                <c:pt idx="284">
                  <c:v>41166959.379999995</c:v>
                </c:pt>
                <c:pt idx="285">
                  <c:v>53990985.940000013</c:v>
                </c:pt>
                <c:pt idx="286">
                  <c:v>56963515.369999997</c:v>
                </c:pt>
                <c:pt idx="287">
                  <c:v>61795955.540000021</c:v>
                </c:pt>
                <c:pt idx="288">
                  <c:v>60924556.299999997</c:v>
                </c:pt>
                <c:pt idx="289">
                  <c:v>59381709.43</c:v>
                </c:pt>
                <c:pt idx="290">
                  <c:v>52957165.380000003</c:v>
                </c:pt>
                <c:pt idx="291">
                  <c:v>65616343.480000004</c:v>
                </c:pt>
                <c:pt idx="292">
                  <c:v>69759417.339999974</c:v>
                </c:pt>
                <c:pt idx="293">
                  <c:v>70568067.63000001</c:v>
                </c:pt>
                <c:pt idx="294">
                  <c:v>72194125.650000006</c:v>
                </c:pt>
                <c:pt idx="295">
                  <c:v>59612152.270000003</c:v>
                </c:pt>
                <c:pt idx="296">
                  <c:v>44283268.869999997</c:v>
                </c:pt>
                <c:pt idx="297">
                  <c:v>45301101.629999988</c:v>
                </c:pt>
                <c:pt idx="298">
                  <c:v>42551488.109999985</c:v>
                </c:pt>
                <c:pt idx="299">
                  <c:v>43135552.509999998</c:v>
                </c:pt>
                <c:pt idx="300">
                  <c:v>43166391.789999999</c:v>
                </c:pt>
                <c:pt idx="301">
                  <c:v>42797686.169999987</c:v>
                </c:pt>
                <c:pt idx="302">
                  <c:v>40549730.169999987</c:v>
                </c:pt>
                <c:pt idx="303">
                  <c:v>38954739.04999999</c:v>
                </c:pt>
                <c:pt idx="304">
                  <c:v>34563467.270000011</c:v>
                </c:pt>
                <c:pt idx="305">
                  <c:v>80600497.559999987</c:v>
                </c:pt>
                <c:pt idx="306">
                  <c:v>78246111.320000008</c:v>
                </c:pt>
                <c:pt idx="307">
                  <c:v>76384402.559999987</c:v>
                </c:pt>
                <c:pt idx="308">
                  <c:v>74634611.75</c:v>
                </c:pt>
                <c:pt idx="309">
                  <c:v>65195705.770000018</c:v>
                </c:pt>
                <c:pt idx="310">
                  <c:v>47715046.509999998</c:v>
                </c:pt>
                <c:pt idx="311">
                  <c:v>51200072.170000009</c:v>
                </c:pt>
                <c:pt idx="312">
                  <c:v>51182452.64000003</c:v>
                </c:pt>
                <c:pt idx="313">
                  <c:v>52741425.270000011</c:v>
                </c:pt>
                <c:pt idx="314">
                  <c:v>52277764.81000001</c:v>
                </c:pt>
                <c:pt idx="315">
                  <c:v>47375826.770000011</c:v>
                </c:pt>
                <c:pt idx="316">
                  <c:v>47573612.200000003</c:v>
                </c:pt>
                <c:pt idx="317">
                  <c:v>52535416.729999989</c:v>
                </c:pt>
                <c:pt idx="318">
                  <c:v>55502397.55999998</c:v>
                </c:pt>
                <c:pt idx="319">
                  <c:v>63822139.690000005</c:v>
                </c:pt>
                <c:pt idx="320">
                  <c:v>94418765.229999989</c:v>
                </c:pt>
                <c:pt idx="321">
                  <c:v>99763624.479999989</c:v>
                </c:pt>
                <c:pt idx="322">
                  <c:v>99304910.300000012</c:v>
                </c:pt>
                <c:pt idx="323">
                  <c:v>102387419.23999998</c:v>
                </c:pt>
                <c:pt idx="324">
                  <c:v>177506821.51999989</c:v>
                </c:pt>
                <c:pt idx="325">
                  <c:v>192786537.25999999</c:v>
                </c:pt>
                <c:pt idx="326">
                  <c:v>171580196.39999995</c:v>
                </c:pt>
                <c:pt idx="327">
                  <c:v>156480035.44000003</c:v>
                </c:pt>
                <c:pt idx="328">
                  <c:v>155158620.65000004</c:v>
                </c:pt>
                <c:pt idx="329">
                  <c:v>159284002.77999994</c:v>
                </c:pt>
                <c:pt idx="330">
                  <c:v>143692804.24000001</c:v>
                </c:pt>
                <c:pt idx="331">
                  <c:v>84347641.679999977</c:v>
                </c:pt>
                <c:pt idx="332">
                  <c:v>110837615.61000003</c:v>
                </c:pt>
                <c:pt idx="333">
                  <c:v>117666235.59999998</c:v>
                </c:pt>
                <c:pt idx="334">
                  <c:v>128531539.17000003</c:v>
                </c:pt>
                <c:pt idx="335">
                  <c:v>131371246.90000001</c:v>
                </c:pt>
                <c:pt idx="336">
                  <c:v>125036459.13999999</c:v>
                </c:pt>
                <c:pt idx="337">
                  <c:v>111133863.54000002</c:v>
                </c:pt>
                <c:pt idx="338">
                  <c:v>108690356.99999999</c:v>
                </c:pt>
                <c:pt idx="339">
                  <c:v>101386585.83</c:v>
                </c:pt>
                <c:pt idx="340">
                  <c:v>119627681.23000003</c:v>
                </c:pt>
                <c:pt idx="341">
                  <c:v>116333967.26999997</c:v>
                </c:pt>
                <c:pt idx="342">
                  <c:v>120120812.23000003</c:v>
                </c:pt>
                <c:pt idx="343">
                  <c:v>118743989.26999998</c:v>
                </c:pt>
                <c:pt idx="344">
                  <c:v>176653950.90999991</c:v>
                </c:pt>
                <c:pt idx="345">
                  <c:v>235359003.24000001</c:v>
                </c:pt>
                <c:pt idx="346">
                  <c:v>289236847.86999989</c:v>
                </c:pt>
                <c:pt idx="347">
                  <c:v>372403250.06999981</c:v>
                </c:pt>
                <c:pt idx="348">
                  <c:v>339962860.73000002</c:v>
                </c:pt>
                <c:pt idx="349">
                  <c:v>339417152.90999991</c:v>
                </c:pt>
                <c:pt idx="350">
                  <c:v>320076301.91999996</c:v>
                </c:pt>
                <c:pt idx="351">
                  <c:v>199438807.03999999</c:v>
                </c:pt>
                <c:pt idx="352">
                  <c:v>173604911.10999995</c:v>
                </c:pt>
                <c:pt idx="353">
                  <c:v>219874121.56</c:v>
                </c:pt>
                <c:pt idx="354">
                  <c:v>197194016.97000006</c:v>
                </c:pt>
                <c:pt idx="355">
                  <c:v>190493648.06999996</c:v>
                </c:pt>
                <c:pt idx="356">
                  <c:v>195756636.31</c:v>
                </c:pt>
                <c:pt idx="357">
                  <c:v>184609823.39999998</c:v>
                </c:pt>
                <c:pt idx="358">
                  <c:v>154197304.02000001</c:v>
                </c:pt>
                <c:pt idx="359">
                  <c:v>137412341.00000006</c:v>
                </c:pt>
                <c:pt idx="360">
                  <c:v>155302255.39000002</c:v>
                </c:pt>
                <c:pt idx="361">
                  <c:v>158113429.8000001</c:v>
                </c:pt>
                <c:pt idx="362">
                  <c:v>161598857.80000001</c:v>
                </c:pt>
                <c:pt idx="363">
                  <c:v>100198976.41999999</c:v>
                </c:pt>
                <c:pt idx="364">
                  <c:v>95487382.679999977</c:v>
                </c:pt>
                <c:pt idx="365">
                  <c:v>74626565.98999998</c:v>
                </c:pt>
                <c:pt idx="366">
                  <c:v>80888368.730000019</c:v>
                </c:pt>
                <c:pt idx="367">
                  <c:v>83859209.38000004</c:v>
                </c:pt>
                <c:pt idx="368">
                  <c:v>102065540.17000006</c:v>
                </c:pt>
                <c:pt idx="369">
                  <c:v>132245050.01999995</c:v>
                </c:pt>
                <c:pt idx="370">
                  <c:v>123084245.22999994</c:v>
                </c:pt>
                <c:pt idx="371">
                  <c:v>113353355.65000001</c:v>
                </c:pt>
                <c:pt idx="372">
                  <c:v>143204453.92000005</c:v>
                </c:pt>
                <c:pt idx="373">
                  <c:v>130687192.63000004</c:v>
                </c:pt>
                <c:pt idx="374">
                  <c:v>122883805.68000002</c:v>
                </c:pt>
                <c:pt idx="375">
                  <c:v>134272603.69999999</c:v>
                </c:pt>
                <c:pt idx="376">
                  <c:v>178895166.58000001</c:v>
                </c:pt>
                <c:pt idx="377">
                  <c:v>179375448.19000003</c:v>
                </c:pt>
                <c:pt idx="378">
                  <c:v>182798645.37</c:v>
                </c:pt>
                <c:pt idx="379">
                  <c:v>152935395.78999999</c:v>
                </c:pt>
                <c:pt idx="380">
                  <c:v>111415622.87999995</c:v>
                </c:pt>
                <c:pt idx="381">
                  <c:v>118770026.16</c:v>
                </c:pt>
                <c:pt idx="382">
                  <c:v>164823949.06</c:v>
                </c:pt>
                <c:pt idx="383">
                  <c:v>166414222.25000003</c:v>
                </c:pt>
                <c:pt idx="384">
                  <c:v>166415656.71999994</c:v>
                </c:pt>
                <c:pt idx="385">
                  <c:v>161748267.33999997</c:v>
                </c:pt>
                <c:pt idx="386">
                  <c:v>206883223.20999992</c:v>
                </c:pt>
                <c:pt idx="387">
                  <c:v>172706899.75999996</c:v>
                </c:pt>
                <c:pt idx="388">
                  <c:v>191457799.43999991</c:v>
                </c:pt>
                <c:pt idx="389">
                  <c:v>198231520.36000007</c:v>
                </c:pt>
                <c:pt idx="390">
                  <c:v>176006295.31999996</c:v>
                </c:pt>
                <c:pt idx="391">
                  <c:v>185119891.07999989</c:v>
                </c:pt>
                <c:pt idx="392">
                  <c:v>184698216.93000007</c:v>
                </c:pt>
                <c:pt idx="393">
                  <c:v>185721946.09999999</c:v>
                </c:pt>
                <c:pt idx="394">
                  <c:v>178142924.05000001</c:v>
                </c:pt>
                <c:pt idx="395">
                  <c:v>142180253.87999997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66-41FF-98B2-72949F010939}"/>
            </c:ext>
          </c:extLst>
        </c:ser>
        <c:ser>
          <c:idx val="1"/>
          <c:order val="1"/>
          <c:tx>
            <c:strRef>
              <c:f>Trader!$N$1</c:f>
              <c:strCache>
                <c:ptCount val="1"/>
                <c:pt idx="0">
                  <c:v>Existing_Invoice_Exposure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Trader!$A$2:$A$397</c:f>
              <c:numCache>
                <c:formatCode>d\-mmm\-yy</c:formatCode>
                <c:ptCount val="396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  <c:pt idx="61">
                  <c:v>44835</c:v>
                </c:pt>
                <c:pt idx="62">
                  <c:v>44836</c:v>
                </c:pt>
                <c:pt idx="63">
                  <c:v>44837</c:v>
                </c:pt>
                <c:pt idx="64">
                  <c:v>44838</c:v>
                </c:pt>
                <c:pt idx="65">
                  <c:v>44839</c:v>
                </c:pt>
                <c:pt idx="66">
                  <c:v>44840</c:v>
                </c:pt>
                <c:pt idx="67">
                  <c:v>44841</c:v>
                </c:pt>
                <c:pt idx="68">
                  <c:v>44842</c:v>
                </c:pt>
                <c:pt idx="69">
                  <c:v>44843</c:v>
                </c:pt>
                <c:pt idx="70">
                  <c:v>44844</c:v>
                </c:pt>
                <c:pt idx="71">
                  <c:v>44845</c:v>
                </c:pt>
                <c:pt idx="72">
                  <c:v>44846</c:v>
                </c:pt>
                <c:pt idx="73">
                  <c:v>44847</c:v>
                </c:pt>
                <c:pt idx="74">
                  <c:v>44848</c:v>
                </c:pt>
                <c:pt idx="75">
                  <c:v>44849</c:v>
                </c:pt>
                <c:pt idx="76">
                  <c:v>44850</c:v>
                </c:pt>
                <c:pt idx="77">
                  <c:v>44851</c:v>
                </c:pt>
                <c:pt idx="78">
                  <c:v>44852</c:v>
                </c:pt>
                <c:pt idx="79">
                  <c:v>44853</c:v>
                </c:pt>
                <c:pt idx="80">
                  <c:v>44854</c:v>
                </c:pt>
                <c:pt idx="81">
                  <c:v>44855</c:v>
                </c:pt>
                <c:pt idx="82">
                  <c:v>44856</c:v>
                </c:pt>
                <c:pt idx="83">
                  <c:v>44857</c:v>
                </c:pt>
                <c:pt idx="84">
                  <c:v>44858</c:v>
                </c:pt>
                <c:pt idx="85">
                  <c:v>44859</c:v>
                </c:pt>
                <c:pt idx="86">
                  <c:v>44860</c:v>
                </c:pt>
                <c:pt idx="87">
                  <c:v>44861</c:v>
                </c:pt>
                <c:pt idx="88">
                  <c:v>44862</c:v>
                </c:pt>
                <c:pt idx="89">
                  <c:v>44863</c:v>
                </c:pt>
                <c:pt idx="90">
                  <c:v>44864</c:v>
                </c:pt>
                <c:pt idx="91">
                  <c:v>44865</c:v>
                </c:pt>
                <c:pt idx="92">
                  <c:v>44866</c:v>
                </c:pt>
                <c:pt idx="93">
                  <c:v>44867</c:v>
                </c:pt>
                <c:pt idx="94">
                  <c:v>44868</c:v>
                </c:pt>
                <c:pt idx="95">
                  <c:v>44869</c:v>
                </c:pt>
                <c:pt idx="96">
                  <c:v>44870</c:v>
                </c:pt>
                <c:pt idx="97">
                  <c:v>44871</c:v>
                </c:pt>
                <c:pt idx="98">
                  <c:v>44872</c:v>
                </c:pt>
                <c:pt idx="99">
                  <c:v>44873</c:v>
                </c:pt>
                <c:pt idx="100">
                  <c:v>44874</c:v>
                </c:pt>
                <c:pt idx="101">
                  <c:v>44875</c:v>
                </c:pt>
                <c:pt idx="102">
                  <c:v>44876</c:v>
                </c:pt>
                <c:pt idx="103">
                  <c:v>44877</c:v>
                </c:pt>
                <c:pt idx="104">
                  <c:v>44878</c:v>
                </c:pt>
                <c:pt idx="105">
                  <c:v>44879</c:v>
                </c:pt>
                <c:pt idx="106">
                  <c:v>44880</c:v>
                </c:pt>
                <c:pt idx="107">
                  <c:v>44881</c:v>
                </c:pt>
                <c:pt idx="108">
                  <c:v>44882</c:v>
                </c:pt>
                <c:pt idx="109">
                  <c:v>44883</c:v>
                </c:pt>
                <c:pt idx="110">
                  <c:v>44884</c:v>
                </c:pt>
                <c:pt idx="111">
                  <c:v>44885</c:v>
                </c:pt>
                <c:pt idx="112">
                  <c:v>44886</c:v>
                </c:pt>
                <c:pt idx="113">
                  <c:v>44887</c:v>
                </c:pt>
                <c:pt idx="114">
                  <c:v>44888</c:v>
                </c:pt>
                <c:pt idx="115">
                  <c:v>44889</c:v>
                </c:pt>
                <c:pt idx="116">
                  <c:v>44890</c:v>
                </c:pt>
                <c:pt idx="117">
                  <c:v>44891</c:v>
                </c:pt>
                <c:pt idx="118">
                  <c:v>44892</c:v>
                </c:pt>
                <c:pt idx="119">
                  <c:v>44893</c:v>
                </c:pt>
                <c:pt idx="120">
                  <c:v>44894</c:v>
                </c:pt>
                <c:pt idx="121">
                  <c:v>44895</c:v>
                </c:pt>
                <c:pt idx="122">
                  <c:v>44896</c:v>
                </c:pt>
                <c:pt idx="123">
                  <c:v>44897</c:v>
                </c:pt>
                <c:pt idx="124">
                  <c:v>44898</c:v>
                </c:pt>
                <c:pt idx="125">
                  <c:v>44899</c:v>
                </c:pt>
                <c:pt idx="126">
                  <c:v>44900</c:v>
                </c:pt>
                <c:pt idx="127">
                  <c:v>44901</c:v>
                </c:pt>
                <c:pt idx="128">
                  <c:v>44902</c:v>
                </c:pt>
                <c:pt idx="129">
                  <c:v>44903</c:v>
                </c:pt>
                <c:pt idx="130">
                  <c:v>44904</c:v>
                </c:pt>
                <c:pt idx="131">
                  <c:v>44905</c:v>
                </c:pt>
                <c:pt idx="132">
                  <c:v>44906</c:v>
                </c:pt>
                <c:pt idx="133">
                  <c:v>44907</c:v>
                </c:pt>
                <c:pt idx="134">
                  <c:v>44908</c:v>
                </c:pt>
                <c:pt idx="135">
                  <c:v>44909</c:v>
                </c:pt>
                <c:pt idx="136">
                  <c:v>44910</c:v>
                </c:pt>
                <c:pt idx="137">
                  <c:v>44911</c:v>
                </c:pt>
                <c:pt idx="138">
                  <c:v>44912</c:v>
                </c:pt>
                <c:pt idx="139">
                  <c:v>44913</c:v>
                </c:pt>
                <c:pt idx="140">
                  <c:v>44914</c:v>
                </c:pt>
                <c:pt idx="141">
                  <c:v>44915</c:v>
                </c:pt>
                <c:pt idx="142">
                  <c:v>44916</c:v>
                </c:pt>
                <c:pt idx="143">
                  <c:v>44917</c:v>
                </c:pt>
                <c:pt idx="144">
                  <c:v>44918</c:v>
                </c:pt>
                <c:pt idx="145">
                  <c:v>44919</c:v>
                </c:pt>
                <c:pt idx="146">
                  <c:v>44920</c:v>
                </c:pt>
                <c:pt idx="147">
                  <c:v>44921</c:v>
                </c:pt>
                <c:pt idx="148">
                  <c:v>44922</c:v>
                </c:pt>
                <c:pt idx="149">
                  <c:v>44923</c:v>
                </c:pt>
                <c:pt idx="150">
                  <c:v>44924</c:v>
                </c:pt>
                <c:pt idx="151">
                  <c:v>44925</c:v>
                </c:pt>
                <c:pt idx="152">
                  <c:v>44926</c:v>
                </c:pt>
                <c:pt idx="153">
                  <c:v>44927</c:v>
                </c:pt>
                <c:pt idx="154">
                  <c:v>44928</c:v>
                </c:pt>
                <c:pt idx="155">
                  <c:v>44929</c:v>
                </c:pt>
                <c:pt idx="156">
                  <c:v>44930</c:v>
                </c:pt>
                <c:pt idx="157">
                  <c:v>44931</c:v>
                </c:pt>
                <c:pt idx="158">
                  <c:v>44932</c:v>
                </c:pt>
                <c:pt idx="159">
                  <c:v>44933</c:v>
                </c:pt>
                <c:pt idx="160">
                  <c:v>44934</c:v>
                </c:pt>
                <c:pt idx="161">
                  <c:v>44935</c:v>
                </c:pt>
                <c:pt idx="162">
                  <c:v>44936</c:v>
                </c:pt>
                <c:pt idx="163">
                  <c:v>44937</c:v>
                </c:pt>
                <c:pt idx="164">
                  <c:v>44938</c:v>
                </c:pt>
                <c:pt idx="165">
                  <c:v>44939</c:v>
                </c:pt>
                <c:pt idx="166">
                  <c:v>44940</c:v>
                </c:pt>
                <c:pt idx="167">
                  <c:v>44941</c:v>
                </c:pt>
                <c:pt idx="168">
                  <c:v>44942</c:v>
                </c:pt>
                <c:pt idx="169">
                  <c:v>44943</c:v>
                </c:pt>
                <c:pt idx="170">
                  <c:v>44944</c:v>
                </c:pt>
                <c:pt idx="171">
                  <c:v>44945</c:v>
                </c:pt>
                <c:pt idx="172">
                  <c:v>44946</c:v>
                </c:pt>
                <c:pt idx="173">
                  <c:v>44947</c:v>
                </c:pt>
                <c:pt idx="174">
                  <c:v>44948</c:v>
                </c:pt>
                <c:pt idx="175">
                  <c:v>44949</c:v>
                </c:pt>
                <c:pt idx="176">
                  <c:v>44950</c:v>
                </c:pt>
                <c:pt idx="177">
                  <c:v>44951</c:v>
                </c:pt>
                <c:pt idx="178">
                  <c:v>44952</c:v>
                </c:pt>
                <c:pt idx="179">
                  <c:v>44953</c:v>
                </c:pt>
                <c:pt idx="180">
                  <c:v>44954</c:v>
                </c:pt>
                <c:pt idx="181">
                  <c:v>44955</c:v>
                </c:pt>
                <c:pt idx="182">
                  <c:v>44956</c:v>
                </c:pt>
                <c:pt idx="183">
                  <c:v>44957</c:v>
                </c:pt>
                <c:pt idx="184">
                  <c:v>44958</c:v>
                </c:pt>
                <c:pt idx="185">
                  <c:v>44959</c:v>
                </c:pt>
                <c:pt idx="186">
                  <c:v>44960</c:v>
                </c:pt>
                <c:pt idx="187">
                  <c:v>44961</c:v>
                </c:pt>
                <c:pt idx="188">
                  <c:v>44962</c:v>
                </c:pt>
                <c:pt idx="189">
                  <c:v>44963</c:v>
                </c:pt>
                <c:pt idx="190">
                  <c:v>44964</c:v>
                </c:pt>
                <c:pt idx="191">
                  <c:v>44965</c:v>
                </c:pt>
                <c:pt idx="192">
                  <c:v>44966</c:v>
                </c:pt>
                <c:pt idx="193">
                  <c:v>44967</c:v>
                </c:pt>
                <c:pt idx="194">
                  <c:v>44968</c:v>
                </c:pt>
                <c:pt idx="195">
                  <c:v>44969</c:v>
                </c:pt>
                <c:pt idx="196">
                  <c:v>44970</c:v>
                </c:pt>
                <c:pt idx="197">
                  <c:v>44971</c:v>
                </c:pt>
                <c:pt idx="198">
                  <c:v>44972</c:v>
                </c:pt>
                <c:pt idx="199">
                  <c:v>44973</c:v>
                </c:pt>
                <c:pt idx="200">
                  <c:v>44974</c:v>
                </c:pt>
                <c:pt idx="201">
                  <c:v>44975</c:v>
                </c:pt>
                <c:pt idx="202">
                  <c:v>44976</c:v>
                </c:pt>
                <c:pt idx="203">
                  <c:v>44977</c:v>
                </c:pt>
                <c:pt idx="204">
                  <c:v>44978</c:v>
                </c:pt>
                <c:pt idx="205">
                  <c:v>44979</c:v>
                </c:pt>
                <c:pt idx="206">
                  <c:v>44980</c:v>
                </c:pt>
                <c:pt idx="207">
                  <c:v>44981</c:v>
                </c:pt>
                <c:pt idx="208">
                  <c:v>44982</c:v>
                </c:pt>
                <c:pt idx="209">
                  <c:v>44983</c:v>
                </c:pt>
                <c:pt idx="210">
                  <c:v>44984</c:v>
                </c:pt>
                <c:pt idx="211">
                  <c:v>44985</c:v>
                </c:pt>
                <c:pt idx="212">
                  <c:v>44986</c:v>
                </c:pt>
                <c:pt idx="213">
                  <c:v>44987</c:v>
                </c:pt>
                <c:pt idx="214">
                  <c:v>44988</c:v>
                </c:pt>
                <c:pt idx="215">
                  <c:v>44989</c:v>
                </c:pt>
                <c:pt idx="216">
                  <c:v>44990</c:v>
                </c:pt>
                <c:pt idx="217">
                  <c:v>44991</c:v>
                </c:pt>
                <c:pt idx="218">
                  <c:v>44992</c:v>
                </c:pt>
                <c:pt idx="219">
                  <c:v>44993</c:v>
                </c:pt>
                <c:pt idx="220">
                  <c:v>44994</c:v>
                </c:pt>
                <c:pt idx="221">
                  <c:v>44995</c:v>
                </c:pt>
                <c:pt idx="222">
                  <c:v>44996</c:v>
                </c:pt>
                <c:pt idx="223">
                  <c:v>44997</c:v>
                </c:pt>
                <c:pt idx="224">
                  <c:v>44998</c:v>
                </c:pt>
                <c:pt idx="225">
                  <c:v>44999</c:v>
                </c:pt>
                <c:pt idx="226">
                  <c:v>45000</c:v>
                </c:pt>
                <c:pt idx="227">
                  <c:v>45001</c:v>
                </c:pt>
                <c:pt idx="228">
                  <c:v>45002</c:v>
                </c:pt>
                <c:pt idx="229">
                  <c:v>45003</c:v>
                </c:pt>
                <c:pt idx="230">
                  <c:v>45004</c:v>
                </c:pt>
                <c:pt idx="231">
                  <c:v>45005</c:v>
                </c:pt>
                <c:pt idx="232">
                  <c:v>45006</c:v>
                </c:pt>
                <c:pt idx="233">
                  <c:v>45007</c:v>
                </c:pt>
                <c:pt idx="234">
                  <c:v>45008</c:v>
                </c:pt>
                <c:pt idx="235">
                  <c:v>45009</c:v>
                </c:pt>
                <c:pt idx="236">
                  <c:v>45010</c:v>
                </c:pt>
                <c:pt idx="237">
                  <c:v>45011</c:v>
                </c:pt>
                <c:pt idx="238">
                  <c:v>45012</c:v>
                </c:pt>
                <c:pt idx="239">
                  <c:v>45013</c:v>
                </c:pt>
                <c:pt idx="240">
                  <c:v>45014</c:v>
                </c:pt>
                <c:pt idx="241">
                  <c:v>45015</c:v>
                </c:pt>
                <c:pt idx="242">
                  <c:v>45016</c:v>
                </c:pt>
                <c:pt idx="243">
                  <c:v>45017</c:v>
                </c:pt>
                <c:pt idx="244">
                  <c:v>45018</c:v>
                </c:pt>
                <c:pt idx="245">
                  <c:v>45019</c:v>
                </c:pt>
                <c:pt idx="246">
                  <c:v>45020</c:v>
                </c:pt>
                <c:pt idx="247">
                  <c:v>45021</c:v>
                </c:pt>
                <c:pt idx="248">
                  <c:v>45022</c:v>
                </c:pt>
                <c:pt idx="249">
                  <c:v>45023</c:v>
                </c:pt>
                <c:pt idx="250">
                  <c:v>45024</c:v>
                </c:pt>
                <c:pt idx="251">
                  <c:v>45025</c:v>
                </c:pt>
                <c:pt idx="252">
                  <c:v>45026</c:v>
                </c:pt>
                <c:pt idx="253">
                  <c:v>45027</c:v>
                </c:pt>
                <c:pt idx="254">
                  <c:v>45028</c:v>
                </c:pt>
                <c:pt idx="255">
                  <c:v>45029</c:v>
                </c:pt>
                <c:pt idx="256">
                  <c:v>45030</c:v>
                </c:pt>
                <c:pt idx="257">
                  <c:v>45031</c:v>
                </c:pt>
                <c:pt idx="258">
                  <c:v>45032</c:v>
                </c:pt>
                <c:pt idx="259">
                  <c:v>45033</c:v>
                </c:pt>
                <c:pt idx="260">
                  <c:v>45034</c:v>
                </c:pt>
                <c:pt idx="261">
                  <c:v>45035</c:v>
                </c:pt>
                <c:pt idx="262">
                  <c:v>45036</c:v>
                </c:pt>
                <c:pt idx="263">
                  <c:v>45037</c:v>
                </c:pt>
                <c:pt idx="264">
                  <c:v>45038</c:v>
                </c:pt>
                <c:pt idx="265">
                  <c:v>45039</c:v>
                </c:pt>
                <c:pt idx="266">
                  <c:v>45040</c:v>
                </c:pt>
                <c:pt idx="267">
                  <c:v>45041</c:v>
                </c:pt>
                <c:pt idx="268">
                  <c:v>45042</c:v>
                </c:pt>
                <c:pt idx="269">
                  <c:v>45043</c:v>
                </c:pt>
                <c:pt idx="270">
                  <c:v>45044</c:v>
                </c:pt>
                <c:pt idx="271">
                  <c:v>45045</c:v>
                </c:pt>
                <c:pt idx="272">
                  <c:v>45046</c:v>
                </c:pt>
                <c:pt idx="273">
                  <c:v>45047</c:v>
                </c:pt>
                <c:pt idx="274">
                  <c:v>45048</c:v>
                </c:pt>
                <c:pt idx="275">
                  <c:v>45049</c:v>
                </c:pt>
                <c:pt idx="276">
                  <c:v>45050</c:v>
                </c:pt>
                <c:pt idx="277">
                  <c:v>45051</c:v>
                </c:pt>
                <c:pt idx="278">
                  <c:v>45052</c:v>
                </c:pt>
                <c:pt idx="279">
                  <c:v>45053</c:v>
                </c:pt>
                <c:pt idx="280">
                  <c:v>45054</c:v>
                </c:pt>
                <c:pt idx="281">
                  <c:v>45055</c:v>
                </c:pt>
                <c:pt idx="282">
                  <c:v>45056</c:v>
                </c:pt>
                <c:pt idx="283">
                  <c:v>45057</c:v>
                </c:pt>
                <c:pt idx="284">
                  <c:v>45058</c:v>
                </c:pt>
                <c:pt idx="285">
                  <c:v>45059</c:v>
                </c:pt>
                <c:pt idx="286">
                  <c:v>45060</c:v>
                </c:pt>
                <c:pt idx="287">
                  <c:v>45061</c:v>
                </c:pt>
                <c:pt idx="288">
                  <c:v>45062</c:v>
                </c:pt>
                <c:pt idx="289">
                  <c:v>45063</c:v>
                </c:pt>
                <c:pt idx="290">
                  <c:v>45064</c:v>
                </c:pt>
                <c:pt idx="291">
                  <c:v>45065</c:v>
                </c:pt>
                <c:pt idx="292">
                  <c:v>45066</c:v>
                </c:pt>
                <c:pt idx="293">
                  <c:v>45067</c:v>
                </c:pt>
                <c:pt idx="294">
                  <c:v>45068</c:v>
                </c:pt>
                <c:pt idx="295">
                  <c:v>45069</c:v>
                </c:pt>
                <c:pt idx="296">
                  <c:v>45070</c:v>
                </c:pt>
                <c:pt idx="297">
                  <c:v>45071</c:v>
                </c:pt>
                <c:pt idx="298">
                  <c:v>45072</c:v>
                </c:pt>
                <c:pt idx="299">
                  <c:v>45073</c:v>
                </c:pt>
                <c:pt idx="300">
                  <c:v>45074</c:v>
                </c:pt>
                <c:pt idx="301">
                  <c:v>45075</c:v>
                </c:pt>
                <c:pt idx="302">
                  <c:v>45076</c:v>
                </c:pt>
                <c:pt idx="303">
                  <c:v>45077</c:v>
                </c:pt>
                <c:pt idx="304">
                  <c:v>45078</c:v>
                </c:pt>
                <c:pt idx="305">
                  <c:v>45079</c:v>
                </c:pt>
                <c:pt idx="306">
                  <c:v>45080</c:v>
                </c:pt>
                <c:pt idx="307">
                  <c:v>45081</c:v>
                </c:pt>
                <c:pt idx="308">
                  <c:v>45082</c:v>
                </c:pt>
                <c:pt idx="309">
                  <c:v>45083</c:v>
                </c:pt>
                <c:pt idx="310">
                  <c:v>45084</c:v>
                </c:pt>
                <c:pt idx="311">
                  <c:v>45085</c:v>
                </c:pt>
                <c:pt idx="312">
                  <c:v>45086</c:v>
                </c:pt>
                <c:pt idx="313">
                  <c:v>45087</c:v>
                </c:pt>
                <c:pt idx="314">
                  <c:v>45088</c:v>
                </c:pt>
                <c:pt idx="315">
                  <c:v>45089</c:v>
                </c:pt>
                <c:pt idx="316">
                  <c:v>45090</c:v>
                </c:pt>
                <c:pt idx="317">
                  <c:v>45091</c:v>
                </c:pt>
                <c:pt idx="318">
                  <c:v>45092</c:v>
                </c:pt>
                <c:pt idx="319">
                  <c:v>45093</c:v>
                </c:pt>
                <c:pt idx="320">
                  <c:v>45094</c:v>
                </c:pt>
                <c:pt idx="321">
                  <c:v>45095</c:v>
                </c:pt>
                <c:pt idx="322">
                  <c:v>45096</c:v>
                </c:pt>
                <c:pt idx="323">
                  <c:v>45097</c:v>
                </c:pt>
                <c:pt idx="324">
                  <c:v>45098</c:v>
                </c:pt>
                <c:pt idx="325">
                  <c:v>45099</c:v>
                </c:pt>
                <c:pt idx="326">
                  <c:v>45100</c:v>
                </c:pt>
                <c:pt idx="327">
                  <c:v>45101</c:v>
                </c:pt>
                <c:pt idx="328">
                  <c:v>45102</c:v>
                </c:pt>
                <c:pt idx="329">
                  <c:v>45103</c:v>
                </c:pt>
                <c:pt idx="330">
                  <c:v>45104</c:v>
                </c:pt>
                <c:pt idx="331">
                  <c:v>45105</c:v>
                </c:pt>
                <c:pt idx="332">
                  <c:v>45106</c:v>
                </c:pt>
                <c:pt idx="333">
                  <c:v>45107</c:v>
                </c:pt>
                <c:pt idx="334">
                  <c:v>45108</c:v>
                </c:pt>
                <c:pt idx="335">
                  <c:v>45109</c:v>
                </c:pt>
                <c:pt idx="336">
                  <c:v>45110</c:v>
                </c:pt>
                <c:pt idx="337">
                  <c:v>45111</c:v>
                </c:pt>
                <c:pt idx="338">
                  <c:v>45112</c:v>
                </c:pt>
                <c:pt idx="339">
                  <c:v>45113</c:v>
                </c:pt>
                <c:pt idx="340">
                  <c:v>45114</c:v>
                </c:pt>
                <c:pt idx="341">
                  <c:v>45115</c:v>
                </c:pt>
                <c:pt idx="342">
                  <c:v>45116</c:v>
                </c:pt>
                <c:pt idx="343">
                  <c:v>45117</c:v>
                </c:pt>
                <c:pt idx="344">
                  <c:v>45118</c:v>
                </c:pt>
                <c:pt idx="345">
                  <c:v>45119</c:v>
                </c:pt>
                <c:pt idx="346">
                  <c:v>45120</c:v>
                </c:pt>
                <c:pt idx="347">
                  <c:v>45121</c:v>
                </c:pt>
                <c:pt idx="348">
                  <c:v>45122</c:v>
                </c:pt>
                <c:pt idx="349">
                  <c:v>45123</c:v>
                </c:pt>
                <c:pt idx="350">
                  <c:v>45124</c:v>
                </c:pt>
                <c:pt idx="351">
                  <c:v>45125</c:v>
                </c:pt>
                <c:pt idx="352">
                  <c:v>45126</c:v>
                </c:pt>
                <c:pt idx="353">
                  <c:v>45127</c:v>
                </c:pt>
                <c:pt idx="354">
                  <c:v>45128</c:v>
                </c:pt>
                <c:pt idx="355">
                  <c:v>45129</c:v>
                </c:pt>
                <c:pt idx="356">
                  <c:v>45130</c:v>
                </c:pt>
                <c:pt idx="357">
                  <c:v>45131</c:v>
                </c:pt>
                <c:pt idx="358">
                  <c:v>45132</c:v>
                </c:pt>
                <c:pt idx="359">
                  <c:v>45133</c:v>
                </c:pt>
                <c:pt idx="360">
                  <c:v>45134</c:v>
                </c:pt>
                <c:pt idx="361">
                  <c:v>45135</c:v>
                </c:pt>
                <c:pt idx="362">
                  <c:v>45136</c:v>
                </c:pt>
                <c:pt idx="363">
                  <c:v>45137</c:v>
                </c:pt>
                <c:pt idx="364">
                  <c:v>45138</c:v>
                </c:pt>
                <c:pt idx="365">
                  <c:v>45139</c:v>
                </c:pt>
                <c:pt idx="366">
                  <c:v>45140</c:v>
                </c:pt>
                <c:pt idx="367">
                  <c:v>45141</c:v>
                </c:pt>
                <c:pt idx="368">
                  <c:v>45142</c:v>
                </c:pt>
                <c:pt idx="369">
                  <c:v>45143</c:v>
                </c:pt>
                <c:pt idx="370">
                  <c:v>45144</c:v>
                </c:pt>
                <c:pt idx="371">
                  <c:v>45145</c:v>
                </c:pt>
                <c:pt idx="372">
                  <c:v>45146</c:v>
                </c:pt>
                <c:pt idx="373">
                  <c:v>45147</c:v>
                </c:pt>
                <c:pt idx="374">
                  <c:v>45148</c:v>
                </c:pt>
                <c:pt idx="375">
                  <c:v>45149</c:v>
                </c:pt>
                <c:pt idx="376">
                  <c:v>45150</c:v>
                </c:pt>
                <c:pt idx="377">
                  <c:v>45151</c:v>
                </c:pt>
                <c:pt idx="378">
                  <c:v>45152</c:v>
                </c:pt>
                <c:pt idx="379">
                  <c:v>45153</c:v>
                </c:pt>
                <c:pt idx="380">
                  <c:v>45154</c:v>
                </c:pt>
                <c:pt idx="381">
                  <c:v>45155</c:v>
                </c:pt>
                <c:pt idx="382">
                  <c:v>45156</c:v>
                </c:pt>
                <c:pt idx="383">
                  <c:v>45157</c:v>
                </c:pt>
                <c:pt idx="384">
                  <c:v>45158</c:v>
                </c:pt>
                <c:pt idx="385">
                  <c:v>45159</c:v>
                </c:pt>
                <c:pt idx="386">
                  <c:v>45160</c:v>
                </c:pt>
                <c:pt idx="387">
                  <c:v>45161</c:v>
                </c:pt>
                <c:pt idx="388">
                  <c:v>45162</c:v>
                </c:pt>
                <c:pt idx="389">
                  <c:v>45163</c:v>
                </c:pt>
                <c:pt idx="390">
                  <c:v>45164</c:v>
                </c:pt>
                <c:pt idx="391">
                  <c:v>45165</c:v>
                </c:pt>
                <c:pt idx="392">
                  <c:v>45166</c:v>
                </c:pt>
                <c:pt idx="393">
                  <c:v>45167</c:v>
                </c:pt>
                <c:pt idx="394">
                  <c:v>45168</c:v>
                </c:pt>
                <c:pt idx="395">
                  <c:v>45169</c:v>
                </c:pt>
              </c:numCache>
            </c:numRef>
          </c:cat>
          <c:val>
            <c:numRef>
              <c:f>Trader!$N$2:$N$397</c:f>
              <c:numCache>
                <c:formatCode>#,##0.00</c:formatCode>
                <c:ptCount val="396"/>
                <c:pt idx="0">
                  <c:v>50974704.049999997</c:v>
                </c:pt>
                <c:pt idx="1">
                  <c:v>51948397.979999997</c:v>
                </c:pt>
                <c:pt idx="2">
                  <c:v>51556573.579999991</c:v>
                </c:pt>
                <c:pt idx="3">
                  <c:v>44647245.319999993</c:v>
                </c:pt>
                <c:pt idx="4">
                  <c:v>24578238.449999996</c:v>
                </c:pt>
                <c:pt idx="5">
                  <c:v>33305667.410000004</c:v>
                </c:pt>
                <c:pt idx="6">
                  <c:v>38736258.649999999</c:v>
                </c:pt>
                <c:pt idx="7">
                  <c:v>27993428.389999997</c:v>
                </c:pt>
                <c:pt idx="8">
                  <c:v>39533382.329999998</c:v>
                </c:pt>
                <c:pt idx="9">
                  <c:v>39396795.510000005</c:v>
                </c:pt>
                <c:pt idx="10">
                  <c:v>33357707.850000001</c:v>
                </c:pt>
                <c:pt idx="11">
                  <c:v>29525531.640000001</c:v>
                </c:pt>
                <c:pt idx="12">
                  <c:v>38049885</c:v>
                </c:pt>
                <c:pt idx="13">
                  <c:v>41906811.610000014</c:v>
                </c:pt>
                <c:pt idx="14">
                  <c:v>34644304.200000003</c:v>
                </c:pt>
                <c:pt idx="15">
                  <c:v>39763071.210000001</c:v>
                </c:pt>
                <c:pt idx="16">
                  <c:v>36055396.440000005</c:v>
                </c:pt>
                <c:pt idx="17">
                  <c:v>31866682.919999987</c:v>
                </c:pt>
                <c:pt idx="18">
                  <c:v>24185622.659999996</c:v>
                </c:pt>
                <c:pt idx="19">
                  <c:v>29056255.66</c:v>
                </c:pt>
                <c:pt idx="20">
                  <c:v>34388198.379999995</c:v>
                </c:pt>
                <c:pt idx="21">
                  <c:v>29780773.429999996</c:v>
                </c:pt>
                <c:pt idx="22">
                  <c:v>43633360.130000003</c:v>
                </c:pt>
                <c:pt idx="23">
                  <c:v>43253891.339999981</c:v>
                </c:pt>
                <c:pt idx="24">
                  <c:v>39324406.840000011</c:v>
                </c:pt>
                <c:pt idx="25">
                  <c:v>28729251.750000004</c:v>
                </c:pt>
                <c:pt idx="26">
                  <c:v>35046068.030000016</c:v>
                </c:pt>
                <c:pt idx="27">
                  <c:v>36705141.31000001</c:v>
                </c:pt>
                <c:pt idx="28">
                  <c:v>36310826.299999997</c:v>
                </c:pt>
                <c:pt idx="29">
                  <c:v>37055025.809999987</c:v>
                </c:pt>
                <c:pt idx="30">
                  <c:v>37986298.240000002</c:v>
                </c:pt>
                <c:pt idx="31">
                  <c:v>39069080.819999993</c:v>
                </c:pt>
                <c:pt idx="32">
                  <c:v>18924683.130000006</c:v>
                </c:pt>
                <c:pt idx="33">
                  <c:v>17066631.670000006</c:v>
                </c:pt>
                <c:pt idx="34">
                  <c:v>18580958.960000012</c:v>
                </c:pt>
                <c:pt idx="35">
                  <c:v>17099255.199999992</c:v>
                </c:pt>
                <c:pt idx="36">
                  <c:v>13722013.810000001</c:v>
                </c:pt>
                <c:pt idx="37">
                  <c:v>7247080.410000002</c:v>
                </c:pt>
                <c:pt idx="38">
                  <c:v>6523250.4600000009</c:v>
                </c:pt>
                <c:pt idx="39">
                  <c:v>7667594.5699999956</c:v>
                </c:pt>
                <c:pt idx="40">
                  <c:v>18392135.40000001</c:v>
                </c:pt>
                <c:pt idx="41">
                  <c:v>23374351.919999987</c:v>
                </c:pt>
                <c:pt idx="42">
                  <c:v>19054400.120000001</c:v>
                </c:pt>
                <c:pt idx="43">
                  <c:v>39614790.269999981</c:v>
                </c:pt>
                <c:pt idx="44">
                  <c:v>40896124.949999973</c:v>
                </c:pt>
                <c:pt idx="45">
                  <c:v>41787243.770000003</c:v>
                </c:pt>
                <c:pt idx="46">
                  <c:v>43551392.170000002</c:v>
                </c:pt>
                <c:pt idx="47">
                  <c:v>48810342.539999992</c:v>
                </c:pt>
                <c:pt idx="48">
                  <c:v>48304536.540000014</c:v>
                </c:pt>
                <c:pt idx="49">
                  <c:v>41175840.549999997</c:v>
                </c:pt>
                <c:pt idx="50">
                  <c:v>32704523.110000011</c:v>
                </c:pt>
                <c:pt idx="51">
                  <c:v>29537855.359999999</c:v>
                </c:pt>
                <c:pt idx="52">
                  <c:v>24482102.809999987</c:v>
                </c:pt>
                <c:pt idx="53">
                  <c:v>6682060.6300000045</c:v>
                </c:pt>
                <c:pt idx="54">
                  <c:v>14395146.940000009</c:v>
                </c:pt>
                <c:pt idx="55">
                  <c:v>16573898.560000008</c:v>
                </c:pt>
                <c:pt idx="56">
                  <c:v>9922158.5699999928</c:v>
                </c:pt>
                <c:pt idx="57">
                  <c:v>40690076.109999999</c:v>
                </c:pt>
                <c:pt idx="58">
                  <c:v>42564844.479999989</c:v>
                </c:pt>
                <c:pt idx="59">
                  <c:v>44336436.150000028</c:v>
                </c:pt>
                <c:pt idx="60">
                  <c:v>45133238.770000018</c:v>
                </c:pt>
                <c:pt idx="61">
                  <c:v>58413644.440000005</c:v>
                </c:pt>
                <c:pt idx="62">
                  <c:v>64324798.100000016</c:v>
                </c:pt>
                <c:pt idx="63">
                  <c:v>60881243.609999977</c:v>
                </c:pt>
                <c:pt idx="64">
                  <c:v>60671441.089999981</c:v>
                </c:pt>
                <c:pt idx="65">
                  <c:v>61093935.220000021</c:v>
                </c:pt>
                <c:pt idx="66">
                  <c:v>58260542.590000041</c:v>
                </c:pt>
                <c:pt idx="67">
                  <c:v>25986011.220000006</c:v>
                </c:pt>
                <c:pt idx="68">
                  <c:v>34528979.410000026</c:v>
                </c:pt>
                <c:pt idx="69">
                  <c:v>40882306.880000018</c:v>
                </c:pt>
                <c:pt idx="70">
                  <c:v>35252713.280000016</c:v>
                </c:pt>
                <c:pt idx="71">
                  <c:v>43317029.860000007</c:v>
                </c:pt>
                <c:pt idx="72">
                  <c:v>41086679.470000006</c:v>
                </c:pt>
                <c:pt idx="73">
                  <c:v>29969113.510000005</c:v>
                </c:pt>
                <c:pt idx="74">
                  <c:v>26678882.69000002</c:v>
                </c:pt>
                <c:pt idx="75">
                  <c:v>44511666.54999999</c:v>
                </c:pt>
                <c:pt idx="76">
                  <c:v>47949444.999999978</c:v>
                </c:pt>
                <c:pt idx="77">
                  <c:v>40182365.390000001</c:v>
                </c:pt>
                <c:pt idx="78">
                  <c:v>41618725.509999983</c:v>
                </c:pt>
                <c:pt idx="79">
                  <c:v>39914404.54999999</c:v>
                </c:pt>
                <c:pt idx="80">
                  <c:v>33136288.289999995</c:v>
                </c:pt>
                <c:pt idx="81">
                  <c:v>16299954.070000008</c:v>
                </c:pt>
                <c:pt idx="82">
                  <c:v>27182542.279999997</c:v>
                </c:pt>
                <c:pt idx="83">
                  <c:v>22696526.43</c:v>
                </c:pt>
                <c:pt idx="84">
                  <c:v>11915555.380000001</c:v>
                </c:pt>
                <c:pt idx="85">
                  <c:v>37269703.470000006</c:v>
                </c:pt>
                <c:pt idx="86">
                  <c:v>44045327.419999965</c:v>
                </c:pt>
                <c:pt idx="87">
                  <c:v>39898915.389999978</c:v>
                </c:pt>
                <c:pt idx="88">
                  <c:v>41971306.929999977</c:v>
                </c:pt>
                <c:pt idx="89">
                  <c:v>58569033.460000001</c:v>
                </c:pt>
                <c:pt idx="90">
                  <c:v>61898226.240000002</c:v>
                </c:pt>
                <c:pt idx="91">
                  <c:v>56428606.380000018</c:v>
                </c:pt>
                <c:pt idx="92">
                  <c:v>56975552.709999971</c:v>
                </c:pt>
                <c:pt idx="93">
                  <c:v>53456370.229999974</c:v>
                </c:pt>
                <c:pt idx="94">
                  <c:v>44988973.499999978</c:v>
                </c:pt>
                <c:pt idx="95">
                  <c:v>2552088.0700000017</c:v>
                </c:pt>
                <c:pt idx="96">
                  <c:v>10449360.409999996</c:v>
                </c:pt>
                <c:pt idx="97">
                  <c:v>10237425.890000001</c:v>
                </c:pt>
                <c:pt idx="98">
                  <c:v>2935451.5600000015</c:v>
                </c:pt>
                <c:pt idx="99">
                  <c:v>13957086.369999999</c:v>
                </c:pt>
                <c:pt idx="100">
                  <c:v>12024531.640000002</c:v>
                </c:pt>
                <c:pt idx="101">
                  <c:v>6061114.3600000031</c:v>
                </c:pt>
                <c:pt idx="102">
                  <c:v>2184811.1299999985</c:v>
                </c:pt>
                <c:pt idx="103">
                  <c:v>15839424.459999992</c:v>
                </c:pt>
                <c:pt idx="104">
                  <c:v>11774011.77</c:v>
                </c:pt>
                <c:pt idx="105">
                  <c:v>7677509.3700000001</c:v>
                </c:pt>
                <c:pt idx="106">
                  <c:v>12765101.749999998</c:v>
                </c:pt>
                <c:pt idx="107">
                  <c:v>18231271.020000011</c:v>
                </c:pt>
                <c:pt idx="108">
                  <c:v>18805429.510000009</c:v>
                </c:pt>
                <c:pt idx="109">
                  <c:v>17573366.279999994</c:v>
                </c:pt>
                <c:pt idx="110">
                  <c:v>65379782.380000032</c:v>
                </c:pt>
                <c:pt idx="111">
                  <c:v>58006534.520000018</c:v>
                </c:pt>
                <c:pt idx="112">
                  <c:v>51913178.479999997</c:v>
                </c:pt>
                <c:pt idx="113">
                  <c:v>47471595.919999994</c:v>
                </c:pt>
                <c:pt idx="114">
                  <c:v>53221807.01000002</c:v>
                </c:pt>
                <c:pt idx="115">
                  <c:v>62998772.390000053</c:v>
                </c:pt>
                <c:pt idx="116">
                  <c:v>60347471.530000001</c:v>
                </c:pt>
                <c:pt idx="117">
                  <c:v>62749279.140000038</c:v>
                </c:pt>
                <c:pt idx="118">
                  <c:v>64611847.909999974</c:v>
                </c:pt>
                <c:pt idx="119">
                  <c:v>59772608.520000026</c:v>
                </c:pt>
                <c:pt idx="120">
                  <c:v>60957753.730000027</c:v>
                </c:pt>
                <c:pt idx="121">
                  <c:v>57839582.389999978</c:v>
                </c:pt>
                <c:pt idx="122">
                  <c:v>54432398.350000016</c:v>
                </c:pt>
                <c:pt idx="123">
                  <c:v>11085723.23</c:v>
                </c:pt>
                <c:pt idx="124">
                  <c:v>18743063.680000003</c:v>
                </c:pt>
                <c:pt idx="125">
                  <c:v>17486813.27</c:v>
                </c:pt>
                <c:pt idx="126">
                  <c:v>11073225.880000001</c:v>
                </c:pt>
                <c:pt idx="127">
                  <c:v>22059637.710000008</c:v>
                </c:pt>
                <c:pt idx="128">
                  <c:v>21498420.989999991</c:v>
                </c:pt>
                <c:pt idx="129">
                  <c:v>19533349.40000001</c:v>
                </c:pt>
                <c:pt idx="130">
                  <c:v>18577680.390000001</c:v>
                </c:pt>
                <c:pt idx="131">
                  <c:v>23709473.710000005</c:v>
                </c:pt>
                <c:pt idx="132">
                  <c:v>21228221.859999996</c:v>
                </c:pt>
                <c:pt idx="133">
                  <c:v>10606718.869999995</c:v>
                </c:pt>
                <c:pt idx="134">
                  <c:v>6752046.5600000042</c:v>
                </c:pt>
                <c:pt idx="135">
                  <c:v>3959071.4399999985</c:v>
                </c:pt>
                <c:pt idx="136">
                  <c:v>3625786.5300000017</c:v>
                </c:pt>
                <c:pt idx="137">
                  <c:v>-5947851.8000000035</c:v>
                </c:pt>
                <c:pt idx="138">
                  <c:v>44665801.220000006</c:v>
                </c:pt>
                <c:pt idx="139">
                  <c:v>85161888.789999977</c:v>
                </c:pt>
                <c:pt idx="140">
                  <c:v>82007499.550000012</c:v>
                </c:pt>
                <c:pt idx="141">
                  <c:v>87431678.880000025</c:v>
                </c:pt>
                <c:pt idx="142">
                  <c:v>88024510.760000005</c:v>
                </c:pt>
                <c:pt idx="143">
                  <c:v>85918871.439999998</c:v>
                </c:pt>
                <c:pt idx="144">
                  <c:v>79984292.550000057</c:v>
                </c:pt>
                <c:pt idx="145">
                  <c:v>28711076.450000003</c:v>
                </c:pt>
                <c:pt idx="146">
                  <c:v>26559139.619999997</c:v>
                </c:pt>
                <c:pt idx="147">
                  <c:v>24171039.570000008</c:v>
                </c:pt>
                <c:pt idx="148">
                  <c:v>18282790.770000011</c:v>
                </c:pt>
                <c:pt idx="149">
                  <c:v>-17890227.410000019</c:v>
                </c:pt>
                <c:pt idx="150">
                  <c:v>-11555772.620000005</c:v>
                </c:pt>
                <c:pt idx="151">
                  <c:v>-1581267.83</c:v>
                </c:pt>
                <c:pt idx="152">
                  <c:v>514709.11000000034</c:v>
                </c:pt>
                <c:pt idx="153">
                  <c:v>522785.96</c:v>
                </c:pt>
                <c:pt idx="154">
                  <c:v>-1179860.8599999994</c:v>
                </c:pt>
                <c:pt idx="155">
                  <c:v>-3138317.0599999987</c:v>
                </c:pt>
                <c:pt idx="156">
                  <c:v>388220.46999999968</c:v>
                </c:pt>
                <c:pt idx="157">
                  <c:v>7957523.8600000003</c:v>
                </c:pt>
                <c:pt idx="158">
                  <c:v>9539535.5099999942</c:v>
                </c:pt>
                <c:pt idx="159">
                  <c:v>18545502.750000007</c:v>
                </c:pt>
                <c:pt idx="160">
                  <c:v>13539591.34</c:v>
                </c:pt>
                <c:pt idx="161">
                  <c:v>21361095.78000002</c:v>
                </c:pt>
                <c:pt idx="162">
                  <c:v>13365654.519999996</c:v>
                </c:pt>
                <c:pt idx="163">
                  <c:v>11818236.860000003</c:v>
                </c:pt>
                <c:pt idx="164">
                  <c:v>13534545.519999998</c:v>
                </c:pt>
                <c:pt idx="165">
                  <c:v>18811449.250000004</c:v>
                </c:pt>
                <c:pt idx="166">
                  <c:v>31670958.190000005</c:v>
                </c:pt>
                <c:pt idx="167">
                  <c:v>31261450.510000013</c:v>
                </c:pt>
                <c:pt idx="168">
                  <c:v>27885972.909999985</c:v>
                </c:pt>
                <c:pt idx="169">
                  <c:v>24295830.319999985</c:v>
                </c:pt>
                <c:pt idx="170">
                  <c:v>21381718.830000009</c:v>
                </c:pt>
                <c:pt idx="171">
                  <c:v>27369095.479999993</c:v>
                </c:pt>
                <c:pt idx="172">
                  <c:v>13655046.349999998</c:v>
                </c:pt>
                <c:pt idx="173">
                  <c:v>24950294.649999999</c:v>
                </c:pt>
                <c:pt idx="174">
                  <c:v>35612537.430000007</c:v>
                </c:pt>
                <c:pt idx="175">
                  <c:v>29078386.229999993</c:v>
                </c:pt>
                <c:pt idx="176">
                  <c:v>62909421.43</c:v>
                </c:pt>
                <c:pt idx="177">
                  <c:v>61054912.520000011</c:v>
                </c:pt>
                <c:pt idx="178">
                  <c:v>57544869.560000017</c:v>
                </c:pt>
                <c:pt idx="179">
                  <c:v>57991972.399999991</c:v>
                </c:pt>
                <c:pt idx="180">
                  <c:v>62866754.479999997</c:v>
                </c:pt>
                <c:pt idx="181">
                  <c:v>65705960.819999993</c:v>
                </c:pt>
                <c:pt idx="182">
                  <c:v>60488884.859999999</c:v>
                </c:pt>
                <c:pt idx="183">
                  <c:v>49153119.280000001</c:v>
                </c:pt>
                <c:pt idx="184">
                  <c:v>42430336.079999991</c:v>
                </c:pt>
                <c:pt idx="185">
                  <c:v>28155392.950000007</c:v>
                </c:pt>
                <c:pt idx="186">
                  <c:v>-14368932.639999991</c:v>
                </c:pt>
                <c:pt idx="187">
                  <c:v>-7028569.0199999986</c:v>
                </c:pt>
                <c:pt idx="188">
                  <c:v>-6547717.379999998</c:v>
                </c:pt>
                <c:pt idx="189">
                  <c:v>-13193321.120000003</c:v>
                </c:pt>
                <c:pt idx="190">
                  <c:v>18107891.380000003</c:v>
                </c:pt>
                <c:pt idx="191">
                  <c:v>23856186.839999996</c:v>
                </c:pt>
                <c:pt idx="192">
                  <c:v>21266490.750000011</c:v>
                </c:pt>
                <c:pt idx="193">
                  <c:v>21575635.169999991</c:v>
                </c:pt>
                <c:pt idx="194">
                  <c:v>28857898.780000009</c:v>
                </c:pt>
                <c:pt idx="195">
                  <c:v>28447862.970000003</c:v>
                </c:pt>
                <c:pt idx="196">
                  <c:v>24788853.419999998</c:v>
                </c:pt>
                <c:pt idx="197">
                  <c:v>25173548.000000004</c:v>
                </c:pt>
                <c:pt idx="198">
                  <c:v>23963573.210000001</c:v>
                </c:pt>
                <c:pt idx="199">
                  <c:v>22070368.669999994</c:v>
                </c:pt>
                <c:pt idx="200">
                  <c:v>2623794.8499999992</c:v>
                </c:pt>
                <c:pt idx="201">
                  <c:v>9703832.3300000019</c:v>
                </c:pt>
                <c:pt idx="202">
                  <c:v>8801077.2600000016</c:v>
                </c:pt>
                <c:pt idx="203">
                  <c:v>2099871.8600000003</c:v>
                </c:pt>
                <c:pt idx="204">
                  <c:v>34629918.969999999</c:v>
                </c:pt>
                <c:pt idx="205">
                  <c:v>34510964.400000006</c:v>
                </c:pt>
                <c:pt idx="206">
                  <c:v>31868490.359999985</c:v>
                </c:pt>
                <c:pt idx="207">
                  <c:v>31866997.050000004</c:v>
                </c:pt>
                <c:pt idx="208">
                  <c:v>42462139.899999969</c:v>
                </c:pt>
                <c:pt idx="209">
                  <c:v>40240748.720000014</c:v>
                </c:pt>
                <c:pt idx="210">
                  <c:v>35511197.029999979</c:v>
                </c:pt>
                <c:pt idx="211">
                  <c:v>37851304.450000003</c:v>
                </c:pt>
                <c:pt idx="212">
                  <c:v>38201340.789999992</c:v>
                </c:pt>
                <c:pt idx="213">
                  <c:v>33578793.730000019</c:v>
                </c:pt>
                <c:pt idx="214">
                  <c:v>2695770.8199999989</c:v>
                </c:pt>
                <c:pt idx="215">
                  <c:v>10655811.439999998</c:v>
                </c:pt>
                <c:pt idx="216">
                  <c:v>8317762.4600000018</c:v>
                </c:pt>
                <c:pt idx="217">
                  <c:v>3098207.88</c:v>
                </c:pt>
                <c:pt idx="218">
                  <c:v>5307450.959999999</c:v>
                </c:pt>
                <c:pt idx="219">
                  <c:v>3206193.8000000007</c:v>
                </c:pt>
                <c:pt idx="220">
                  <c:v>-3245616.7100000014</c:v>
                </c:pt>
                <c:pt idx="221">
                  <c:v>-10588249.139999999</c:v>
                </c:pt>
                <c:pt idx="222">
                  <c:v>-593785.93999999901</c:v>
                </c:pt>
                <c:pt idx="223">
                  <c:v>-3026418.3799999994</c:v>
                </c:pt>
                <c:pt idx="224">
                  <c:v>-6575063.3400000008</c:v>
                </c:pt>
                <c:pt idx="225">
                  <c:v>22323247.980000004</c:v>
                </c:pt>
                <c:pt idx="226">
                  <c:v>33528035.120000005</c:v>
                </c:pt>
                <c:pt idx="227">
                  <c:v>30239077.619999994</c:v>
                </c:pt>
                <c:pt idx="228">
                  <c:v>27198680.239999991</c:v>
                </c:pt>
                <c:pt idx="229">
                  <c:v>38723101.979999997</c:v>
                </c:pt>
                <c:pt idx="230">
                  <c:v>36049476.750000015</c:v>
                </c:pt>
                <c:pt idx="231">
                  <c:v>25555871.560000006</c:v>
                </c:pt>
                <c:pt idx="232">
                  <c:v>21147048.77</c:v>
                </c:pt>
                <c:pt idx="233">
                  <c:v>23967895.690000005</c:v>
                </c:pt>
                <c:pt idx="234">
                  <c:v>20558340.030000009</c:v>
                </c:pt>
                <c:pt idx="235">
                  <c:v>-771181.64000000164</c:v>
                </c:pt>
                <c:pt idx="236">
                  <c:v>20684343.269999996</c:v>
                </c:pt>
                <c:pt idx="237">
                  <c:v>22131739.639999997</c:v>
                </c:pt>
                <c:pt idx="238">
                  <c:v>14210523.000000006</c:v>
                </c:pt>
                <c:pt idx="239">
                  <c:v>49301234.989999995</c:v>
                </c:pt>
                <c:pt idx="240">
                  <c:v>49581246.899999954</c:v>
                </c:pt>
                <c:pt idx="241">
                  <c:v>42012464.279999979</c:v>
                </c:pt>
                <c:pt idx="242">
                  <c:v>37613520.800000019</c:v>
                </c:pt>
                <c:pt idx="243">
                  <c:v>46548859.189999975</c:v>
                </c:pt>
                <c:pt idx="244">
                  <c:v>42016486.540000007</c:v>
                </c:pt>
                <c:pt idx="245">
                  <c:v>30910559.729999993</c:v>
                </c:pt>
                <c:pt idx="246">
                  <c:v>28036261.329999998</c:v>
                </c:pt>
                <c:pt idx="247">
                  <c:v>31569777.780000009</c:v>
                </c:pt>
                <c:pt idx="248">
                  <c:v>33523593.250000011</c:v>
                </c:pt>
                <c:pt idx="249">
                  <c:v>2103873.319999997</c:v>
                </c:pt>
                <c:pt idx="250">
                  <c:v>13539116.370000007</c:v>
                </c:pt>
                <c:pt idx="251">
                  <c:v>11641605.599999998</c:v>
                </c:pt>
                <c:pt idx="252">
                  <c:v>7702269.5200000051</c:v>
                </c:pt>
                <c:pt idx="253">
                  <c:v>29572039.959999993</c:v>
                </c:pt>
                <c:pt idx="254">
                  <c:v>29733078.150000002</c:v>
                </c:pt>
                <c:pt idx="255">
                  <c:v>26960200.999999996</c:v>
                </c:pt>
                <c:pt idx="256">
                  <c:v>27725117.940000001</c:v>
                </c:pt>
                <c:pt idx="257">
                  <c:v>33534576.349999994</c:v>
                </c:pt>
                <c:pt idx="258">
                  <c:v>30200124.090000007</c:v>
                </c:pt>
                <c:pt idx="259">
                  <c:v>24971485.549999997</c:v>
                </c:pt>
                <c:pt idx="260">
                  <c:v>20571025.139999989</c:v>
                </c:pt>
                <c:pt idx="261">
                  <c:v>19723165.849999987</c:v>
                </c:pt>
                <c:pt idx="262">
                  <c:v>19407970.490000002</c:v>
                </c:pt>
                <c:pt idx="263">
                  <c:v>2067707.1799999985</c:v>
                </c:pt>
                <c:pt idx="264">
                  <c:v>8632739.9600000046</c:v>
                </c:pt>
                <c:pt idx="265">
                  <c:v>7110308.0299999928</c:v>
                </c:pt>
                <c:pt idx="266">
                  <c:v>-5865329.8000000007</c:v>
                </c:pt>
                <c:pt idx="267">
                  <c:v>36333604.919999987</c:v>
                </c:pt>
                <c:pt idx="268">
                  <c:v>40084049.030000016</c:v>
                </c:pt>
                <c:pt idx="269">
                  <c:v>45033171.680000007</c:v>
                </c:pt>
                <c:pt idx="270">
                  <c:v>46627796.469999991</c:v>
                </c:pt>
                <c:pt idx="271">
                  <c:v>68351977.080000028</c:v>
                </c:pt>
                <c:pt idx="272">
                  <c:v>67273033.780000031</c:v>
                </c:pt>
                <c:pt idx="273">
                  <c:v>62203174.300000019</c:v>
                </c:pt>
                <c:pt idx="274">
                  <c:v>62152632.569999993</c:v>
                </c:pt>
                <c:pt idx="275">
                  <c:v>62876165.600000001</c:v>
                </c:pt>
                <c:pt idx="276">
                  <c:v>60246825.019999988</c:v>
                </c:pt>
                <c:pt idx="277">
                  <c:v>6790865.5199999996</c:v>
                </c:pt>
                <c:pt idx="278">
                  <c:v>12794328.210000003</c:v>
                </c:pt>
                <c:pt idx="279">
                  <c:v>11524722.780000001</c:v>
                </c:pt>
                <c:pt idx="280">
                  <c:v>4118110.8699999996</c:v>
                </c:pt>
                <c:pt idx="281">
                  <c:v>17609084.369999994</c:v>
                </c:pt>
                <c:pt idx="282">
                  <c:v>21202897.899999991</c:v>
                </c:pt>
                <c:pt idx="283">
                  <c:v>25896958.340000004</c:v>
                </c:pt>
                <c:pt idx="284">
                  <c:v>26326578.030000001</c:v>
                </c:pt>
                <c:pt idx="285">
                  <c:v>33431086.810000002</c:v>
                </c:pt>
                <c:pt idx="286">
                  <c:v>32786231.500000004</c:v>
                </c:pt>
                <c:pt idx="287">
                  <c:v>27380607.290000007</c:v>
                </c:pt>
                <c:pt idx="288">
                  <c:v>23403942.610000007</c:v>
                </c:pt>
                <c:pt idx="289">
                  <c:v>23859549.340000004</c:v>
                </c:pt>
                <c:pt idx="290">
                  <c:v>21724312.190000005</c:v>
                </c:pt>
                <c:pt idx="291">
                  <c:v>3705337.4199999981</c:v>
                </c:pt>
                <c:pt idx="292">
                  <c:v>11377300.820000002</c:v>
                </c:pt>
                <c:pt idx="293">
                  <c:v>12917476.540000005</c:v>
                </c:pt>
                <c:pt idx="294">
                  <c:v>59908610.659999989</c:v>
                </c:pt>
                <c:pt idx="295">
                  <c:v>58721716.560000002</c:v>
                </c:pt>
                <c:pt idx="296">
                  <c:v>56249354.339999989</c:v>
                </c:pt>
                <c:pt idx="297">
                  <c:v>55697854.189999983</c:v>
                </c:pt>
                <c:pt idx="298">
                  <c:v>59348182.670000002</c:v>
                </c:pt>
                <c:pt idx="299">
                  <c:v>65563676.560000047</c:v>
                </c:pt>
                <c:pt idx="300">
                  <c:v>68020341.790000036</c:v>
                </c:pt>
                <c:pt idx="301">
                  <c:v>67731567.490000024</c:v>
                </c:pt>
                <c:pt idx="302">
                  <c:v>64392069.749999978</c:v>
                </c:pt>
                <c:pt idx="303">
                  <c:v>64882453.810000047</c:v>
                </c:pt>
                <c:pt idx="304">
                  <c:v>63460508.460000001</c:v>
                </c:pt>
                <c:pt idx="305">
                  <c:v>14643890.059999991</c:v>
                </c:pt>
                <c:pt idx="306">
                  <c:v>22782550.809999995</c:v>
                </c:pt>
                <c:pt idx="307">
                  <c:v>24982594.240000006</c:v>
                </c:pt>
                <c:pt idx="308">
                  <c:v>21817101.380000003</c:v>
                </c:pt>
                <c:pt idx="309">
                  <c:v>21254165.27</c:v>
                </c:pt>
                <c:pt idx="310">
                  <c:v>15583980.760000005</c:v>
                </c:pt>
                <c:pt idx="311">
                  <c:v>12589418.910000006</c:v>
                </c:pt>
                <c:pt idx="312">
                  <c:v>13156587.470000003</c:v>
                </c:pt>
                <c:pt idx="313">
                  <c:v>31657062.190000005</c:v>
                </c:pt>
                <c:pt idx="314">
                  <c:v>44694130.770000011</c:v>
                </c:pt>
                <c:pt idx="315">
                  <c:v>41523573.889999978</c:v>
                </c:pt>
                <c:pt idx="316">
                  <c:v>55654321.979999982</c:v>
                </c:pt>
                <c:pt idx="317">
                  <c:v>49887336.389999993</c:v>
                </c:pt>
                <c:pt idx="318">
                  <c:v>41833099.519999988</c:v>
                </c:pt>
                <c:pt idx="319">
                  <c:v>66717457.299999997</c:v>
                </c:pt>
                <c:pt idx="320">
                  <c:v>91714506.809999943</c:v>
                </c:pt>
                <c:pt idx="321">
                  <c:v>95611360.339999989</c:v>
                </c:pt>
                <c:pt idx="322">
                  <c:v>88879233.349999964</c:v>
                </c:pt>
                <c:pt idx="323">
                  <c:v>92604206.430000022</c:v>
                </c:pt>
                <c:pt idx="324">
                  <c:v>73121332.699999958</c:v>
                </c:pt>
                <c:pt idx="325">
                  <c:v>56614164.970000021</c:v>
                </c:pt>
                <c:pt idx="326">
                  <c:v>43831598.909999989</c:v>
                </c:pt>
                <c:pt idx="327">
                  <c:v>55885369.720000006</c:v>
                </c:pt>
                <c:pt idx="328">
                  <c:v>56923263.580000006</c:v>
                </c:pt>
                <c:pt idx="329">
                  <c:v>17479929.03000002</c:v>
                </c:pt>
                <c:pt idx="330">
                  <c:v>51712080.790000036</c:v>
                </c:pt>
                <c:pt idx="331">
                  <c:v>38327479.07</c:v>
                </c:pt>
                <c:pt idx="332">
                  <c:v>35229559.480000012</c:v>
                </c:pt>
                <c:pt idx="333">
                  <c:v>36532609.360000022</c:v>
                </c:pt>
                <c:pt idx="334">
                  <c:v>43958715.540000014</c:v>
                </c:pt>
                <c:pt idx="335">
                  <c:v>45269671.399999999</c:v>
                </c:pt>
                <c:pt idx="336">
                  <c:v>40501945.570000023</c:v>
                </c:pt>
                <c:pt idx="337">
                  <c:v>47227646.169999987</c:v>
                </c:pt>
                <c:pt idx="338">
                  <c:v>34767399.530000009</c:v>
                </c:pt>
                <c:pt idx="339">
                  <c:v>34471976.160000011</c:v>
                </c:pt>
                <c:pt idx="340">
                  <c:v>20760764.159999989</c:v>
                </c:pt>
                <c:pt idx="341">
                  <c:v>39848895.93999996</c:v>
                </c:pt>
                <c:pt idx="342">
                  <c:v>42668514.789999999</c:v>
                </c:pt>
                <c:pt idx="343">
                  <c:v>38056668.119999997</c:v>
                </c:pt>
                <c:pt idx="344">
                  <c:v>34558792.219999999</c:v>
                </c:pt>
                <c:pt idx="345">
                  <c:v>29467960.030000016</c:v>
                </c:pt>
                <c:pt idx="346">
                  <c:v>8795205.5099999998</c:v>
                </c:pt>
                <c:pt idx="347">
                  <c:v>3561557.1500000036</c:v>
                </c:pt>
                <c:pt idx="348">
                  <c:v>15959783.919999979</c:v>
                </c:pt>
                <c:pt idx="349">
                  <c:v>15042480.329999994</c:v>
                </c:pt>
                <c:pt idx="350">
                  <c:v>2528638.1199999922</c:v>
                </c:pt>
                <c:pt idx="351">
                  <c:v>20667642.659999982</c:v>
                </c:pt>
                <c:pt idx="352">
                  <c:v>21355070.229999989</c:v>
                </c:pt>
                <c:pt idx="353">
                  <c:v>17665219.820000004</c:v>
                </c:pt>
                <c:pt idx="354">
                  <c:v>8089793.1999999946</c:v>
                </c:pt>
                <c:pt idx="355">
                  <c:v>22868606.450000003</c:v>
                </c:pt>
                <c:pt idx="356">
                  <c:v>22956690.629999999</c:v>
                </c:pt>
                <c:pt idx="357">
                  <c:v>16769276.490000004</c:v>
                </c:pt>
                <c:pt idx="358">
                  <c:v>45637919.780000001</c:v>
                </c:pt>
                <c:pt idx="359">
                  <c:v>44917458.880000018</c:v>
                </c:pt>
                <c:pt idx="360">
                  <c:v>41307271.669999987</c:v>
                </c:pt>
                <c:pt idx="361">
                  <c:v>46383180.650000021</c:v>
                </c:pt>
                <c:pt idx="362">
                  <c:v>76693347.229999959</c:v>
                </c:pt>
                <c:pt idx="363">
                  <c:v>79187768.589999974</c:v>
                </c:pt>
                <c:pt idx="364">
                  <c:v>75261359.080000028</c:v>
                </c:pt>
                <c:pt idx="365">
                  <c:v>73401230.459999979</c:v>
                </c:pt>
                <c:pt idx="366">
                  <c:v>70759340.809999987</c:v>
                </c:pt>
                <c:pt idx="367">
                  <c:v>68319186.550000012</c:v>
                </c:pt>
                <c:pt idx="368">
                  <c:v>45698013.999999993</c:v>
                </c:pt>
                <c:pt idx="369">
                  <c:v>52293168.290000051</c:v>
                </c:pt>
                <c:pt idx="370">
                  <c:v>53968656.580000006</c:v>
                </c:pt>
                <c:pt idx="371">
                  <c:v>42566081.520000026</c:v>
                </c:pt>
                <c:pt idx="372">
                  <c:v>47401582.080000043</c:v>
                </c:pt>
                <c:pt idx="373">
                  <c:v>44661827.990000002</c:v>
                </c:pt>
                <c:pt idx="374">
                  <c:v>41809244.329999961</c:v>
                </c:pt>
                <c:pt idx="375">
                  <c:v>17661094.189999983</c:v>
                </c:pt>
                <c:pt idx="376">
                  <c:v>47083172.870000027</c:v>
                </c:pt>
                <c:pt idx="377">
                  <c:v>42723134.149999991</c:v>
                </c:pt>
                <c:pt idx="378">
                  <c:v>20793449.710000008</c:v>
                </c:pt>
                <c:pt idx="379">
                  <c:v>34721417.390000015</c:v>
                </c:pt>
                <c:pt idx="380">
                  <c:v>61921225.760000035</c:v>
                </c:pt>
                <c:pt idx="381">
                  <c:v>49284032.279999971</c:v>
                </c:pt>
                <c:pt idx="382">
                  <c:v>57579993.419999994</c:v>
                </c:pt>
                <c:pt idx="383">
                  <c:v>113143675.79000004</c:v>
                </c:pt>
                <c:pt idx="384">
                  <c:v>120674657.86000001</c:v>
                </c:pt>
                <c:pt idx="385">
                  <c:v>101514057.32999994</c:v>
                </c:pt>
                <c:pt idx="386">
                  <c:v>101293901.93999998</c:v>
                </c:pt>
                <c:pt idx="387">
                  <c:v>100032288.28</c:v>
                </c:pt>
                <c:pt idx="388">
                  <c:v>94029538.320000008</c:v>
                </c:pt>
                <c:pt idx="389">
                  <c:v>83527481.970000014</c:v>
                </c:pt>
                <c:pt idx="390">
                  <c:v>107288564.76000005</c:v>
                </c:pt>
                <c:pt idx="391">
                  <c:v>111087523.39000006</c:v>
                </c:pt>
                <c:pt idx="392">
                  <c:v>98026062.429999992</c:v>
                </c:pt>
                <c:pt idx="393">
                  <c:v>67119541.409999996</c:v>
                </c:pt>
                <c:pt idx="394">
                  <c:v>63375121.369999953</c:v>
                </c:pt>
                <c:pt idx="395">
                  <c:v>111393653.13999991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66-41FF-98B2-72949F010939}"/>
            </c:ext>
          </c:extLst>
        </c:ser>
        <c:ser>
          <c:idx val="2"/>
          <c:order val="2"/>
          <c:tx>
            <c:strRef>
              <c:f>Trader!$O$1</c:f>
              <c:strCache>
                <c:ptCount val="1"/>
                <c:pt idx="0">
                  <c:v>New_Invoice_Exposure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Trader!$A$2:$A$397</c:f>
              <c:numCache>
                <c:formatCode>d\-mmm\-yy</c:formatCode>
                <c:ptCount val="396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  <c:pt idx="61">
                  <c:v>44835</c:v>
                </c:pt>
                <c:pt idx="62">
                  <c:v>44836</c:v>
                </c:pt>
                <c:pt idx="63">
                  <c:v>44837</c:v>
                </c:pt>
                <c:pt idx="64">
                  <c:v>44838</c:v>
                </c:pt>
                <c:pt idx="65">
                  <c:v>44839</c:v>
                </c:pt>
                <c:pt idx="66">
                  <c:v>44840</c:v>
                </c:pt>
                <c:pt idx="67">
                  <c:v>44841</c:v>
                </c:pt>
                <c:pt idx="68">
                  <c:v>44842</c:v>
                </c:pt>
                <c:pt idx="69">
                  <c:v>44843</c:v>
                </c:pt>
                <c:pt idx="70">
                  <c:v>44844</c:v>
                </c:pt>
                <c:pt idx="71">
                  <c:v>44845</c:v>
                </c:pt>
                <c:pt idx="72">
                  <c:v>44846</c:v>
                </c:pt>
                <c:pt idx="73">
                  <c:v>44847</c:v>
                </c:pt>
                <c:pt idx="74">
                  <c:v>44848</c:v>
                </c:pt>
                <c:pt idx="75">
                  <c:v>44849</c:v>
                </c:pt>
                <c:pt idx="76">
                  <c:v>44850</c:v>
                </c:pt>
                <c:pt idx="77">
                  <c:v>44851</c:v>
                </c:pt>
                <c:pt idx="78">
                  <c:v>44852</c:v>
                </c:pt>
                <c:pt idx="79">
                  <c:v>44853</c:v>
                </c:pt>
                <c:pt idx="80">
                  <c:v>44854</c:v>
                </c:pt>
                <c:pt idx="81">
                  <c:v>44855</c:v>
                </c:pt>
                <c:pt idx="82">
                  <c:v>44856</c:v>
                </c:pt>
                <c:pt idx="83">
                  <c:v>44857</c:v>
                </c:pt>
                <c:pt idx="84">
                  <c:v>44858</c:v>
                </c:pt>
                <c:pt idx="85">
                  <c:v>44859</c:v>
                </c:pt>
                <c:pt idx="86">
                  <c:v>44860</c:v>
                </c:pt>
                <c:pt idx="87">
                  <c:v>44861</c:v>
                </c:pt>
                <c:pt idx="88">
                  <c:v>44862</c:v>
                </c:pt>
                <c:pt idx="89">
                  <c:v>44863</c:v>
                </c:pt>
                <c:pt idx="90">
                  <c:v>44864</c:v>
                </c:pt>
                <c:pt idx="91">
                  <c:v>44865</c:v>
                </c:pt>
                <c:pt idx="92">
                  <c:v>44866</c:v>
                </c:pt>
                <c:pt idx="93">
                  <c:v>44867</c:v>
                </c:pt>
                <c:pt idx="94">
                  <c:v>44868</c:v>
                </c:pt>
                <c:pt idx="95">
                  <c:v>44869</c:v>
                </c:pt>
                <c:pt idx="96">
                  <c:v>44870</c:v>
                </c:pt>
                <c:pt idx="97">
                  <c:v>44871</c:v>
                </c:pt>
                <c:pt idx="98">
                  <c:v>44872</c:v>
                </c:pt>
                <c:pt idx="99">
                  <c:v>44873</c:v>
                </c:pt>
                <c:pt idx="100">
                  <c:v>44874</c:v>
                </c:pt>
                <c:pt idx="101">
                  <c:v>44875</c:v>
                </c:pt>
                <c:pt idx="102">
                  <c:v>44876</c:v>
                </c:pt>
                <c:pt idx="103">
                  <c:v>44877</c:v>
                </c:pt>
                <c:pt idx="104">
                  <c:v>44878</c:v>
                </c:pt>
                <c:pt idx="105">
                  <c:v>44879</c:v>
                </c:pt>
                <c:pt idx="106">
                  <c:v>44880</c:v>
                </c:pt>
                <c:pt idx="107">
                  <c:v>44881</c:v>
                </c:pt>
                <c:pt idx="108">
                  <c:v>44882</c:v>
                </c:pt>
                <c:pt idx="109">
                  <c:v>44883</c:v>
                </c:pt>
                <c:pt idx="110">
                  <c:v>44884</c:v>
                </c:pt>
                <c:pt idx="111">
                  <c:v>44885</c:v>
                </c:pt>
                <c:pt idx="112">
                  <c:v>44886</c:v>
                </c:pt>
                <c:pt idx="113">
                  <c:v>44887</c:v>
                </c:pt>
                <c:pt idx="114">
                  <c:v>44888</c:v>
                </c:pt>
                <c:pt idx="115">
                  <c:v>44889</c:v>
                </c:pt>
                <c:pt idx="116">
                  <c:v>44890</c:v>
                </c:pt>
                <c:pt idx="117">
                  <c:v>44891</c:v>
                </c:pt>
                <c:pt idx="118">
                  <c:v>44892</c:v>
                </c:pt>
                <c:pt idx="119">
                  <c:v>44893</c:v>
                </c:pt>
                <c:pt idx="120">
                  <c:v>44894</c:v>
                </c:pt>
                <c:pt idx="121">
                  <c:v>44895</c:v>
                </c:pt>
                <c:pt idx="122">
                  <c:v>44896</c:v>
                </c:pt>
                <c:pt idx="123">
                  <c:v>44897</c:v>
                </c:pt>
                <c:pt idx="124">
                  <c:v>44898</c:v>
                </c:pt>
                <c:pt idx="125">
                  <c:v>44899</c:v>
                </c:pt>
                <c:pt idx="126">
                  <c:v>44900</c:v>
                </c:pt>
                <c:pt idx="127">
                  <c:v>44901</c:v>
                </c:pt>
                <c:pt idx="128">
                  <c:v>44902</c:v>
                </c:pt>
                <c:pt idx="129">
                  <c:v>44903</c:v>
                </c:pt>
                <c:pt idx="130">
                  <c:v>44904</c:v>
                </c:pt>
                <c:pt idx="131">
                  <c:v>44905</c:v>
                </c:pt>
                <c:pt idx="132">
                  <c:v>44906</c:v>
                </c:pt>
                <c:pt idx="133">
                  <c:v>44907</c:v>
                </c:pt>
                <c:pt idx="134">
                  <c:v>44908</c:v>
                </c:pt>
                <c:pt idx="135">
                  <c:v>44909</c:v>
                </c:pt>
                <c:pt idx="136">
                  <c:v>44910</c:v>
                </c:pt>
                <c:pt idx="137">
                  <c:v>44911</c:v>
                </c:pt>
                <c:pt idx="138">
                  <c:v>44912</c:v>
                </c:pt>
                <c:pt idx="139">
                  <c:v>44913</c:v>
                </c:pt>
                <c:pt idx="140">
                  <c:v>44914</c:v>
                </c:pt>
                <c:pt idx="141">
                  <c:v>44915</c:v>
                </c:pt>
                <c:pt idx="142">
                  <c:v>44916</c:v>
                </c:pt>
                <c:pt idx="143">
                  <c:v>44917</c:v>
                </c:pt>
                <c:pt idx="144">
                  <c:v>44918</c:v>
                </c:pt>
                <c:pt idx="145">
                  <c:v>44919</c:v>
                </c:pt>
                <c:pt idx="146">
                  <c:v>44920</c:v>
                </c:pt>
                <c:pt idx="147">
                  <c:v>44921</c:v>
                </c:pt>
                <c:pt idx="148">
                  <c:v>44922</c:v>
                </c:pt>
                <c:pt idx="149">
                  <c:v>44923</c:v>
                </c:pt>
                <c:pt idx="150">
                  <c:v>44924</c:v>
                </c:pt>
                <c:pt idx="151">
                  <c:v>44925</c:v>
                </c:pt>
                <c:pt idx="152">
                  <c:v>44926</c:v>
                </c:pt>
                <c:pt idx="153">
                  <c:v>44927</c:v>
                </c:pt>
                <c:pt idx="154">
                  <c:v>44928</c:v>
                </c:pt>
                <c:pt idx="155">
                  <c:v>44929</c:v>
                </c:pt>
                <c:pt idx="156">
                  <c:v>44930</c:v>
                </c:pt>
                <c:pt idx="157">
                  <c:v>44931</c:v>
                </c:pt>
                <c:pt idx="158">
                  <c:v>44932</c:v>
                </c:pt>
                <c:pt idx="159">
                  <c:v>44933</c:v>
                </c:pt>
                <c:pt idx="160">
                  <c:v>44934</c:v>
                </c:pt>
                <c:pt idx="161">
                  <c:v>44935</c:v>
                </c:pt>
                <c:pt idx="162">
                  <c:v>44936</c:v>
                </c:pt>
                <c:pt idx="163">
                  <c:v>44937</c:v>
                </c:pt>
                <c:pt idx="164">
                  <c:v>44938</c:v>
                </c:pt>
                <c:pt idx="165">
                  <c:v>44939</c:v>
                </c:pt>
                <c:pt idx="166">
                  <c:v>44940</c:v>
                </c:pt>
                <c:pt idx="167">
                  <c:v>44941</c:v>
                </c:pt>
                <c:pt idx="168">
                  <c:v>44942</c:v>
                </c:pt>
                <c:pt idx="169">
                  <c:v>44943</c:v>
                </c:pt>
                <c:pt idx="170">
                  <c:v>44944</c:v>
                </c:pt>
                <c:pt idx="171">
                  <c:v>44945</c:v>
                </c:pt>
                <c:pt idx="172">
                  <c:v>44946</c:v>
                </c:pt>
                <c:pt idx="173">
                  <c:v>44947</c:v>
                </c:pt>
                <c:pt idx="174">
                  <c:v>44948</c:v>
                </c:pt>
                <c:pt idx="175">
                  <c:v>44949</c:v>
                </c:pt>
                <c:pt idx="176">
                  <c:v>44950</c:v>
                </c:pt>
                <c:pt idx="177">
                  <c:v>44951</c:v>
                </c:pt>
                <c:pt idx="178">
                  <c:v>44952</c:v>
                </c:pt>
                <c:pt idx="179">
                  <c:v>44953</c:v>
                </c:pt>
                <c:pt idx="180">
                  <c:v>44954</c:v>
                </c:pt>
                <c:pt idx="181">
                  <c:v>44955</c:v>
                </c:pt>
                <c:pt idx="182">
                  <c:v>44956</c:v>
                </c:pt>
                <c:pt idx="183">
                  <c:v>44957</c:v>
                </c:pt>
                <c:pt idx="184">
                  <c:v>44958</c:v>
                </c:pt>
                <c:pt idx="185">
                  <c:v>44959</c:v>
                </c:pt>
                <c:pt idx="186">
                  <c:v>44960</c:v>
                </c:pt>
                <c:pt idx="187">
                  <c:v>44961</c:v>
                </c:pt>
                <c:pt idx="188">
                  <c:v>44962</c:v>
                </c:pt>
                <c:pt idx="189">
                  <c:v>44963</c:v>
                </c:pt>
                <c:pt idx="190">
                  <c:v>44964</c:v>
                </c:pt>
                <c:pt idx="191">
                  <c:v>44965</c:v>
                </c:pt>
                <c:pt idx="192">
                  <c:v>44966</c:v>
                </c:pt>
                <c:pt idx="193">
                  <c:v>44967</c:v>
                </c:pt>
                <c:pt idx="194">
                  <c:v>44968</c:v>
                </c:pt>
                <c:pt idx="195">
                  <c:v>44969</c:v>
                </c:pt>
                <c:pt idx="196">
                  <c:v>44970</c:v>
                </c:pt>
                <c:pt idx="197">
                  <c:v>44971</c:v>
                </c:pt>
                <c:pt idx="198">
                  <c:v>44972</c:v>
                </c:pt>
                <c:pt idx="199">
                  <c:v>44973</c:v>
                </c:pt>
                <c:pt idx="200">
                  <c:v>44974</c:v>
                </c:pt>
                <c:pt idx="201">
                  <c:v>44975</c:v>
                </c:pt>
                <c:pt idx="202">
                  <c:v>44976</c:v>
                </c:pt>
                <c:pt idx="203">
                  <c:v>44977</c:v>
                </c:pt>
                <c:pt idx="204">
                  <c:v>44978</c:v>
                </c:pt>
                <c:pt idx="205">
                  <c:v>44979</c:v>
                </c:pt>
                <c:pt idx="206">
                  <c:v>44980</c:v>
                </c:pt>
                <c:pt idx="207">
                  <c:v>44981</c:v>
                </c:pt>
                <c:pt idx="208">
                  <c:v>44982</c:v>
                </c:pt>
                <c:pt idx="209">
                  <c:v>44983</c:v>
                </c:pt>
                <c:pt idx="210">
                  <c:v>44984</c:v>
                </c:pt>
                <c:pt idx="211">
                  <c:v>44985</c:v>
                </c:pt>
                <c:pt idx="212">
                  <c:v>44986</c:v>
                </c:pt>
                <c:pt idx="213">
                  <c:v>44987</c:v>
                </c:pt>
                <c:pt idx="214">
                  <c:v>44988</c:v>
                </c:pt>
                <c:pt idx="215">
                  <c:v>44989</c:v>
                </c:pt>
                <c:pt idx="216">
                  <c:v>44990</c:v>
                </c:pt>
                <c:pt idx="217">
                  <c:v>44991</c:v>
                </c:pt>
                <c:pt idx="218">
                  <c:v>44992</c:v>
                </c:pt>
                <c:pt idx="219">
                  <c:v>44993</c:v>
                </c:pt>
                <c:pt idx="220">
                  <c:v>44994</c:v>
                </c:pt>
                <c:pt idx="221">
                  <c:v>44995</c:v>
                </c:pt>
                <c:pt idx="222">
                  <c:v>44996</c:v>
                </c:pt>
                <c:pt idx="223">
                  <c:v>44997</c:v>
                </c:pt>
                <c:pt idx="224">
                  <c:v>44998</c:v>
                </c:pt>
                <c:pt idx="225">
                  <c:v>44999</c:v>
                </c:pt>
                <c:pt idx="226">
                  <c:v>45000</c:v>
                </c:pt>
                <c:pt idx="227">
                  <c:v>45001</c:v>
                </c:pt>
                <c:pt idx="228">
                  <c:v>45002</c:v>
                </c:pt>
                <c:pt idx="229">
                  <c:v>45003</c:v>
                </c:pt>
                <c:pt idx="230">
                  <c:v>45004</c:v>
                </c:pt>
                <c:pt idx="231">
                  <c:v>45005</c:v>
                </c:pt>
                <c:pt idx="232">
                  <c:v>45006</c:v>
                </c:pt>
                <c:pt idx="233">
                  <c:v>45007</c:v>
                </c:pt>
                <c:pt idx="234">
                  <c:v>45008</c:v>
                </c:pt>
                <c:pt idx="235">
                  <c:v>45009</c:v>
                </c:pt>
                <c:pt idx="236">
                  <c:v>45010</c:v>
                </c:pt>
                <c:pt idx="237">
                  <c:v>45011</c:v>
                </c:pt>
                <c:pt idx="238">
                  <c:v>45012</c:v>
                </c:pt>
                <c:pt idx="239">
                  <c:v>45013</c:v>
                </c:pt>
                <c:pt idx="240">
                  <c:v>45014</c:v>
                </c:pt>
                <c:pt idx="241">
                  <c:v>45015</c:v>
                </c:pt>
                <c:pt idx="242">
                  <c:v>45016</c:v>
                </c:pt>
                <c:pt idx="243">
                  <c:v>45017</c:v>
                </c:pt>
                <c:pt idx="244">
                  <c:v>45018</c:v>
                </c:pt>
                <c:pt idx="245">
                  <c:v>45019</c:v>
                </c:pt>
                <c:pt idx="246">
                  <c:v>45020</c:v>
                </c:pt>
                <c:pt idx="247">
                  <c:v>45021</c:v>
                </c:pt>
                <c:pt idx="248">
                  <c:v>45022</c:v>
                </c:pt>
                <c:pt idx="249">
                  <c:v>45023</c:v>
                </c:pt>
                <c:pt idx="250">
                  <c:v>45024</c:v>
                </c:pt>
                <c:pt idx="251">
                  <c:v>45025</c:v>
                </c:pt>
                <c:pt idx="252">
                  <c:v>45026</c:v>
                </c:pt>
                <c:pt idx="253">
                  <c:v>45027</c:v>
                </c:pt>
                <c:pt idx="254">
                  <c:v>45028</c:v>
                </c:pt>
                <c:pt idx="255">
                  <c:v>45029</c:v>
                </c:pt>
                <c:pt idx="256">
                  <c:v>45030</c:v>
                </c:pt>
                <c:pt idx="257">
                  <c:v>45031</c:v>
                </c:pt>
                <c:pt idx="258">
                  <c:v>45032</c:v>
                </c:pt>
                <c:pt idx="259">
                  <c:v>45033</c:v>
                </c:pt>
                <c:pt idx="260">
                  <c:v>45034</c:v>
                </c:pt>
                <c:pt idx="261">
                  <c:v>45035</c:v>
                </c:pt>
                <c:pt idx="262">
                  <c:v>45036</c:v>
                </c:pt>
                <c:pt idx="263">
                  <c:v>45037</c:v>
                </c:pt>
                <c:pt idx="264">
                  <c:v>45038</c:v>
                </c:pt>
                <c:pt idx="265">
                  <c:v>45039</c:v>
                </c:pt>
                <c:pt idx="266">
                  <c:v>45040</c:v>
                </c:pt>
                <c:pt idx="267">
                  <c:v>45041</c:v>
                </c:pt>
                <c:pt idx="268">
                  <c:v>45042</c:v>
                </c:pt>
                <c:pt idx="269">
                  <c:v>45043</c:v>
                </c:pt>
                <c:pt idx="270">
                  <c:v>45044</c:v>
                </c:pt>
                <c:pt idx="271">
                  <c:v>45045</c:v>
                </c:pt>
                <c:pt idx="272">
                  <c:v>45046</c:v>
                </c:pt>
                <c:pt idx="273">
                  <c:v>45047</c:v>
                </c:pt>
                <c:pt idx="274">
                  <c:v>45048</c:v>
                </c:pt>
                <c:pt idx="275">
                  <c:v>45049</c:v>
                </c:pt>
                <c:pt idx="276">
                  <c:v>45050</c:v>
                </c:pt>
                <c:pt idx="277">
                  <c:v>45051</c:v>
                </c:pt>
                <c:pt idx="278">
                  <c:v>45052</c:v>
                </c:pt>
                <c:pt idx="279">
                  <c:v>45053</c:v>
                </c:pt>
                <c:pt idx="280">
                  <c:v>45054</c:v>
                </c:pt>
                <c:pt idx="281">
                  <c:v>45055</c:v>
                </c:pt>
                <c:pt idx="282">
                  <c:v>45056</c:v>
                </c:pt>
                <c:pt idx="283">
                  <c:v>45057</c:v>
                </c:pt>
                <c:pt idx="284">
                  <c:v>45058</c:v>
                </c:pt>
                <c:pt idx="285">
                  <c:v>45059</c:v>
                </c:pt>
                <c:pt idx="286">
                  <c:v>45060</c:v>
                </c:pt>
                <c:pt idx="287">
                  <c:v>45061</c:v>
                </c:pt>
                <c:pt idx="288">
                  <c:v>45062</c:v>
                </c:pt>
                <c:pt idx="289">
                  <c:v>45063</c:v>
                </c:pt>
                <c:pt idx="290">
                  <c:v>45064</c:v>
                </c:pt>
                <c:pt idx="291">
                  <c:v>45065</c:v>
                </c:pt>
                <c:pt idx="292">
                  <c:v>45066</c:v>
                </c:pt>
                <c:pt idx="293">
                  <c:v>45067</c:v>
                </c:pt>
                <c:pt idx="294">
                  <c:v>45068</c:v>
                </c:pt>
                <c:pt idx="295">
                  <c:v>45069</c:v>
                </c:pt>
                <c:pt idx="296">
                  <c:v>45070</c:v>
                </c:pt>
                <c:pt idx="297">
                  <c:v>45071</c:v>
                </c:pt>
                <c:pt idx="298">
                  <c:v>45072</c:v>
                </c:pt>
                <c:pt idx="299">
                  <c:v>45073</c:v>
                </c:pt>
                <c:pt idx="300">
                  <c:v>45074</c:v>
                </c:pt>
                <c:pt idx="301">
                  <c:v>45075</c:v>
                </c:pt>
                <c:pt idx="302">
                  <c:v>45076</c:v>
                </c:pt>
                <c:pt idx="303">
                  <c:v>45077</c:v>
                </c:pt>
                <c:pt idx="304">
                  <c:v>45078</c:v>
                </c:pt>
                <c:pt idx="305">
                  <c:v>45079</c:v>
                </c:pt>
                <c:pt idx="306">
                  <c:v>45080</c:v>
                </c:pt>
                <c:pt idx="307">
                  <c:v>45081</c:v>
                </c:pt>
                <c:pt idx="308">
                  <c:v>45082</c:v>
                </c:pt>
                <c:pt idx="309">
                  <c:v>45083</c:v>
                </c:pt>
                <c:pt idx="310">
                  <c:v>45084</c:v>
                </c:pt>
                <c:pt idx="311">
                  <c:v>45085</c:v>
                </c:pt>
                <c:pt idx="312">
                  <c:v>45086</c:v>
                </c:pt>
                <c:pt idx="313">
                  <c:v>45087</c:v>
                </c:pt>
                <c:pt idx="314">
                  <c:v>45088</c:v>
                </c:pt>
                <c:pt idx="315">
                  <c:v>45089</c:v>
                </c:pt>
                <c:pt idx="316">
                  <c:v>45090</c:v>
                </c:pt>
                <c:pt idx="317">
                  <c:v>45091</c:v>
                </c:pt>
                <c:pt idx="318">
                  <c:v>45092</c:v>
                </c:pt>
                <c:pt idx="319">
                  <c:v>45093</c:v>
                </c:pt>
                <c:pt idx="320">
                  <c:v>45094</c:v>
                </c:pt>
                <c:pt idx="321">
                  <c:v>45095</c:v>
                </c:pt>
                <c:pt idx="322">
                  <c:v>45096</c:v>
                </c:pt>
                <c:pt idx="323">
                  <c:v>45097</c:v>
                </c:pt>
                <c:pt idx="324">
                  <c:v>45098</c:v>
                </c:pt>
                <c:pt idx="325">
                  <c:v>45099</c:v>
                </c:pt>
                <c:pt idx="326">
                  <c:v>45100</c:v>
                </c:pt>
                <c:pt idx="327">
                  <c:v>45101</c:v>
                </c:pt>
                <c:pt idx="328">
                  <c:v>45102</c:v>
                </c:pt>
                <c:pt idx="329">
                  <c:v>45103</c:v>
                </c:pt>
                <c:pt idx="330">
                  <c:v>45104</c:v>
                </c:pt>
                <c:pt idx="331">
                  <c:v>45105</c:v>
                </c:pt>
                <c:pt idx="332">
                  <c:v>45106</c:v>
                </c:pt>
                <c:pt idx="333">
                  <c:v>45107</c:v>
                </c:pt>
                <c:pt idx="334">
                  <c:v>45108</c:v>
                </c:pt>
                <c:pt idx="335">
                  <c:v>45109</c:v>
                </c:pt>
                <c:pt idx="336">
                  <c:v>45110</c:v>
                </c:pt>
                <c:pt idx="337">
                  <c:v>45111</c:v>
                </c:pt>
                <c:pt idx="338">
                  <c:v>45112</c:v>
                </c:pt>
                <c:pt idx="339">
                  <c:v>45113</c:v>
                </c:pt>
                <c:pt idx="340">
                  <c:v>45114</c:v>
                </c:pt>
                <c:pt idx="341">
                  <c:v>45115</c:v>
                </c:pt>
                <c:pt idx="342">
                  <c:v>45116</c:v>
                </c:pt>
                <c:pt idx="343">
                  <c:v>45117</c:v>
                </c:pt>
                <c:pt idx="344">
                  <c:v>45118</c:v>
                </c:pt>
                <c:pt idx="345">
                  <c:v>45119</c:v>
                </c:pt>
                <c:pt idx="346">
                  <c:v>45120</c:v>
                </c:pt>
                <c:pt idx="347">
                  <c:v>45121</c:v>
                </c:pt>
                <c:pt idx="348">
                  <c:v>45122</c:v>
                </c:pt>
                <c:pt idx="349">
                  <c:v>45123</c:v>
                </c:pt>
                <c:pt idx="350">
                  <c:v>45124</c:v>
                </c:pt>
                <c:pt idx="351">
                  <c:v>45125</c:v>
                </c:pt>
                <c:pt idx="352">
                  <c:v>45126</c:v>
                </c:pt>
                <c:pt idx="353">
                  <c:v>45127</c:v>
                </c:pt>
                <c:pt idx="354">
                  <c:v>45128</c:v>
                </c:pt>
                <c:pt idx="355">
                  <c:v>45129</c:v>
                </c:pt>
                <c:pt idx="356">
                  <c:v>45130</c:v>
                </c:pt>
                <c:pt idx="357">
                  <c:v>45131</c:v>
                </c:pt>
                <c:pt idx="358">
                  <c:v>45132</c:v>
                </c:pt>
                <c:pt idx="359">
                  <c:v>45133</c:v>
                </c:pt>
                <c:pt idx="360">
                  <c:v>45134</c:v>
                </c:pt>
                <c:pt idx="361">
                  <c:v>45135</c:v>
                </c:pt>
                <c:pt idx="362">
                  <c:v>45136</c:v>
                </c:pt>
                <c:pt idx="363">
                  <c:v>45137</c:v>
                </c:pt>
                <c:pt idx="364">
                  <c:v>45138</c:v>
                </c:pt>
                <c:pt idx="365">
                  <c:v>45139</c:v>
                </c:pt>
                <c:pt idx="366">
                  <c:v>45140</c:v>
                </c:pt>
                <c:pt idx="367">
                  <c:v>45141</c:v>
                </c:pt>
                <c:pt idx="368">
                  <c:v>45142</c:v>
                </c:pt>
                <c:pt idx="369">
                  <c:v>45143</c:v>
                </c:pt>
                <c:pt idx="370">
                  <c:v>45144</c:v>
                </c:pt>
                <c:pt idx="371">
                  <c:v>45145</c:v>
                </c:pt>
                <c:pt idx="372">
                  <c:v>45146</c:v>
                </c:pt>
                <c:pt idx="373">
                  <c:v>45147</c:v>
                </c:pt>
                <c:pt idx="374">
                  <c:v>45148</c:v>
                </c:pt>
                <c:pt idx="375">
                  <c:v>45149</c:v>
                </c:pt>
                <c:pt idx="376">
                  <c:v>45150</c:v>
                </c:pt>
                <c:pt idx="377">
                  <c:v>45151</c:v>
                </c:pt>
                <c:pt idx="378">
                  <c:v>45152</c:v>
                </c:pt>
                <c:pt idx="379">
                  <c:v>45153</c:v>
                </c:pt>
                <c:pt idx="380">
                  <c:v>45154</c:v>
                </c:pt>
                <c:pt idx="381">
                  <c:v>45155</c:v>
                </c:pt>
                <c:pt idx="382">
                  <c:v>45156</c:v>
                </c:pt>
                <c:pt idx="383">
                  <c:v>45157</c:v>
                </c:pt>
                <c:pt idx="384">
                  <c:v>45158</c:v>
                </c:pt>
                <c:pt idx="385">
                  <c:v>45159</c:v>
                </c:pt>
                <c:pt idx="386">
                  <c:v>45160</c:v>
                </c:pt>
                <c:pt idx="387">
                  <c:v>45161</c:v>
                </c:pt>
                <c:pt idx="388">
                  <c:v>45162</c:v>
                </c:pt>
                <c:pt idx="389">
                  <c:v>45163</c:v>
                </c:pt>
                <c:pt idx="390">
                  <c:v>45164</c:v>
                </c:pt>
                <c:pt idx="391">
                  <c:v>45165</c:v>
                </c:pt>
                <c:pt idx="392">
                  <c:v>45166</c:v>
                </c:pt>
                <c:pt idx="393">
                  <c:v>45167</c:v>
                </c:pt>
                <c:pt idx="394">
                  <c:v>45168</c:v>
                </c:pt>
                <c:pt idx="395">
                  <c:v>45169</c:v>
                </c:pt>
              </c:numCache>
            </c:numRef>
          </c:cat>
          <c:val>
            <c:numRef>
              <c:f>Trader!$O$2:$O$397</c:f>
              <c:numCache>
                <c:formatCode>#,##0.00</c:formatCode>
                <c:ptCount val="396"/>
                <c:pt idx="0">
                  <c:v>-77108770.609999999</c:v>
                </c:pt>
                <c:pt idx="1">
                  <c:v>-34909881.710000008</c:v>
                </c:pt>
                <c:pt idx="2">
                  <c:v>-28079967.339999989</c:v>
                </c:pt>
                <c:pt idx="3">
                  <c:v>-25507531.450000003</c:v>
                </c:pt>
                <c:pt idx="4">
                  <c:v>-31779559.229999993</c:v>
                </c:pt>
                <c:pt idx="5">
                  <c:v>-33809785.419999994</c:v>
                </c:pt>
                <c:pt idx="6">
                  <c:v>-37152711.86999999</c:v>
                </c:pt>
                <c:pt idx="7">
                  <c:v>-37152711.869999997</c:v>
                </c:pt>
                <c:pt idx="8">
                  <c:v>-36527880.319999985</c:v>
                </c:pt>
                <c:pt idx="9">
                  <c:v>-33943301.419999987</c:v>
                </c:pt>
                <c:pt idx="10">
                  <c:v>-32224986.409999974</c:v>
                </c:pt>
                <c:pt idx="11">
                  <c:v>-34266554.600000016</c:v>
                </c:pt>
                <c:pt idx="12">
                  <c:v>-33933121</c:v>
                </c:pt>
                <c:pt idx="13">
                  <c:v>-32385273.409999993</c:v>
                </c:pt>
                <c:pt idx="14">
                  <c:v>-32385273.41</c:v>
                </c:pt>
                <c:pt idx="15">
                  <c:v>-20382757.970000003</c:v>
                </c:pt>
                <c:pt idx="16">
                  <c:v>-13826961.319999995</c:v>
                </c:pt>
                <c:pt idx="17">
                  <c:v>-13293056.880000003</c:v>
                </c:pt>
                <c:pt idx="18">
                  <c:v>-19844294.150000006</c:v>
                </c:pt>
                <c:pt idx="19">
                  <c:v>-29721690.75</c:v>
                </c:pt>
                <c:pt idx="20">
                  <c:v>-27087045.789999999</c:v>
                </c:pt>
                <c:pt idx="21">
                  <c:v>-27087045.790000003</c:v>
                </c:pt>
                <c:pt idx="22">
                  <c:v>-16840894.569999993</c:v>
                </c:pt>
                <c:pt idx="23">
                  <c:v>-17013695.250000011</c:v>
                </c:pt>
                <c:pt idx="24">
                  <c:v>-13364448.050000006</c:v>
                </c:pt>
                <c:pt idx="25">
                  <c:v>-11875306.030000001</c:v>
                </c:pt>
                <c:pt idx="26">
                  <c:v>-12381653.799999997</c:v>
                </c:pt>
                <c:pt idx="27">
                  <c:v>-15006551.250000009</c:v>
                </c:pt>
                <c:pt idx="28">
                  <c:v>-16748057.050000003</c:v>
                </c:pt>
                <c:pt idx="29">
                  <c:v>-13369849.939999998</c:v>
                </c:pt>
                <c:pt idx="30">
                  <c:v>-10866094.450000007</c:v>
                </c:pt>
                <c:pt idx="31">
                  <c:v>-16402850.019999996</c:v>
                </c:pt>
                <c:pt idx="32">
                  <c:v>-21365690.660000015</c:v>
                </c:pt>
                <c:pt idx="33">
                  <c:v>-27009704.919999994</c:v>
                </c:pt>
                <c:pt idx="34">
                  <c:v>-29423221.570000008</c:v>
                </c:pt>
                <c:pt idx="35">
                  <c:v>-29423221.570000008</c:v>
                </c:pt>
                <c:pt idx="36">
                  <c:v>-24893656.310000002</c:v>
                </c:pt>
                <c:pt idx="37">
                  <c:v>-20424168.790000007</c:v>
                </c:pt>
                <c:pt idx="38">
                  <c:v>-16510440.179999998</c:v>
                </c:pt>
                <c:pt idx="39">
                  <c:v>-21716256.989999998</c:v>
                </c:pt>
                <c:pt idx="40">
                  <c:v>-27248283.71000002</c:v>
                </c:pt>
                <c:pt idx="41">
                  <c:v>-27756430.760000002</c:v>
                </c:pt>
                <c:pt idx="42">
                  <c:v>-27756430.760000002</c:v>
                </c:pt>
                <c:pt idx="43">
                  <c:v>-29725735.45999999</c:v>
                </c:pt>
                <c:pt idx="44">
                  <c:v>-26298750.349999998</c:v>
                </c:pt>
                <c:pt idx="45">
                  <c:v>-24644437.419999998</c:v>
                </c:pt>
                <c:pt idx="46">
                  <c:v>-26059282.399999987</c:v>
                </c:pt>
                <c:pt idx="47">
                  <c:v>-27800753.379999999</c:v>
                </c:pt>
                <c:pt idx="48">
                  <c:v>-30909499.270000007</c:v>
                </c:pt>
                <c:pt idx="49">
                  <c:v>-30909499.270000003</c:v>
                </c:pt>
                <c:pt idx="50">
                  <c:v>-25384492.060000006</c:v>
                </c:pt>
                <c:pt idx="51">
                  <c:v>-24255407.770000007</c:v>
                </c:pt>
                <c:pt idx="52">
                  <c:v>-22615459.480000008</c:v>
                </c:pt>
                <c:pt idx="53">
                  <c:v>-25060701.100000001</c:v>
                </c:pt>
                <c:pt idx="54">
                  <c:v>-20914683.580000002</c:v>
                </c:pt>
                <c:pt idx="55">
                  <c:v>-20770274.310000002</c:v>
                </c:pt>
                <c:pt idx="56">
                  <c:v>-20770274.310000002</c:v>
                </c:pt>
                <c:pt idx="57">
                  <c:v>-16191288.460000003</c:v>
                </c:pt>
                <c:pt idx="58">
                  <c:v>-14497008.209999999</c:v>
                </c:pt>
                <c:pt idx="59">
                  <c:v>-14942464.999999998</c:v>
                </c:pt>
                <c:pt idx="60">
                  <c:v>-16780742.889999997</c:v>
                </c:pt>
                <c:pt idx="61">
                  <c:v>-11471694.929999998</c:v>
                </c:pt>
                <c:pt idx="62">
                  <c:v>-9887432.1500000022</c:v>
                </c:pt>
                <c:pt idx="63">
                  <c:v>-9887432.1499999948</c:v>
                </c:pt>
                <c:pt idx="64">
                  <c:v>-5601542.8200000003</c:v>
                </c:pt>
                <c:pt idx="65">
                  <c:v>-5312853.0900000036</c:v>
                </c:pt>
                <c:pt idx="66">
                  <c:v>-2769352.3699999992</c:v>
                </c:pt>
                <c:pt idx="67">
                  <c:v>-9699070.3499999978</c:v>
                </c:pt>
                <c:pt idx="68">
                  <c:v>-8412664.3300000001</c:v>
                </c:pt>
                <c:pt idx="69">
                  <c:v>-6222237.1500000022</c:v>
                </c:pt>
                <c:pt idx="70">
                  <c:v>-6222237.1500000013</c:v>
                </c:pt>
                <c:pt idx="71">
                  <c:v>-4622172.8800000008</c:v>
                </c:pt>
                <c:pt idx="72">
                  <c:v>-3963519.950000002</c:v>
                </c:pt>
                <c:pt idx="73">
                  <c:v>-4645409.2700000023</c:v>
                </c:pt>
                <c:pt idx="74">
                  <c:v>-8608928.9699999969</c:v>
                </c:pt>
                <c:pt idx="75">
                  <c:v>-11486745.499999998</c:v>
                </c:pt>
                <c:pt idx="76">
                  <c:v>-14509462.040000003</c:v>
                </c:pt>
                <c:pt idx="77">
                  <c:v>-14509462.039999995</c:v>
                </c:pt>
                <c:pt idx="78">
                  <c:v>-19275867.550000008</c:v>
                </c:pt>
                <c:pt idx="79">
                  <c:v>-21908096.07</c:v>
                </c:pt>
                <c:pt idx="80">
                  <c:v>-22555425.070000011</c:v>
                </c:pt>
                <c:pt idx="81">
                  <c:v>-31566904.529999994</c:v>
                </c:pt>
                <c:pt idx="82">
                  <c:v>-27751802.640000001</c:v>
                </c:pt>
                <c:pt idx="83">
                  <c:v>-29960774.500000004</c:v>
                </c:pt>
                <c:pt idx="84">
                  <c:v>-29960774.500000011</c:v>
                </c:pt>
                <c:pt idx="85">
                  <c:v>-24575374.979999997</c:v>
                </c:pt>
                <c:pt idx="86">
                  <c:v>-24896789.399999995</c:v>
                </c:pt>
                <c:pt idx="87">
                  <c:v>-25183867.430000011</c:v>
                </c:pt>
                <c:pt idx="88">
                  <c:v>-33475409.630000003</c:v>
                </c:pt>
                <c:pt idx="89">
                  <c:v>-36173141.650000006</c:v>
                </c:pt>
                <c:pt idx="90">
                  <c:v>-37744822.289999992</c:v>
                </c:pt>
                <c:pt idx="91">
                  <c:v>-37744822.289999999</c:v>
                </c:pt>
                <c:pt idx="92">
                  <c:v>-35858070.780000001</c:v>
                </c:pt>
                <c:pt idx="93">
                  <c:v>-34583415.179999992</c:v>
                </c:pt>
                <c:pt idx="94">
                  <c:v>-34114341.009999983</c:v>
                </c:pt>
                <c:pt idx="95">
                  <c:v>-44668173.869999997</c:v>
                </c:pt>
                <c:pt idx="96">
                  <c:v>-48365487.479999989</c:v>
                </c:pt>
                <c:pt idx="97">
                  <c:v>-50582289.290000014</c:v>
                </c:pt>
                <c:pt idx="98">
                  <c:v>-50582289.289999992</c:v>
                </c:pt>
                <c:pt idx="99">
                  <c:v>-41371600.589999989</c:v>
                </c:pt>
                <c:pt idx="100">
                  <c:v>-43960371.559999995</c:v>
                </c:pt>
                <c:pt idx="101">
                  <c:v>-45252568.599999994</c:v>
                </c:pt>
                <c:pt idx="102">
                  <c:v>-53950609.710000023</c:v>
                </c:pt>
                <c:pt idx="103">
                  <c:v>-50605958.010000028</c:v>
                </c:pt>
                <c:pt idx="104">
                  <c:v>-50605958.010000043</c:v>
                </c:pt>
                <c:pt idx="105">
                  <c:v>-50605958.00999999</c:v>
                </c:pt>
                <c:pt idx="106">
                  <c:v>-44358103.169999987</c:v>
                </c:pt>
                <c:pt idx="107">
                  <c:v>-37791412.189999998</c:v>
                </c:pt>
                <c:pt idx="108">
                  <c:v>-52797147.539999977</c:v>
                </c:pt>
                <c:pt idx="109">
                  <c:v>-57964328.959999986</c:v>
                </c:pt>
                <c:pt idx="110">
                  <c:v>-55916910.179999985</c:v>
                </c:pt>
                <c:pt idx="111">
                  <c:v>-55916910.180000007</c:v>
                </c:pt>
                <c:pt idx="112">
                  <c:v>-55916910.179999985</c:v>
                </c:pt>
                <c:pt idx="113">
                  <c:v>-44368381.959999986</c:v>
                </c:pt>
                <c:pt idx="114">
                  <c:v>-49026431.909999982</c:v>
                </c:pt>
                <c:pt idx="115">
                  <c:v>-43482914.149999999</c:v>
                </c:pt>
                <c:pt idx="116">
                  <c:v>-41235094.750000022</c:v>
                </c:pt>
                <c:pt idx="117">
                  <c:v>-46238381.510000028</c:v>
                </c:pt>
                <c:pt idx="118">
                  <c:v>-48381177.160000004</c:v>
                </c:pt>
                <c:pt idx="119">
                  <c:v>-48381177.160000026</c:v>
                </c:pt>
                <c:pt idx="120">
                  <c:v>-39495836.100000001</c:v>
                </c:pt>
                <c:pt idx="121">
                  <c:v>-40575899.780000016</c:v>
                </c:pt>
                <c:pt idx="122">
                  <c:v>-39761970.179999992</c:v>
                </c:pt>
                <c:pt idx="123">
                  <c:v>-50087457.050000004</c:v>
                </c:pt>
                <c:pt idx="124">
                  <c:v>-50988037.569999993</c:v>
                </c:pt>
                <c:pt idx="125">
                  <c:v>-55721831.070000008</c:v>
                </c:pt>
                <c:pt idx="126">
                  <c:v>-55721831.069999985</c:v>
                </c:pt>
                <c:pt idx="127">
                  <c:v>-45431271.840000018</c:v>
                </c:pt>
                <c:pt idx="128">
                  <c:v>-42444564.119999982</c:v>
                </c:pt>
                <c:pt idx="129">
                  <c:v>-38875511.43999999</c:v>
                </c:pt>
                <c:pt idx="130">
                  <c:v>-48164208.959999979</c:v>
                </c:pt>
                <c:pt idx="131">
                  <c:v>-50013078.489999987</c:v>
                </c:pt>
                <c:pt idx="132">
                  <c:v>-52062927.389999971</c:v>
                </c:pt>
                <c:pt idx="133">
                  <c:v>-52062927.390000008</c:v>
                </c:pt>
                <c:pt idx="134">
                  <c:v>-43634708.760000013</c:v>
                </c:pt>
                <c:pt idx="135">
                  <c:v>-42971058.950000003</c:v>
                </c:pt>
                <c:pt idx="136">
                  <c:v>-39267303.320000008</c:v>
                </c:pt>
                <c:pt idx="137">
                  <c:v>-39148915.379999995</c:v>
                </c:pt>
                <c:pt idx="138">
                  <c:v>-101153164.21000005</c:v>
                </c:pt>
                <c:pt idx="139">
                  <c:v>-103301389.43000002</c:v>
                </c:pt>
                <c:pt idx="140">
                  <c:v>-103301389.42999999</c:v>
                </c:pt>
                <c:pt idx="141">
                  <c:v>-92975902.560000047</c:v>
                </c:pt>
                <c:pt idx="142">
                  <c:v>-95027360.189999983</c:v>
                </c:pt>
                <c:pt idx="143">
                  <c:v>-99097108.229999989</c:v>
                </c:pt>
                <c:pt idx="144">
                  <c:v>-99660225.959999964</c:v>
                </c:pt>
                <c:pt idx="145">
                  <c:v>-101732513.90999998</c:v>
                </c:pt>
                <c:pt idx="146">
                  <c:v>-102149545.71000005</c:v>
                </c:pt>
                <c:pt idx="147">
                  <c:v>-102149545.71000004</c:v>
                </c:pt>
                <c:pt idx="148">
                  <c:v>-91049379.599999979</c:v>
                </c:pt>
                <c:pt idx="149">
                  <c:v>-90627382.750000015</c:v>
                </c:pt>
                <c:pt idx="150">
                  <c:v>-88421680.14000003</c:v>
                </c:pt>
                <c:pt idx="151">
                  <c:v>-85506119.590000004</c:v>
                </c:pt>
                <c:pt idx="152">
                  <c:v>-93595333.529999986</c:v>
                </c:pt>
                <c:pt idx="153">
                  <c:v>-100566602.66000004</c:v>
                </c:pt>
                <c:pt idx="154">
                  <c:v>-100566602.66000003</c:v>
                </c:pt>
                <c:pt idx="155">
                  <c:v>-100566602.66000001</c:v>
                </c:pt>
                <c:pt idx="156">
                  <c:v>-98542194.950000063</c:v>
                </c:pt>
                <c:pt idx="157">
                  <c:v>-99972591.419999972</c:v>
                </c:pt>
                <c:pt idx="158">
                  <c:v>-36692237.999999993</c:v>
                </c:pt>
                <c:pt idx="159">
                  <c:v>-39100097</c:v>
                </c:pt>
                <c:pt idx="160">
                  <c:v>-41785718.61999999</c:v>
                </c:pt>
                <c:pt idx="161">
                  <c:v>-44580163.140000008</c:v>
                </c:pt>
                <c:pt idx="162">
                  <c:v>-44580163.140000001</c:v>
                </c:pt>
                <c:pt idx="163">
                  <c:v>-37558376.95000001</c:v>
                </c:pt>
                <c:pt idx="164">
                  <c:v>-33700300</c:v>
                </c:pt>
                <c:pt idx="165">
                  <c:v>-27226141.289999995</c:v>
                </c:pt>
                <c:pt idx="166">
                  <c:v>-25433997.139999989</c:v>
                </c:pt>
                <c:pt idx="167">
                  <c:v>-25234855.530000005</c:v>
                </c:pt>
                <c:pt idx="168">
                  <c:v>-25234855.529999986</c:v>
                </c:pt>
                <c:pt idx="169">
                  <c:v>-25276850.110000003</c:v>
                </c:pt>
                <c:pt idx="170">
                  <c:v>-26142561.760000005</c:v>
                </c:pt>
                <c:pt idx="171">
                  <c:v>-24855371.410000011</c:v>
                </c:pt>
                <c:pt idx="172">
                  <c:v>-20452881.379999999</c:v>
                </c:pt>
                <c:pt idx="173">
                  <c:v>-13106152.090000009</c:v>
                </c:pt>
                <c:pt idx="174">
                  <c:v>-8293903.7500000019</c:v>
                </c:pt>
                <c:pt idx="175">
                  <c:v>-8293903.7500000019</c:v>
                </c:pt>
                <c:pt idx="176">
                  <c:v>-5587305.0699999994</c:v>
                </c:pt>
                <c:pt idx="177">
                  <c:v>-1721146.9500000053</c:v>
                </c:pt>
                <c:pt idx="178">
                  <c:v>-1031220.8500000023</c:v>
                </c:pt>
                <c:pt idx="179">
                  <c:v>-20529221.680000003</c:v>
                </c:pt>
                <c:pt idx="180">
                  <c:v>-29126754.030000001</c:v>
                </c:pt>
                <c:pt idx="181">
                  <c:v>-29816976.510000002</c:v>
                </c:pt>
                <c:pt idx="182">
                  <c:v>-29816976.509999998</c:v>
                </c:pt>
                <c:pt idx="183">
                  <c:v>-28726796.809999991</c:v>
                </c:pt>
                <c:pt idx="184">
                  <c:v>-28410128.950000003</c:v>
                </c:pt>
                <c:pt idx="185">
                  <c:v>-27339510.430000011</c:v>
                </c:pt>
                <c:pt idx="186">
                  <c:v>-36233680.870000005</c:v>
                </c:pt>
                <c:pt idx="187">
                  <c:v>-37212372.509999976</c:v>
                </c:pt>
                <c:pt idx="188">
                  <c:v>-40026574.32</c:v>
                </c:pt>
                <c:pt idx="189">
                  <c:v>-40026574.320000008</c:v>
                </c:pt>
                <c:pt idx="190">
                  <c:v>-38275719.660000011</c:v>
                </c:pt>
                <c:pt idx="191">
                  <c:v>-37025851.409999989</c:v>
                </c:pt>
                <c:pt idx="192">
                  <c:v>-38497953.099999994</c:v>
                </c:pt>
                <c:pt idx="193">
                  <c:v>-49260130.319999956</c:v>
                </c:pt>
                <c:pt idx="194">
                  <c:v>-54748985.809999987</c:v>
                </c:pt>
                <c:pt idx="195">
                  <c:v>-55923937.670000002</c:v>
                </c:pt>
                <c:pt idx="196">
                  <c:v>-55923937.670000002</c:v>
                </c:pt>
                <c:pt idx="197">
                  <c:v>-36519144.819999993</c:v>
                </c:pt>
                <c:pt idx="198">
                  <c:v>-25984484.420000009</c:v>
                </c:pt>
                <c:pt idx="199">
                  <c:v>-24797542.119999986</c:v>
                </c:pt>
                <c:pt idx="200">
                  <c:v>-31023060.759999994</c:v>
                </c:pt>
                <c:pt idx="201">
                  <c:v>-33346186.670000013</c:v>
                </c:pt>
                <c:pt idx="202">
                  <c:v>-38895764.130000018</c:v>
                </c:pt>
                <c:pt idx="203">
                  <c:v>-38895764.130000018</c:v>
                </c:pt>
                <c:pt idx="204">
                  <c:v>-32735771.050000012</c:v>
                </c:pt>
                <c:pt idx="205">
                  <c:v>-33309650.610000007</c:v>
                </c:pt>
                <c:pt idx="206">
                  <c:v>-31906669.870000001</c:v>
                </c:pt>
                <c:pt idx="207">
                  <c:v>-39604564</c:v>
                </c:pt>
                <c:pt idx="208">
                  <c:v>-41083177.04999999</c:v>
                </c:pt>
                <c:pt idx="209">
                  <c:v>-41180811.650000013</c:v>
                </c:pt>
                <c:pt idx="210">
                  <c:v>-41180811.650000013</c:v>
                </c:pt>
                <c:pt idx="211">
                  <c:v>-34278422.860000007</c:v>
                </c:pt>
                <c:pt idx="212">
                  <c:v>-33558547.609999999</c:v>
                </c:pt>
                <c:pt idx="213">
                  <c:v>-31491815.199999988</c:v>
                </c:pt>
                <c:pt idx="214">
                  <c:v>-41596387.979999997</c:v>
                </c:pt>
                <c:pt idx="215">
                  <c:v>-55050755.989999995</c:v>
                </c:pt>
                <c:pt idx="216">
                  <c:v>-58459660.320000008</c:v>
                </c:pt>
                <c:pt idx="217">
                  <c:v>-58459660.320000008</c:v>
                </c:pt>
                <c:pt idx="218">
                  <c:v>-51967362.989999987</c:v>
                </c:pt>
                <c:pt idx="219">
                  <c:v>-51849662.11999999</c:v>
                </c:pt>
                <c:pt idx="220">
                  <c:v>-49245426.25999999</c:v>
                </c:pt>
                <c:pt idx="221">
                  <c:v>-48461008.559999995</c:v>
                </c:pt>
                <c:pt idx="222">
                  <c:v>-48736926.789999954</c:v>
                </c:pt>
                <c:pt idx="223">
                  <c:v>-53634034.269999988</c:v>
                </c:pt>
                <c:pt idx="224">
                  <c:v>-53634034.269999988</c:v>
                </c:pt>
                <c:pt idx="225">
                  <c:v>-49663807.959999993</c:v>
                </c:pt>
                <c:pt idx="226">
                  <c:v>-47743264.419999987</c:v>
                </c:pt>
                <c:pt idx="227">
                  <c:v>-47514629.86999999</c:v>
                </c:pt>
                <c:pt idx="228">
                  <c:v>-56509358.339999989</c:v>
                </c:pt>
                <c:pt idx="229">
                  <c:v>-59543248.060000017</c:v>
                </c:pt>
                <c:pt idx="230">
                  <c:v>-60795994.650000006</c:v>
                </c:pt>
                <c:pt idx="231">
                  <c:v>-60795994.649999999</c:v>
                </c:pt>
                <c:pt idx="232">
                  <c:v>-51902944.039999969</c:v>
                </c:pt>
                <c:pt idx="233">
                  <c:v>-49204145.589999996</c:v>
                </c:pt>
                <c:pt idx="234">
                  <c:v>-35580491.50999999</c:v>
                </c:pt>
                <c:pt idx="235">
                  <c:v>-47336072.240000047</c:v>
                </c:pt>
                <c:pt idx="236">
                  <c:v>-47946250.380000018</c:v>
                </c:pt>
                <c:pt idx="237">
                  <c:v>-51334799.070000008</c:v>
                </c:pt>
                <c:pt idx="238">
                  <c:v>-51334799.070000023</c:v>
                </c:pt>
                <c:pt idx="239">
                  <c:v>-47226484.589999974</c:v>
                </c:pt>
                <c:pt idx="240">
                  <c:v>-48022402.139999993</c:v>
                </c:pt>
                <c:pt idx="241">
                  <c:v>-46619633.409999996</c:v>
                </c:pt>
                <c:pt idx="242">
                  <c:v>-55483002.219999999</c:v>
                </c:pt>
                <c:pt idx="243">
                  <c:v>-49459164.849999994</c:v>
                </c:pt>
                <c:pt idx="244">
                  <c:v>-53420565.429999992</c:v>
                </c:pt>
                <c:pt idx="245">
                  <c:v>-53420565.43</c:v>
                </c:pt>
                <c:pt idx="246">
                  <c:v>-45345112.419999987</c:v>
                </c:pt>
                <c:pt idx="247">
                  <c:v>-41767233.179999977</c:v>
                </c:pt>
                <c:pt idx="248">
                  <c:v>-40218465.960000001</c:v>
                </c:pt>
                <c:pt idx="249">
                  <c:v>-43823362.400000013</c:v>
                </c:pt>
                <c:pt idx="250">
                  <c:v>-44701903.469999984</c:v>
                </c:pt>
                <c:pt idx="251">
                  <c:v>-48942556.550000004</c:v>
                </c:pt>
                <c:pt idx="252">
                  <c:v>-48942556.550000012</c:v>
                </c:pt>
                <c:pt idx="253">
                  <c:v>-34741388.969999999</c:v>
                </c:pt>
                <c:pt idx="254">
                  <c:v>-37064894.770000018</c:v>
                </c:pt>
                <c:pt idx="255">
                  <c:v>-33061114.899999999</c:v>
                </c:pt>
                <c:pt idx="256">
                  <c:v>-36208114.740000002</c:v>
                </c:pt>
                <c:pt idx="257">
                  <c:v>-39246262.700000003</c:v>
                </c:pt>
                <c:pt idx="258">
                  <c:v>-40680252.890000001</c:v>
                </c:pt>
                <c:pt idx="259">
                  <c:v>-40680252.890000001</c:v>
                </c:pt>
                <c:pt idx="260">
                  <c:v>-36229123.889999986</c:v>
                </c:pt>
                <c:pt idx="261">
                  <c:v>-40089991.539999999</c:v>
                </c:pt>
                <c:pt idx="262">
                  <c:v>-40945740.020000003</c:v>
                </c:pt>
                <c:pt idx="263">
                  <c:v>-47445547.590000004</c:v>
                </c:pt>
                <c:pt idx="264">
                  <c:v>-47915078.599999994</c:v>
                </c:pt>
                <c:pt idx="265">
                  <c:v>-48861813.549999982</c:v>
                </c:pt>
                <c:pt idx="266">
                  <c:v>-48861813.549999997</c:v>
                </c:pt>
                <c:pt idx="267">
                  <c:v>-42664102.079999983</c:v>
                </c:pt>
                <c:pt idx="268">
                  <c:v>-44018317.979999989</c:v>
                </c:pt>
                <c:pt idx="269">
                  <c:v>-38852785.109999985</c:v>
                </c:pt>
                <c:pt idx="270">
                  <c:v>-48491275.399999999</c:v>
                </c:pt>
                <c:pt idx="271">
                  <c:v>-57240356.709999964</c:v>
                </c:pt>
                <c:pt idx="272">
                  <c:v>-59602995.819999985</c:v>
                </c:pt>
                <c:pt idx="273">
                  <c:v>-59602995.82</c:v>
                </c:pt>
                <c:pt idx="274">
                  <c:v>-54865050.409999996</c:v>
                </c:pt>
                <c:pt idx="275">
                  <c:v>-56211359.200000003</c:v>
                </c:pt>
                <c:pt idx="276">
                  <c:v>-50931529.119999997</c:v>
                </c:pt>
                <c:pt idx="277">
                  <c:v>-55207035.119999997</c:v>
                </c:pt>
                <c:pt idx="278">
                  <c:v>-44617145.689999998</c:v>
                </c:pt>
                <c:pt idx="279">
                  <c:v>-44940691.82</c:v>
                </c:pt>
                <c:pt idx="280">
                  <c:v>-44940691.82</c:v>
                </c:pt>
                <c:pt idx="281">
                  <c:v>-35558464.93</c:v>
                </c:pt>
                <c:pt idx="282">
                  <c:v>-36334424.439999998</c:v>
                </c:pt>
                <c:pt idx="283">
                  <c:v>-35149719.479999997</c:v>
                </c:pt>
                <c:pt idx="284">
                  <c:v>-41380573.149999999</c:v>
                </c:pt>
                <c:pt idx="285">
                  <c:v>-42061230.939999998</c:v>
                </c:pt>
                <c:pt idx="286">
                  <c:v>-43551798.469999999</c:v>
                </c:pt>
                <c:pt idx="287">
                  <c:v>-43551798.469999999</c:v>
                </c:pt>
                <c:pt idx="288">
                  <c:v>-31000845.289999999</c:v>
                </c:pt>
                <c:pt idx="289">
                  <c:v>-27764184.48</c:v>
                </c:pt>
                <c:pt idx="290">
                  <c:v>-19946363.59</c:v>
                </c:pt>
                <c:pt idx="291">
                  <c:v>-17583724.48</c:v>
                </c:pt>
                <c:pt idx="292">
                  <c:v>-23200847.329999998</c:v>
                </c:pt>
                <c:pt idx="293">
                  <c:v>-27374203.219999999</c:v>
                </c:pt>
                <c:pt idx="294">
                  <c:v>-27358966.91</c:v>
                </c:pt>
                <c:pt idx="295">
                  <c:v>-21649470.719999999</c:v>
                </c:pt>
                <c:pt idx="296">
                  <c:v>-23987414.870000001</c:v>
                </c:pt>
                <c:pt idx="297">
                  <c:v>-25290783.760000002</c:v>
                </c:pt>
                <c:pt idx="298">
                  <c:v>-23668670.5</c:v>
                </c:pt>
                <c:pt idx="299">
                  <c:v>-22704323.629999999</c:v>
                </c:pt>
                <c:pt idx="300">
                  <c:v>-21939515.280000001</c:v>
                </c:pt>
                <c:pt idx="301">
                  <c:v>-21939515.280000001</c:v>
                </c:pt>
                <c:pt idx="302">
                  <c:v>-14761926.66</c:v>
                </c:pt>
                <c:pt idx="303">
                  <c:v>-15813777.07</c:v>
                </c:pt>
                <c:pt idx="304">
                  <c:v>-14939409.939999998</c:v>
                </c:pt>
                <c:pt idx="305">
                  <c:v>-19034123.459999993</c:v>
                </c:pt>
                <c:pt idx="306" formatCode="_(* #,##0.00_);_(* \(#,##0.00\);_(* &quot;-&quot;??_);_(@_)">
                  <c:v>-16660448.759999989</c:v>
                </c:pt>
                <c:pt idx="307" formatCode="_(* #,##0.00_);_(* \(#,##0.00\);_(* &quot;-&quot;??_);_(@_)">
                  <c:v>-15269768.089999996</c:v>
                </c:pt>
                <c:pt idx="308" formatCode="_(* #,##0.00_);_(* \(#,##0.00\);_(* &quot;-&quot;??_);_(@_)">
                  <c:v>-15269768.089999992</c:v>
                </c:pt>
                <c:pt idx="309" formatCode="_(* #,##0.00_);_(* \(#,##0.00\);_(* &quot;-&quot;??_);_(@_)">
                  <c:v>-12970917.350000007</c:v>
                </c:pt>
                <c:pt idx="310" formatCode="_(* #,##0.00_);_(* \(#,##0.00\);_(* &quot;-&quot;??_);_(@_)">
                  <c:v>-6553322.5200000014</c:v>
                </c:pt>
                <c:pt idx="311" formatCode="_(* #,##0.00_);_(* \(#,##0.00\);_(* &quot;-&quot;??_);_(@_)">
                  <c:v>-5403032.3100000033</c:v>
                </c:pt>
                <c:pt idx="312" formatCode="_(* #,##0.00_);_(* \(#,##0.00\);_(* &quot;-&quot;??_);_(@_)">
                  <c:v>-12115574.819999997</c:v>
                </c:pt>
                <c:pt idx="313" formatCode="_(* #,##0.00_);_(* \(#,##0.00\);_(* &quot;-&quot;??_);_(@_)">
                  <c:v>-14250076.189999994</c:v>
                </c:pt>
                <c:pt idx="314" formatCode="_(* #,##0.00_);_(* \(#,##0.00\);_(* &quot;-&quot;??_);_(@_)">
                  <c:v>-15593847.829999996</c:v>
                </c:pt>
                <c:pt idx="315" formatCode="_(* #,##0.00_);_(* \(#,##0.00\);_(* &quot;-&quot;??_);_(@_)">
                  <c:v>-15593847.83</c:v>
                </c:pt>
                <c:pt idx="316" formatCode="_(* #,##0.00_);_(* \(#,##0.00\);_(* &quot;-&quot;??_);_(@_)">
                  <c:v>-20907043.279999994</c:v>
                </c:pt>
                <c:pt idx="317" formatCode="_(* #,##0.00_);_(* \(#,##0.00\);_(* &quot;-&quot;??_);_(@_)">
                  <c:v>-21958520.250000004</c:v>
                </c:pt>
                <c:pt idx="318" formatCode="_(* #,##0.00_);_(* \(#,##0.00\);_(* &quot;-&quot;??_);_(@_)">
                  <c:v>-22175699.640000004</c:v>
                </c:pt>
                <c:pt idx="319" formatCode="_(* #,##0.00_);_(* \(#,##0.00\);_(* &quot;-&quot;??_);_(@_)">
                  <c:v>-52195364.890000008</c:v>
                </c:pt>
                <c:pt idx="320" formatCode="_(* #,##0.00_);_(* \(#,##0.00\);_(* &quot;-&quot;??_);_(@_)">
                  <c:v>-48387907.409999996</c:v>
                </c:pt>
                <c:pt idx="321" formatCode="_(* #,##0.00_);_(* \(#,##0.00\);_(* &quot;-&quot;??_);_(@_)">
                  <c:v>-47918809.579999998</c:v>
                </c:pt>
                <c:pt idx="322" formatCode="_(* #,##0.00_);_(* \(#,##0.00\);_(* &quot;-&quot;??_);_(@_)">
                  <c:v>-47918809.579999998</c:v>
                </c:pt>
                <c:pt idx="323" formatCode="_(* #,##0.00_);_(* \(#,##0.00\);_(* &quot;-&quot;??_);_(@_)">
                  <c:v>-41992104.770000003</c:v>
                </c:pt>
                <c:pt idx="324" formatCode="_(* #,##0.00_);_(* \(#,##0.00\);_(* &quot;-&quot;??_);_(@_)">
                  <c:v>-44238826.929999992</c:v>
                </c:pt>
                <c:pt idx="325" formatCode="_(* #,##0.00_);_(* \(#,##0.00\);_(* &quot;-&quot;??_);_(@_)">
                  <c:v>-43095187.890000001</c:v>
                </c:pt>
                <c:pt idx="326" formatCode="_(* #,##0.00_);_(* \(#,##0.00\);_(* &quot;-&quot;??_);_(@_)">
                  <c:v>-52007280.94000005</c:v>
                </c:pt>
                <c:pt idx="327" formatCode="_(* #,##0.00_);_(* \(#,##0.00\);_(* &quot;-&quot;??_);_(@_)">
                  <c:v>-49966064.030000009</c:v>
                </c:pt>
                <c:pt idx="328" formatCode="_(* #,##0.00_);_(* \(#,##0.00\);_(* &quot;-&quot;??_);_(@_)">
                  <c:v>-51521385.200000033</c:v>
                </c:pt>
                <c:pt idx="329" formatCode="_(* #,##0.00_);_(* \(#,##0.00\);_(* &quot;-&quot;??_);_(@_)">
                  <c:v>-51521385.200000033</c:v>
                </c:pt>
                <c:pt idx="330" formatCode="_(* #,##0.00_);_(* \(#,##0.00\);_(* &quot;-&quot;??_);_(@_)">
                  <c:v>-41823985.480000027</c:v>
                </c:pt>
                <c:pt idx="331" formatCode="_(* #,##0.00_);_(* \(#,##0.00\);_(* &quot;-&quot;??_);_(@_)">
                  <c:v>-40583506.800000012</c:v>
                </c:pt>
                <c:pt idx="332" formatCode="_(* #,##0.00_);_(* \(#,##0.00\);_(* &quot;-&quot;??_);_(@_)">
                  <c:v>-42650142.19000002</c:v>
                </c:pt>
                <c:pt idx="333" formatCode="_(* #,##0.00_);_(* \(#,##0.00\);_(* &quot;-&quot;??_);_(@_)">
                  <c:v>-39631818.100000016</c:v>
                </c:pt>
                <c:pt idx="334" formatCode="General">
                  <c:v>-45695206.590000026</c:v>
                </c:pt>
                <c:pt idx="335" formatCode="General">
                  <c:v>-45935971.020000003</c:v>
                </c:pt>
                <c:pt idx="336" formatCode="General">
                  <c:v>-45935971.019999988</c:v>
                </c:pt>
                <c:pt idx="337" formatCode="General">
                  <c:v>-7684544.0799999973</c:v>
                </c:pt>
                <c:pt idx="338" formatCode="General">
                  <c:v>-7402622.4499999974</c:v>
                </c:pt>
                <c:pt idx="339" formatCode="General">
                  <c:v>-10906083.71000001</c:v>
                </c:pt>
                <c:pt idx="340" formatCode="General">
                  <c:v>-49095260.020000011</c:v>
                </c:pt>
                <c:pt idx="341" formatCode="General">
                  <c:v>-49050640.629999995</c:v>
                </c:pt>
                <c:pt idx="342" formatCode="General">
                  <c:v>-50315688.040000051</c:v>
                </c:pt>
                <c:pt idx="343" formatCode="General">
                  <c:v>-50315688.039999999</c:v>
                </c:pt>
                <c:pt idx="344" formatCode="General">
                  <c:v>-43385443.089999996</c:v>
                </c:pt>
                <c:pt idx="345" formatCode="General">
                  <c:v>-43379214.689999983</c:v>
                </c:pt>
                <c:pt idx="346" formatCode="General">
                  <c:v>-47434433.100000016</c:v>
                </c:pt>
                <c:pt idx="347" formatCode="General">
                  <c:v>-54026913.120000005</c:v>
                </c:pt>
                <c:pt idx="348" formatCode="General">
                  <c:v>-44280822.550000027</c:v>
                </c:pt>
                <c:pt idx="349" formatCode="General">
                  <c:v>-44929444.210000016</c:v>
                </c:pt>
                <c:pt idx="350" formatCode="General">
                  <c:v>-44929444.209999993</c:v>
                </c:pt>
                <c:pt idx="351" formatCode="General">
                  <c:v>-41292918.819999993</c:v>
                </c:pt>
                <c:pt idx="352" formatCode="General">
                  <c:v>-42458602.630000003</c:v>
                </c:pt>
                <c:pt idx="353" formatCode="General">
                  <c:v>-42429797.470000006</c:v>
                </c:pt>
                <c:pt idx="354" formatCode="General">
                  <c:v>-50197723.750000015</c:v>
                </c:pt>
                <c:pt idx="355" formatCode="General">
                  <c:v>-48428712.040000014</c:v>
                </c:pt>
                <c:pt idx="356" formatCode="General">
                  <c:v>-51957465.530000009</c:v>
                </c:pt>
                <c:pt idx="357" formatCode="General">
                  <c:v>-51957465.530000009</c:v>
                </c:pt>
                <c:pt idx="358" formatCode="General">
                  <c:v>-15244261.76</c:v>
                </c:pt>
                <c:pt idx="359" formatCode="General">
                  <c:v>-17722567.530000009</c:v>
                </c:pt>
                <c:pt idx="360" formatCode="General">
                  <c:v>-15384923.470000004</c:v>
                </c:pt>
                <c:pt idx="361" formatCode="General">
                  <c:v>-26308554.489999995</c:v>
                </c:pt>
                <c:pt idx="362" formatCode="General">
                  <c:v>-64450041.019999981</c:v>
                </c:pt>
                <c:pt idx="363" formatCode="General">
                  <c:v>-65689240.689999975</c:v>
                </c:pt>
                <c:pt idx="364" formatCode="General">
                  <c:v>-65689240.689999983</c:v>
                </c:pt>
                <c:pt idx="365" formatCode="_(* #,##0_);_(* \(#,##0\);_(* &quot;-&quot;??_);_(@_)">
                  <c:v>-50859888.979999982</c:v>
                </c:pt>
                <c:pt idx="366" formatCode="_(* #,##0_);_(* \(#,##0\);_(* &quot;-&quot;??_);_(@_)">
                  <c:v>-58916517.900000006</c:v>
                </c:pt>
                <c:pt idx="367" formatCode="_(* #,##0_);_(* \(#,##0\);_(* &quot;-&quot;??_);_(@_)">
                  <c:v>-59502031.810000025</c:v>
                </c:pt>
                <c:pt idx="368" formatCode="_(* #,##0_);_(* \(#,##0\);_(* &quot;-&quot;??_);_(@_)">
                  <c:v>-90477006.62000002</c:v>
                </c:pt>
                <c:pt idx="369" formatCode="_(* #,##0_);_(* \(#,##0\);_(* &quot;-&quot;??_);_(@_)">
                  <c:v>-140727494.34999999</c:v>
                </c:pt>
                <c:pt idx="370" formatCode="_(* #,##0_);_(* \(#,##0\);_(* &quot;-&quot;??_);_(@_)">
                  <c:v>-144232146.46000004</c:v>
                </c:pt>
                <c:pt idx="371" formatCode="_(* #,##0_);_(* \(#,##0\);_(* &quot;-&quot;??_);_(@_)">
                  <c:v>-144232146.46000004</c:v>
                </c:pt>
                <c:pt idx="372" formatCode="_(* #,##0_);_(* \(#,##0\);_(* &quot;-&quot;??_);_(@_)">
                  <c:v>-136683042.35000002</c:v>
                </c:pt>
                <c:pt idx="373" formatCode="_(* #,##0_);_(* \(#,##0\);_(* &quot;-&quot;??_);_(@_)">
                  <c:v>-138692240.59999999</c:v>
                </c:pt>
                <c:pt idx="374" formatCode="_(* #,##0_);_(* \(#,##0\);_(* &quot;-&quot;??_);_(@_)">
                  <c:v>-138695975.92000002</c:v>
                </c:pt>
                <c:pt idx="375" formatCode="_(* #,##0_);_(* \(#,##0\);_(* &quot;-&quot;??_);_(@_)">
                  <c:v>-149786207.44000006</c:v>
                </c:pt>
                <c:pt idx="376" formatCode="_(* #,##0_);_(* \(#,##0\);_(* &quot;-&quot;??_);_(@_)">
                  <c:v>-148627435.37</c:v>
                </c:pt>
                <c:pt idx="377" formatCode="_(* #,##0_);_(* \(#,##0\);_(* &quot;-&quot;??_);_(@_)">
                  <c:v>-149350874.03999999</c:v>
                </c:pt>
                <c:pt idx="378" formatCode="_(* #,##0_);_(* \(#,##0\);_(* &quot;-&quot;??_);_(@_)">
                  <c:v>-149350874.03999996</c:v>
                </c:pt>
                <c:pt idx="379" formatCode="_(* #,##0_);_(* \(#,##0\);_(* &quot;-&quot;??_);_(@_)">
                  <c:v>-139397928.63999999</c:v>
                </c:pt>
                <c:pt idx="380" formatCode="_(* #,##0_);_(* \(#,##0\);_(* &quot;-&quot;??_);_(@_)">
                  <c:v>-124614695.42</c:v>
                </c:pt>
                <c:pt idx="381" formatCode="_(* #,##0_);_(* \(#,##0\);_(* &quot;-&quot;??_);_(@_)">
                  <c:v>-104122144.03000006</c:v>
                </c:pt>
                <c:pt idx="382" formatCode="_(* #,##0_);_(* \(#,##0\);_(* &quot;-&quot;??_);_(@_)">
                  <c:v>-99811301.419999987</c:v>
                </c:pt>
                <c:pt idx="383" formatCode="_(* #,##0_);_(* \(#,##0\);_(* &quot;-&quot;??_);_(@_)">
                  <c:v>-101038540.7200001</c:v>
                </c:pt>
                <c:pt idx="384" formatCode="_(* #,##0_);_(* \(#,##0\);_(* &quot;-&quot;??_);_(@_)">
                  <c:v>-98786654.060000151</c:v>
                </c:pt>
                <c:pt idx="385" formatCode="_(* #,##0_);_(* \(#,##0\);_(* &quot;-&quot;??_);_(@_)">
                  <c:v>-98786654.060000047</c:v>
                </c:pt>
                <c:pt idx="386" formatCode="_(* #,##0_);_(* \(#,##0\);_(* &quot;-&quot;??_);_(@_)">
                  <c:v>-66156259.130000018</c:v>
                </c:pt>
                <c:pt idx="387" formatCode="_(* #,##0_);_(* \(#,##0\);_(* &quot;-&quot;??_);_(@_)">
                  <c:v>-27851921.249999989</c:v>
                </c:pt>
                <c:pt idx="388" formatCode="_(* #,##0_);_(* \(#,##0\);_(* &quot;-&quot;??_);_(@_)">
                  <c:v>-14811515.689999975</c:v>
                </c:pt>
                <c:pt idx="389" formatCode="_(* #,##0_);_(* \(#,##0\);_(* &quot;-&quot;??_);_(@_)">
                  <c:v>-11306863.580000002</c:v>
                </c:pt>
                <c:pt idx="390" formatCode="_(* #,##0_);_(* \(#,##0\);_(* &quot;-&quot;??_);_(@_)">
                  <c:v>-15496630.969999997</c:v>
                </c:pt>
                <c:pt idx="391" formatCode="_(* #,##0_);_(* \(#,##0\);_(* &quot;-&quot;??_);_(@_)">
                  <c:v>-21031766.250000011</c:v>
                </c:pt>
                <c:pt idx="392" formatCode="_(* #,##0_);_(* \(#,##0\);_(* &quot;-&quot;??_);_(@_)">
                  <c:v>-17146224.389999993</c:v>
                </c:pt>
                <c:pt idx="393" formatCode="_(* #,##0_);_(* \(#,##0\);_(* &quot;-&quot;??_);_(@_)">
                  <c:v>-2734927.5400000131</c:v>
                </c:pt>
                <c:pt idx="394" formatCode="_(* #,##0_);_(* \(#,##0\);_(* &quot;-&quot;??_);_(@_)">
                  <c:v>-3361119.9500000007</c:v>
                </c:pt>
                <c:pt idx="395" formatCode="_(* #,##0_);_(* \(#,##0\);_(* &quot;-&quot;??_);_(@_)">
                  <c:v>-7885568.2500000112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66-41FF-98B2-72949F010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Load and Generation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Load_and_Gen!$F$1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Load_and_Gen!$A$2:$A$397</c:f>
              <c:numCache>
                <c:formatCode>d\-mmm\-yy</c:formatCode>
                <c:ptCount val="396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  <c:pt idx="61">
                  <c:v>44835</c:v>
                </c:pt>
                <c:pt idx="62">
                  <c:v>44836</c:v>
                </c:pt>
                <c:pt idx="63">
                  <c:v>44837</c:v>
                </c:pt>
                <c:pt idx="64">
                  <c:v>44838</c:v>
                </c:pt>
                <c:pt idx="65">
                  <c:v>44839</c:v>
                </c:pt>
                <c:pt idx="66">
                  <c:v>44840</c:v>
                </c:pt>
                <c:pt idx="67">
                  <c:v>44841</c:v>
                </c:pt>
                <c:pt idx="68">
                  <c:v>44842</c:v>
                </c:pt>
                <c:pt idx="69">
                  <c:v>44843</c:v>
                </c:pt>
                <c:pt idx="70">
                  <c:v>44844</c:v>
                </c:pt>
                <c:pt idx="71">
                  <c:v>44845</c:v>
                </c:pt>
                <c:pt idx="72">
                  <c:v>44846</c:v>
                </c:pt>
                <c:pt idx="73">
                  <c:v>44847</c:v>
                </c:pt>
                <c:pt idx="74">
                  <c:v>44848</c:v>
                </c:pt>
                <c:pt idx="75">
                  <c:v>44849</c:v>
                </c:pt>
                <c:pt idx="76">
                  <c:v>44850</c:v>
                </c:pt>
                <c:pt idx="77">
                  <c:v>44851</c:v>
                </c:pt>
                <c:pt idx="78">
                  <c:v>44852</c:v>
                </c:pt>
                <c:pt idx="79">
                  <c:v>44853</c:v>
                </c:pt>
                <c:pt idx="80">
                  <c:v>44854</c:v>
                </c:pt>
                <c:pt idx="81">
                  <c:v>44855</c:v>
                </c:pt>
                <c:pt idx="82">
                  <c:v>44856</c:v>
                </c:pt>
                <c:pt idx="83">
                  <c:v>44857</c:v>
                </c:pt>
                <c:pt idx="84">
                  <c:v>44858</c:v>
                </c:pt>
                <c:pt idx="85">
                  <c:v>44859</c:v>
                </c:pt>
                <c:pt idx="86">
                  <c:v>44860</c:v>
                </c:pt>
                <c:pt idx="87">
                  <c:v>44861</c:v>
                </c:pt>
                <c:pt idx="88">
                  <c:v>44862</c:v>
                </c:pt>
                <c:pt idx="89">
                  <c:v>44863</c:v>
                </c:pt>
                <c:pt idx="90">
                  <c:v>44864</c:v>
                </c:pt>
                <c:pt idx="91">
                  <c:v>44865</c:v>
                </c:pt>
                <c:pt idx="92">
                  <c:v>44866</c:v>
                </c:pt>
                <c:pt idx="93">
                  <c:v>44867</c:v>
                </c:pt>
                <c:pt idx="94">
                  <c:v>44868</c:v>
                </c:pt>
                <c:pt idx="95">
                  <c:v>44869</c:v>
                </c:pt>
                <c:pt idx="96">
                  <c:v>44870</c:v>
                </c:pt>
                <c:pt idx="97">
                  <c:v>44871</c:v>
                </c:pt>
                <c:pt idx="98">
                  <c:v>44872</c:v>
                </c:pt>
                <c:pt idx="99">
                  <c:v>44873</c:v>
                </c:pt>
                <c:pt idx="100">
                  <c:v>44874</c:v>
                </c:pt>
                <c:pt idx="101">
                  <c:v>44875</c:v>
                </c:pt>
                <c:pt idx="102">
                  <c:v>44876</c:v>
                </c:pt>
                <c:pt idx="103">
                  <c:v>44877</c:v>
                </c:pt>
                <c:pt idx="104">
                  <c:v>44878</c:v>
                </c:pt>
                <c:pt idx="105">
                  <c:v>44879</c:v>
                </c:pt>
                <c:pt idx="106">
                  <c:v>44880</c:v>
                </c:pt>
                <c:pt idx="107">
                  <c:v>44881</c:v>
                </c:pt>
                <c:pt idx="108">
                  <c:v>44882</c:v>
                </c:pt>
                <c:pt idx="109">
                  <c:v>44883</c:v>
                </c:pt>
                <c:pt idx="110">
                  <c:v>44884</c:v>
                </c:pt>
                <c:pt idx="111">
                  <c:v>44885</c:v>
                </c:pt>
                <c:pt idx="112">
                  <c:v>44886</c:v>
                </c:pt>
                <c:pt idx="113">
                  <c:v>44887</c:v>
                </c:pt>
                <c:pt idx="114">
                  <c:v>44888</c:v>
                </c:pt>
                <c:pt idx="115">
                  <c:v>44889</c:v>
                </c:pt>
                <c:pt idx="116">
                  <c:v>44890</c:v>
                </c:pt>
                <c:pt idx="117">
                  <c:v>44891</c:v>
                </c:pt>
                <c:pt idx="118">
                  <c:v>44892</c:v>
                </c:pt>
                <c:pt idx="119">
                  <c:v>44893</c:v>
                </c:pt>
                <c:pt idx="120">
                  <c:v>44894</c:v>
                </c:pt>
                <c:pt idx="121">
                  <c:v>44895</c:v>
                </c:pt>
                <c:pt idx="122">
                  <c:v>44896</c:v>
                </c:pt>
                <c:pt idx="123">
                  <c:v>44897</c:v>
                </c:pt>
                <c:pt idx="124">
                  <c:v>44898</c:v>
                </c:pt>
                <c:pt idx="125">
                  <c:v>44899</c:v>
                </c:pt>
                <c:pt idx="126">
                  <c:v>44900</c:v>
                </c:pt>
                <c:pt idx="127">
                  <c:v>44901</c:v>
                </c:pt>
                <c:pt idx="128">
                  <c:v>44902</c:v>
                </c:pt>
                <c:pt idx="129">
                  <c:v>44903</c:v>
                </c:pt>
                <c:pt idx="130">
                  <c:v>44904</c:v>
                </c:pt>
                <c:pt idx="131">
                  <c:v>44905</c:v>
                </c:pt>
                <c:pt idx="132">
                  <c:v>44906</c:v>
                </c:pt>
                <c:pt idx="133">
                  <c:v>44907</c:v>
                </c:pt>
                <c:pt idx="134">
                  <c:v>44908</c:v>
                </c:pt>
                <c:pt idx="135">
                  <c:v>44909</c:v>
                </c:pt>
                <c:pt idx="136">
                  <c:v>44910</c:v>
                </c:pt>
                <c:pt idx="137">
                  <c:v>44911</c:v>
                </c:pt>
                <c:pt idx="138">
                  <c:v>44912</c:v>
                </c:pt>
                <c:pt idx="139">
                  <c:v>44913</c:v>
                </c:pt>
                <c:pt idx="140">
                  <c:v>44914</c:v>
                </c:pt>
                <c:pt idx="141">
                  <c:v>44915</c:v>
                </c:pt>
                <c:pt idx="142">
                  <c:v>44916</c:v>
                </c:pt>
                <c:pt idx="143">
                  <c:v>44917</c:v>
                </c:pt>
                <c:pt idx="144">
                  <c:v>44918</c:v>
                </c:pt>
                <c:pt idx="145">
                  <c:v>44919</c:v>
                </c:pt>
                <c:pt idx="146">
                  <c:v>44920</c:v>
                </c:pt>
                <c:pt idx="147">
                  <c:v>44921</c:v>
                </c:pt>
                <c:pt idx="148">
                  <c:v>44922</c:v>
                </c:pt>
                <c:pt idx="149">
                  <c:v>44923</c:v>
                </c:pt>
                <c:pt idx="150">
                  <c:v>44924</c:v>
                </c:pt>
                <c:pt idx="151">
                  <c:v>44925</c:v>
                </c:pt>
                <c:pt idx="152">
                  <c:v>44926</c:v>
                </c:pt>
                <c:pt idx="153">
                  <c:v>44927</c:v>
                </c:pt>
                <c:pt idx="154">
                  <c:v>44928</c:v>
                </c:pt>
                <c:pt idx="155">
                  <c:v>44929</c:v>
                </c:pt>
                <c:pt idx="156">
                  <c:v>44930</c:v>
                </c:pt>
                <c:pt idx="157">
                  <c:v>44931</c:v>
                </c:pt>
                <c:pt idx="158">
                  <c:v>44932</c:v>
                </c:pt>
                <c:pt idx="159">
                  <c:v>44933</c:v>
                </c:pt>
                <c:pt idx="160">
                  <c:v>44934</c:v>
                </c:pt>
                <c:pt idx="161">
                  <c:v>44935</c:v>
                </c:pt>
                <c:pt idx="162">
                  <c:v>44936</c:v>
                </c:pt>
                <c:pt idx="163">
                  <c:v>44937</c:v>
                </c:pt>
                <c:pt idx="164">
                  <c:v>44938</c:v>
                </c:pt>
                <c:pt idx="165">
                  <c:v>44939</c:v>
                </c:pt>
                <c:pt idx="166">
                  <c:v>44940</c:v>
                </c:pt>
                <c:pt idx="167">
                  <c:v>44941</c:v>
                </c:pt>
                <c:pt idx="168">
                  <c:v>44942</c:v>
                </c:pt>
                <c:pt idx="169">
                  <c:v>44943</c:v>
                </c:pt>
                <c:pt idx="170">
                  <c:v>44944</c:v>
                </c:pt>
                <c:pt idx="171">
                  <c:v>44945</c:v>
                </c:pt>
                <c:pt idx="172">
                  <c:v>44946</c:v>
                </c:pt>
                <c:pt idx="173">
                  <c:v>44947</c:v>
                </c:pt>
                <c:pt idx="174">
                  <c:v>44948</c:v>
                </c:pt>
                <c:pt idx="175">
                  <c:v>44949</c:v>
                </c:pt>
                <c:pt idx="176">
                  <c:v>44950</c:v>
                </c:pt>
                <c:pt idx="177">
                  <c:v>44951</c:v>
                </c:pt>
                <c:pt idx="178">
                  <c:v>44952</c:v>
                </c:pt>
                <c:pt idx="179">
                  <c:v>44953</c:v>
                </c:pt>
                <c:pt idx="180">
                  <c:v>44954</c:v>
                </c:pt>
                <c:pt idx="181">
                  <c:v>44955</c:v>
                </c:pt>
                <c:pt idx="182">
                  <c:v>44956</c:v>
                </c:pt>
                <c:pt idx="183">
                  <c:v>44957</c:v>
                </c:pt>
                <c:pt idx="184">
                  <c:v>44958</c:v>
                </c:pt>
                <c:pt idx="185">
                  <c:v>44959</c:v>
                </c:pt>
                <c:pt idx="186">
                  <c:v>44960</c:v>
                </c:pt>
                <c:pt idx="187">
                  <c:v>44961</c:v>
                </c:pt>
                <c:pt idx="188">
                  <c:v>44962</c:v>
                </c:pt>
                <c:pt idx="189">
                  <c:v>44963</c:v>
                </c:pt>
                <c:pt idx="190">
                  <c:v>44964</c:v>
                </c:pt>
                <c:pt idx="191">
                  <c:v>44965</c:v>
                </c:pt>
                <c:pt idx="192">
                  <c:v>44966</c:v>
                </c:pt>
                <c:pt idx="193">
                  <c:v>44967</c:v>
                </c:pt>
                <c:pt idx="194">
                  <c:v>44968</c:v>
                </c:pt>
                <c:pt idx="195">
                  <c:v>44969</c:v>
                </c:pt>
                <c:pt idx="196">
                  <c:v>44970</c:v>
                </c:pt>
                <c:pt idx="197">
                  <c:v>44971</c:v>
                </c:pt>
                <c:pt idx="198">
                  <c:v>44972</c:v>
                </c:pt>
                <c:pt idx="199">
                  <c:v>44973</c:v>
                </c:pt>
                <c:pt idx="200">
                  <c:v>44974</c:v>
                </c:pt>
                <c:pt idx="201">
                  <c:v>44975</c:v>
                </c:pt>
                <c:pt idx="202">
                  <c:v>44976</c:v>
                </c:pt>
                <c:pt idx="203">
                  <c:v>44977</c:v>
                </c:pt>
                <c:pt idx="204">
                  <c:v>44978</c:v>
                </c:pt>
                <c:pt idx="205">
                  <c:v>44979</c:v>
                </c:pt>
                <c:pt idx="206">
                  <c:v>44980</c:v>
                </c:pt>
                <c:pt idx="207">
                  <c:v>44981</c:v>
                </c:pt>
                <c:pt idx="208">
                  <c:v>44982</c:v>
                </c:pt>
                <c:pt idx="209">
                  <c:v>44983</c:v>
                </c:pt>
                <c:pt idx="210">
                  <c:v>44984</c:v>
                </c:pt>
                <c:pt idx="211">
                  <c:v>44985</c:v>
                </c:pt>
                <c:pt idx="212">
                  <c:v>44986</c:v>
                </c:pt>
                <c:pt idx="213">
                  <c:v>44987</c:v>
                </c:pt>
                <c:pt idx="214">
                  <c:v>44988</c:v>
                </c:pt>
                <c:pt idx="215">
                  <c:v>44989</c:v>
                </c:pt>
                <c:pt idx="216">
                  <c:v>44990</c:v>
                </c:pt>
                <c:pt idx="217">
                  <c:v>44991</c:v>
                </c:pt>
                <c:pt idx="218">
                  <c:v>44992</c:v>
                </c:pt>
                <c:pt idx="219">
                  <c:v>44993</c:v>
                </c:pt>
                <c:pt idx="220">
                  <c:v>44994</c:v>
                </c:pt>
                <c:pt idx="221">
                  <c:v>44995</c:v>
                </c:pt>
                <c:pt idx="222">
                  <c:v>44996</c:v>
                </c:pt>
                <c:pt idx="223">
                  <c:v>44997</c:v>
                </c:pt>
                <c:pt idx="224">
                  <c:v>44998</c:v>
                </c:pt>
                <c:pt idx="225">
                  <c:v>44999</c:v>
                </c:pt>
                <c:pt idx="226">
                  <c:v>45000</c:v>
                </c:pt>
                <c:pt idx="227">
                  <c:v>45001</c:v>
                </c:pt>
                <c:pt idx="228">
                  <c:v>45002</c:v>
                </c:pt>
                <c:pt idx="229">
                  <c:v>45003</c:v>
                </c:pt>
                <c:pt idx="230">
                  <c:v>45004</c:v>
                </c:pt>
                <c:pt idx="231">
                  <c:v>45005</c:v>
                </c:pt>
                <c:pt idx="232">
                  <c:v>45006</c:v>
                </c:pt>
                <c:pt idx="233">
                  <c:v>45007</c:v>
                </c:pt>
                <c:pt idx="234">
                  <c:v>45008</c:v>
                </c:pt>
                <c:pt idx="235">
                  <c:v>45009</c:v>
                </c:pt>
                <c:pt idx="236">
                  <c:v>45010</c:v>
                </c:pt>
                <c:pt idx="237">
                  <c:v>45011</c:v>
                </c:pt>
                <c:pt idx="238">
                  <c:v>45012</c:v>
                </c:pt>
                <c:pt idx="239">
                  <c:v>45013</c:v>
                </c:pt>
                <c:pt idx="240">
                  <c:v>45014</c:v>
                </c:pt>
                <c:pt idx="241">
                  <c:v>45015</c:v>
                </c:pt>
                <c:pt idx="242">
                  <c:v>45016</c:v>
                </c:pt>
                <c:pt idx="243">
                  <c:v>45017</c:v>
                </c:pt>
                <c:pt idx="244">
                  <c:v>45018</c:v>
                </c:pt>
                <c:pt idx="245">
                  <c:v>45019</c:v>
                </c:pt>
                <c:pt idx="246">
                  <c:v>45020</c:v>
                </c:pt>
                <c:pt idx="247">
                  <c:v>45021</c:v>
                </c:pt>
                <c:pt idx="248">
                  <c:v>45022</c:v>
                </c:pt>
                <c:pt idx="249">
                  <c:v>45023</c:v>
                </c:pt>
                <c:pt idx="250">
                  <c:v>45024</c:v>
                </c:pt>
                <c:pt idx="251">
                  <c:v>45025</c:v>
                </c:pt>
                <c:pt idx="252">
                  <c:v>45026</c:v>
                </c:pt>
                <c:pt idx="253">
                  <c:v>45027</c:v>
                </c:pt>
                <c:pt idx="254">
                  <c:v>45028</c:v>
                </c:pt>
                <c:pt idx="255">
                  <c:v>45029</c:v>
                </c:pt>
                <c:pt idx="256">
                  <c:v>45030</c:v>
                </c:pt>
                <c:pt idx="257">
                  <c:v>45031</c:v>
                </c:pt>
                <c:pt idx="258">
                  <c:v>45032</c:v>
                </c:pt>
                <c:pt idx="259">
                  <c:v>45033</c:v>
                </c:pt>
                <c:pt idx="260">
                  <c:v>45034</c:v>
                </c:pt>
                <c:pt idx="261">
                  <c:v>45035</c:v>
                </c:pt>
                <c:pt idx="262">
                  <c:v>45036</c:v>
                </c:pt>
                <c:pt idx="263">
                  <c:v>45037</c:v>
                </c:pt>
                <c:pt idx="264">
                  <c:v>45038</c:v>
                </c:pt>
                <c:pt idx="265">
                  <c:v>45039</c:v>
                </c:pt>
                <c:pt idx="266">
                  <c:v>45040</c:v>
                </c:pt>
                <c:pt idx="267">
                  <c:v>45041</c:v>
                </c:pt>
                <c:pt idx="268">
                  <c:v>45042</c:v>
                </c:pt>
                <c:pt idx="269">
                  <c:v>45043</c:v>
                </c:pt>
                <c:pt idx="270">
                  <c:v>45044</c:v>
                </c:pt>
                <c:pt idx="271">
                  <c:v>45045</c:v>
                </c:pt>
                <c:pt idx="272">
                  <c:v>45046</c:v>
                </c:pt>
                <c:pt idx="273">
                  <c:v>45047</c:v>
                </c:pt>
                <c:pt idx="274">
                  <c:v>45048</c:v>
                </c:pt>
                <c:pt idx="275">
                  <c:v>45049</c:v>
                </c:pt>
                <c:pt idx="276">
                  <c:v>45050</c:v>
                </c:pt>
                <c:pt idx="277">
                  <c:v>45051</c:v>
                </c:pt>
                <c:pt idx="278">
                  <c:v>45052</c:v>
                </c:pt>
                <c:pt idx="279">
                  <c:v>45053</c:v>
                </c:pt>
                <c:pt idx="280">
                  <c:v>45054</c:v>
                </c:pt>
                <c:pt idx="281">
                  <c:v>45055</c:v>
                </c:pt>
                <c:pt idx="282">
                  <c:v>45056</c:v>
                </c:pt>
                <c:pt idx="283">
                  <c:v>45057</c:v>
                </c:pt>
                <c:pt idx="284">
                  <c:v>45058</c:v>
                </c:pt>
                <c:pt idx="285">
                  <c:v>45059</c:v>
                </c:pt>
                <c:pt idx="286">
                  <c:v>45060</c:v>
                </c:pt>
                <c:pt idx="287">
                  <c:v>45061</c:v>
                </c:pt>
                <c:pt idx="288">
                  <c:v>45062</c:v>
                </c:pt>
                <c:pt idx="289">
                  <c:v>45063</c:v>
                </c:pt>
                <c:pt idx="290">
                  <c:v>45064</c:v>
                </c:pt>
                <c:pt idx="291">
                  <c:v>45065</c:v>
                </c:pt>
                <c:pt idx="292">
                  <c:v>45066</c:v>
                </c:pt>
                <c:pt idx="293">
                  <c:v>45067</c:v>
                </c:pt>
                <c:pt idx="294">
                  <c:v>45068</c:v>
                </c:pt>
                <c:pt idx="295">
                  <c:v>45069</c:v>
                </c:pt>
                <c:pt idx="296">
                  <c:v>45070</c:v>
                </c:pt>
                <c:pt idx="297">
                  <c:v>45071</c:v>
                </c:pt>
                <c:pt idx="298">
                  <c:v>45072</c:v>
                </c:pt>
                <c:pt idx="299">
                  <c:v>45073</c:v>
                </c:pt>
                <c:pt idx="300">
                  <c:v>45074</c:v>
                </c:pt>
                <c:pt idx="301">
                  <c:v>45075</c:v>
                </c:pt>
                <c:pt idx="302">
                  <c:v>45076</c:v>
                </c:pt>
                <c:pt idx="303">
                  <c:v>45077</c:v>
                </c:pt>
                <c:pt idx="304">
                  <c:v>45078</c:v>
                </c:pt>
                <c:pt idx="305">
                  <c:v>45079</c:v>
                </c:pt>
                <c:pt idx="306">
                  <c:v>45080</c:v>
                </c:pt>
                <c:pt idx="307">
                  <c:v>45081</c:v>
                </c:pt>
                <c:pt idx="308">
                  <c:v>45082</c:v>
                </c:pt>
                <c:pt idx="309">
                  <c:v>45083</c:v>
                </c:pt>
                <c:pt idx="310">
                  <c:v>45084</c:v>
                </c:pt>
                <c:pt idx="311">
                  <c:v>45085</c:v>
                </c:pt>
                <c:pt idx="312">
                  <c:v>45086</c:v>
                </c:pt>
                <c:pt idx="313">
                  <c:v>45087</c:v>
                </c:pt>
                <c:pt idx="314">
                  <c:v>45088</c:v>
                </c:pt>
                <c:pt idx="315">
                  <c:v>45089</c:v>
                </c:pt>
                <c:pt idx="316">
                  <c:v>45090</c:v>
                </c:pt>
                <c:pt idx="317">
                  <c:v>45091</c:v>
                </c:pt>
                <c:pt idx="318">
                  <c:v>45092</c:v>
                </c:pt>
                <c:pt idx="319">
                  <c:v>45093</c:v>
                </c:pt>
                <c:pt idx="320">
                  <c:v>45094</c:v>
                </c:pt>
                <c:pt idx="321">
                  <c:v>45095</c:v>
                </c:pt>
                <c:pt idx="322">
                  <c:v>45096</c:v>
                </c:pt>
                <c:pt idx="323">
                  <c:v>45097</c:v>
                </c:pt>
                <c:pt idx="324">
                  <c:v>45098</c:v>
                </c:pt>
                <c:pt idx="325">
                  <c:v>45099</c:v>
                </c:pt>
                <c:pt idx="326">
                  <c:v>45100</c:v>
                </c:pt>
                <c:pt idx="327">
                  <c:v>45101</c:v>
                </c:pt>
                <c:pt idx="328">
                  <c:v>45102</c:v>
                </c:pt>
                <c:pt idx="329">
                  <c:v>45103</c:v>
                </c:pt>
                <c:pt idx="330">
                  <c:v>45104</c:v>
                </c:pt>
                <c:pt idx="331">
                  <c:v>45105</c:v>
                </c:pt>
                <c:pt idx="332">
                  <c:v>45106</c:v>
                </c:pt>
                <c:pt idx="333">
                  <c:v>45107</c:v>
                </c:pt>
                <c:pt idx="334">
                  <c:v>45108</c:v>
                </c:pt>
                <c:pt idx="335">
                  <c:v>45109</c:v>
                </c:pt>
                <c:pt idx="336">
                  <c:v>45110</c:v>
                </c:pt>
                <c:pt idx="337">
                  <c:v>45111</c:v>
                </c:pt>
                <c:pt idx="338">
                  <c:v>45112</c:v>
                </c:pt>
                <c:pt idx="339">
                  <c:v>45113</c:v>
                </c:pt>
                <c:pt idx="340">
                  <c:v>45114</c:v>
                </c:pt>
                <c:pt idx="341">
                  <c:v>45115</c:v>
                </c:pt>
                <c:pt idx="342">
                  <c:v>45116</c:v>
                </c:pt>
                <c:pt idx="343">
                  <c:v>45117</c:v>
                </c:pt>
                <c:pt idx="344">
                  <c:v>45118</c:v>
                </c:pt>
                <c:pt idx="345">
                  <c:v>45119</c:v>
                </c:pt>
                <c:pt idx="346">
                  <c:v>45120</c:v>
                </c:pt>
                <c:pt idx="347">
                  <c:v>45121</c:v>
                </c:pt>
                <c:pt idx="348">
                  <c:v>45122</c:v>
                </c:pt>
                <c:pt idx="349">
                  <c:v>45123</c:v>
                </c:pt>
                <c:pt idx="350">
                  <c:v>45124</c:v>
                </c:pt>
                <c:pt idx="351">
                  <c:v>45125</c:v>
                </c:pt>
                <c:pt idx="352">
                  <c:v>45126</c:v>
                </c:pt>
                <c:pt idx="353">
                  <c:v>45127</c:v>
                </c:pt>
                <c:pt idx="354">
                  <c:v>45128</c:v>
                </c:pt>
                <c:pt idx="355">
                  <c:v>45129</c:v>
                </c:pt>
                <c:pt idx="356">
                  <c:v>45130</c:v>
                </c:pt>
                <c:pt idx="357">
                  <c:v>45131</c:v>
                </c:pt>
                <c:pt idx="358">
                  <c:v>45132</c:v>
                </c:pt>
                <c:pt idx="359">
                  <c:v>45133</c:v>
                </c:pt>
                <c:pt idx="360">
                  <c:v>45134</c:v>
                </c:pt>
                <c:pt idx="361">
                  <c:v>45135</c:v>
                </c:pt>
                <c:pt idx="362">
                  <c:v>45136</c:v>
                </c:pt>
                <c:pt idx="363">
                  <c:v>45137</c:v>
                </c:pt>
                <c:pt idx="364">
                  <c:v>45138</c:v>
                </c:pt>
                <c:pt idx="365">
                  <c:v>45139</c:v>
                </c:pt>
                <c:pt idx="366">
                  <c:v>45140</c:v>
                </c:pt>
                <c:pt idx="367">
                  <c:v>45141</c:v>
                </c:pt>
                <c:pt idx="368">
                  <c:v>45142</c:v>
                </c:pt>
                <c:pt idx="369">
                  <c:v>45143</c:v>
                </c:pt>
                <c:pt idx="370">
                  <c:v>45144</c:v>
                </c:pt>
                <c:pt idx="371">
                  <c:v>45145</c:v>
                </c:pt>
                <c:pt idx="372">
                  <c:v>45146</c:v>
                </c:pt>
                <c:pt idx="373">
                  <c:v>45147</c:v>
                </c:pt>
                <c:pt idx="374">
                  <c:v>45148</c:v>
                </c:pt>
                <c:pt idx="375">
                  <c:v>45149</c:v>
                </c:pt>
                <c:pt idx="376">
                  <c:v>45150</c:v>
                </c:pt>
                <c:pt idx="377">
                  <c:v>45151</c:v>
                </c:pt>
                <c:pt idx="378">
                  <c:v>45152</c:v>
                </c:pt>
                <c:pt idx="379">
                  <c:v>45153</c:v>
                </c:pt>
                <c:pt idx="380">
                  <c:v>45154</c:v>
                </c:pt>
                <c:pt idx="381">
                  <c:v>45155</c:v>
                </c:pt>
                <c:pt idx="382">
                  <c:v>45156</c:v>
                </c:pt>
                <c:pt idx="383">
                  <c:v>45157</c:v>
                </c:pt>
                <c:pt idx="384">
                  <c:v>45158</c:v>
                </c:pt>
                <c:pt idx="385">
                  <c:v>45159</c:v>
                </c:pt>
                <c:pt idx="386">
                  <c:v>45160</c:v>
                </c:pt>
                <c:pt idx="387">
                  <c:v>45161</c:v>
                </c:pt>
                <c:pt idx="388">
                  <c:v>45162</c:v>
                </c:pt>
                <c:pt idx="389">
                  <c:v>45163</c:v>
                </c:pt>
                <c:pt idx="390">
                  <c:v>45164</c:v>
                </c:pt>
                <c:pt idx="391">
                  <c:v>45165</c:v>
                </c:pt>
                <c:pt idx="392">
                  <c:v>45166</c:v>
                </c:pt>
                <c:pt idx="393">
                  <c:v>45167</c:v>
                </c:pt>
                <c:pt idx="394">
                  <c:v>45168</c:v>
                </c:pt>
                <c:pt idx="395">
                  <c:v>45169</c:v>
                </c:pt>
              </c:numCache>
            </c:numRef>
          </c:cat>
          <c:val>
            <c:numRef>
              <c:f>Load_and_Gen!$F$2:$F$397</c:f>
              <c:numCache>
                <c:formatCode>#,##0.00</c:formatCode>
                <c:ptCount val="396"/>
                <c:pt idx="0">
                  <c:v>1246283599.5999999</c:v>
                </c:pt>
                <c:pt idx="1">
                  <c:v>1657181912</c:v>
                </c:pt>
                <c:pt idx="2">
                  <c:v>1722786792.9799998</c:v>
                </c:pt>
                <c:pt idx="3">
                  <c:v>1828947780.2899995</c:v>
                </c:pt>
                <c:pt idx="4">
                  <c:v>2024299129.3399999</c:v>
                </c:pt>
                <c:pt idx="5">
                  <c:v>2006148764.3800004</c:v>
                </c:pt>
                <c:pt idx="6">
                  <c:v>2042248245.1300001</c:v>
                </c:pt>
                <c:pt idx="7">
                  <c:v>2047642624.1900001</c:v>
                </c:pt>
                <c:pt idx="8">
                  <c:v>2186675172.0999999</c:v>
                </c:pt>
                <c:pt idx="9">
                  <c:v>2099105108.4599996</c:v>
                </c:pt>
                <c:pt idx="10">
                  <c:v>1954431694.01</c:v>
                </c:pt>
                <c:pt idx="11">
                  <c:v>1658408680.1899998</c:v>
                </c:pt>
                <c:pt idx="12">
                  <c:v>1684293464.6599998</c:v>
                </c:pt>
                <c:pt idx="13">
                  <c:v>1689651503.78</c:v>
                </c:pt>
                <c:pt idx="14">
                  <c:v>1685472577.7099998</c:v>
                </c:pt>
                <c:pt idx="15">
                  <c:v>1425532691.5</c:v>
                </c:pt>
                <c:pt idx="16">
                  <c:v>1310284309.5499997</c:v>
                </c:pt>
                <c:pt idx="17">
                  <c:v>1157555998.54</c:v>
                </c:pt>
                <c:pt idx="18">
                  <c:v>1147605601.99</c:v>
                </c:pt>
                <c:pt idx="19">
                  <c:v>1154643638.49</c:v>
                </c:pt>
                <c:pt idx="20">
                  <c:v>1165597325.9000001</c:v>
                </c:pt>
                <c:pt idx="21">
                  <c:v>1158638726.1700001</c:v>
                </c:pt>
                <c:pt idx="22">
                  <c:v>1166382577.8699996</c:v>
                </c:pt>
                <c:pt idx="23">
                  <c:v>1138277260.4100001</c:v>
                </c:pt>
                <c:pt idx="24">
                  <c:v>1178806274.1399996</c:v>
                </c:pt>
                <c:pt idx="25">
                  <c:v>1142561135.7200005</c:v>
                </c:pt>
                <c:pt idx="26">
                  <c:v>1175523918.0899994</c:v>
                </c:pt>
                <c:pt idx="27">
                  <c:v>1181972423.4199996</c:v>
                </c:pt>
                <c:pt idx="28">
                  <c:v>1177303499.1399996</c:v>
                </c:pt>
                <c:pt idx="29">
                  <c:v>1154826321.1300001</c:v>
                </c:pt>
                <c:pt idx="30">
                  <c:v>1084459223.9699998</c:v>
                </c:pt>
                <c:pt idx="31">
                  <c:v>1075045110.8099999</c:v>
                </c:pt>
                <c:pt idx="32">
                  <c:v>1130411623.47</c:v>
                </c:pt>
                <c:pt idx="33">
                  <c:v>1151100782.78</c:v>
                </c:pt>
                <c:pt idx="34">
                  <c:v>1154586186.7199998</c:v>
                </c:pt>
                <c:pt idx="35">
                  <c:v>1088356602.7299998</c:v>
                </c:pt>
                <c:pt idx="36">
                  <c:v>985594073.96000004</c:v>
                </c:pt>
                <c:pt idx="37">
                  <c:v>1043643525.6900001</c:v>
                </c:pt>
                <c:pt idx="38">
                  <c:v>926179992.94000018</c:v>
                </c:pt>
                <c:pt idx="39">
                  <c:v>825435480.46000004</c:v>
                </c:pt>
                <c:pt idx="40">
                  <c:v>443455186.20000011</c:v>
                </c:pt>
                <c:pt idx="41">
                  <c:v>447347405.01000011</c:v>
                </c:pt>
                <c:pt idx="42">
                  <c:v>444474790.16000009</c:v>
                </c:pt>
                <c:pt idx="43">
                  <c:v>442794281.43999982</c:v>
                </c:pt>
                <c:pt idx="44">
                  <c:v>403149553.60000002</c:v>
                </c:pt>
                <c:pt idx="45">
                  <c:v>463022556.32000005</c:v>
                </c:pt>
                <c:pt idx="46">
                  <c:v>430534393.05999994</c:v>
                </c:pt>
                <c:pt idx="47">
                  <c:v>403782690.6400001</c:v>
                </c:pt>
                <c:pt idx="48">
                  <c:v>412791498.98000014</c:v>
                </c:pt>
                <c:pt idx="49">
                  <c:v>403542162.91000003</c:v>
                </c:pt>
                <c:pt idx="50">
                  <c:v>411058842.79000002</c:v>
                </c:pt>
                <c:pt idx="51">
                  <c:v>433305634.30000001</c:v>
                </c:pt>
                <c:pt idx="52">
                  <c:v>418195293.51000017</c:v>
                </c:pt>
                <c:pt idx="53">
                  <c:v>375005034.02999997</c:v>
                </c:pt>
                <c:pt idx="54">
                  <c:v>334033103.22000009</c:v>
                </c:pt>
                <c:pt idx="55">
                  <c:v>334951278.24000001</c:v>
                </c:pt>
                <c:pt idx="56">
                  <c:v>324342296.35000002</c:v>
                </c:pt>
                <c:pt idx="57">
                  <c:v>298140984.25999999</c:v>
                </c:pt>
                <c:pt idx="58">
                  <c:v>277203406.06999999</c:v>
                </c:pt>
                <c:pt idx="59">
                  <c:v>276873561.59999996</c:v>
                </c:pt>
                <c:pt idx="60">
                  <c:v>267372058.22000003</c:v>
                </c:pt>
                <c:pt idx="61">
                  <c:v>265362893.25000003</c:v>
                </c:pt>
                <c:pt idx="62">
                  <c:v>267773682.97999999</c:v>
                </c:pt>
                <c:pt idx="63">
                  <c:v>264233789.47999999</c:v>
                </c:pt>
                <c:pt idx="64">
                  <c:v>250116422.72999999</c:v>
                </c:pt>
                <c:pt idx="65">
                  <c:v>243131936.92000005</c:v>
                </c:pt>
                <c:pt idx="66">
                  <c:v>249443340.96000007</c:v>
                </c:pt>
                <c:pt idx="67">
                  <c:v>253402261.60999995</c:v>
                </c:pt>
                <c:pt idx="68">
                  <c:v>256173598.47000009</c:v>
                </c:pt>
                <c:pt idx="69">
                  <c:v>256142263.48000005</c:v>
                </c:pt>
                <c:pt idx="70">
                  <c:v>255814862.45000005</c:v>
                </c:pt>
                <c:pt idx="71">
                  <c:v>261680677.44000009</c:v>
                </c:pt>
                <c:pt idx="72">
                  <c:v>241726154.09999999</c:v>
                </c:pt>
                <c:pt idx="73">
                  <c:v>225257721.47999999</c:v>
                </c:pt>
                <c:pt idx="74">
                  <c:v>214014931.06999999</c:v>
                </c:pt>
                <c:pt idx="75">
                  <c:v>212442949.53999999</c:v>
                </c:pt>
                <c:pt idx="76">
                  <c:v>209825556.77000001</c:v>
                </c:pt>
                <c:pt idx="77">
                  <c:v>205436452.58000001</c:v>
                </c:pt>
                <c:pt idx="78">
                  <c:v>207304301.49999997</c:v>
                </c:pt>
                <c:pt idx="79">
                  <c:v>189515829.07999992</c:v>
                </c:pt>
                <c:pt idx="80">
                  <c:v>180972016.90000004</c:v>
                </c:pt>
                <c:pt idx="81">
                  <c:v>171781865.96000001</c:v>
                </c:pt>
                <c:pt idx="82">
                  <c:v>171218947.04000002</c:v>
                </c:pt>
                <c:pt idx="83">
                  <c:v>171264112.76999998</c:v>
                </c:pt>
                <c:pt idx="84">
                  <c:v>168835013.25000003</c:v>
                </c:pt>
                <c:pt idx="85">
                  <c:v>171763365.74000004</c:v>
                </c:pt>
                <c:pt idx="86">
                  <c:v>174682010.33000004</c:v>
                </c:pt>
                <c:pt idx="87">
                  <c:v>177616367.49000001</c:v>
                </c:pt>
                <c:pt idx="88">
                  <c:v>179904837.99999991</c:v>
                </c:pt>
                <c:pt idx="89">
                  <c:v>191369543.58000007</c:v>
                </c:pt>
                <c:pt idx="90">
                  <c:v>191436233.92000005</c:v>
                </c:pt>
                <c:pt idx="91">
                  <c:v>187695168.80999997</c:v>
                </c:pt>
                <c:pt idx="92">
                  <c:v>189081063.08000001</c:v>
                </c:pt>
                <c:pt idx="93">
                  <c:v>168708978.61999995</c:v>
                </c:pt>
                <c:pt idx="94">
                  <c:v>176670718.12999997</c:v>
                </c:pt>
                <c:pt idx="95">
                  <c:v>181177431.27000007</c:v>
                </c:pt>
                <c:pt idx="96">
                  <c:v>179822774.03999996</c:v>
                </c:pt>
                <c:pt idx="97">
                  <c:v>181006912.63999999</c:v>
                </c:pt>
                <c:pt idx="98">
                  <c:v>180187869.73000005</c:v>
                </c:pt>
                <c:pt idx="99">
                  <c:v>188262351.75999999</c:v>
                </c:pt>
                <c:pt idx="100">
                  <c:v>175544397.31</c:v>
                </c:pt>
                <c:pt idx="101">
                  <c:v>199803169.43000001</c:v>
                </c:pt>
                <c:pt idx="102">
                  <c:v>212918033.34000003</c:v>
                </c:pt>
                <c:pt idx="103">
                  <c:v>203007922.62</c:v>
                </c:pt>
                <c:pt idx="104">
                  <c:v>202453849.94999999</c:v>
                </c:pt>
                <c:pt idx="105">
                  <c:v>199055752.21999997</c:v>
                </c:pt>
                <c:pt idx="106">
                  <c:v>199827607.44</c:v>
                </c:pt>
                <c:pt idx="107">
                  <c:v>198848840.84999999</c:v>
                </c:pt>
                <c:pt idx="108">
                  <c:v>205777905.43000004</c:v>
                </c:pt>
                <c:pt idx="109">
                  <c:v>217052237.27000001</c:v>
                </c:pt>
                <c:pt idx="110">
                  <c:v>224507794.41999993</c:v>
                </c:pt>
                <c:pt idx="111">
                  <c:v>222067841.49999997</c:v>
                </c:pt>
                <c:pt idx="112">
                  <c:v>218579113.50999996</c:v>
                </c:pt>
                <c:pt idx="113">
                  <c:v>213779391.30999997</c:v>
                </c:pt>
                <c:pt idx="114">
                  <c:v>207274575.44000009</c:v>
                </c:pt>
                <c:pt idx="115">
                  <c:v>219839629.52000001</c:v>
                </c:pt>
                <c:pt idx="116">
                  <c:v>223382030.63999993</c:v>
                </c:pt>
                <c:pt idx="117">
                  <c:v>221097157.28999999</c:v>
                </c:pt>
                <c:pt idx="118">
                  <c:v>223893141.25</c:v>
                </c:pt>
                <c:pt idx="119">
                  <c:v>222158202.62000003</c:v>
                </c:pt>
                <c:pt idx="120">
                  <c:v>210335114.34999996</c:v>
                </c:pt>
                <c:pt idx="121">
                  <c:v>210476657.38999999</c:v>
                </c:pt>
                <c:pt idx="122">
                  <c:v>185219684.98999995</c:v>
                </c:pt>
                <c:pt idx="123">
                  <c:v>200956390.94</c:v>
                </c:pt>
                <c:pt idx="124">
                  <c:v>188539630.68000001</c:v>
                </c:pt>
                <c:pt idx="125">
                  <c:v>188924498.52000004</c:v>
                </c:pt>
                <c:pt idx="126">
                  <c:v>192204569.88</c:v>
                </c:pt>
                <c:pt idx="127">
                  <c:v>177071611.86999995</c:v>
                </c:pt>
                <c:pt idx="128">
                  <c:v>172236209.40999997</c:v>
                </c:pt>
                <c:pt idx="129">
                  <c:v>192829866.38</c:v>
                </c:pt>
                <c:pt idx="130">
                  <c:v>210383780.52000001</c:v>
                </c:pt>
                <c:pt idx="131">
                  <c:v>223671983.28999999</c:v>
                </c:pt>
                <c:pt idx="132">
                  <c:v>227504722.74999997</c:v>
                </c:pt>
                <c:pt idx="133">
                  <c:v>229854189.90999997</c:v>
                </c:pt>
                <c:pt idx="134">
                  <c:v>302937352.63000005</c:v>
                </c:pt>
                <c:pt idx="135">
                  <c:v>432080783.25</c:v>
                </c:pt>
                <c:pt idx="136">
                  <c:v>306972279.10000002</c:v>
                </c:pt>
                <c:pt idx="137">
                  <c:v>313713441.16999996</c:v>
                </c:pt>
                <c:pt idx="138">
                  <c:v>317685972.72000003</c:v>
                </c:pt>
                <c:pt idx="139">
                  <c:v>323537273.04000002</c:v>
                </c:pt>
                <c:pt idx="140">
                  <c:v>325563548.41000003</c:v>
                </c:pt>
                <c:pt idx="141">
                  <c:v>570691394.62000012</c:v>
                </c:pt>
                <c:pt idx="142">
                  <c:v>532804592.45000011</c:v>
                </c:pt>
                <c:pt idx="143">
                  <c:v>572309579.57999992</c:v>
                </c:pt>
                <c:pt idx="144">
                  <c:v>515839119.87</c:v>
                </c:pt>
                <c:pt idx="145">
                  <c:v>818966286.23999989</c:v>
                </c:pt>
                <c:pt idx="146">
                  <c:v>799746916.13999999</c:v>
                </c:pt>
                <c:pt idx="147">
                  <c:v>807344088.99000001</c:v>
                </c:pt>
                <c:pt idx="148">
                  <c:v>790303384.83000004</c:v>
                </c:pt>
                <c:pt idx="149">
                  <c:v>760552409.58000004</c:v>
                </c:pt>
                <c:pt idx="150">
                  <c:v>712876922.89000022</c:v>
                </c:pt>
                <c:pt idx="151">
                  <c:v>672542940.20999992</c:v>
                </c:pt>
                <c:pt idx="152">
                  <c:v>480648969.10000002</c:v>
                </c:pt>
                <c:pt idx="153">
                  <c:v>486455641.88000005</c:v>
                </c:pt>
                <c:pt idx="154">
                  <c:v>489207993.45000011</c:v>
                </c:pt>
                <c:pt idx="155">
                  <c:v>356605783.69</c:v>
                </c:pt>
                <c:pt idx="156">
                  <c:v>343180109.87</c:v>
                </c:pt>
                <c:pt idx="157">
                  <c:v>322860450.09999996</c:v>
                </c:pt>
                <c:pt idx="158">
                  <c:v>301327308.10999995</c:v>
                </c:pt>
                <c:pt idx="159">
                  <c:v>292464150.36000001</c:v>
                </c:pt>
                <c:pt idx="160">
                  <c:v>294231130.83999997</c:v>
                </c:pt>
                <c:pt idx="161">
                  <c:v>289926329.25</c:v>
                </c:pt>
                <c:pt idx="162">
                  <c:v>317546777.70999992</c:v>
                </c:pt>
                <c:pt idx="163">
                  <c:v>312933826.57999998</c:v>
                </c:pt>
                <c:pt idx="164">
                  <c:v>624896912.43999994</c:v>
                </c:pt>
                <c:pt idx="165">
                  <c:v>891007237.95000005</c:v>
                </c:pt>
                <c:pt idx="166">
                  <c:v>809481703.95000005</c:v>
                </c:pt>
                <c:pt idx="167">
                  <c:v>841283942.26999998</c:v>
                </c:pt>
                <c:pt idx="168">
                  <c:v>871937060.94000006</c:v>
                </c:pt>
                <c:pt idx="169">
                  <c:v>895288462.74000001</c:v>
                </c:pt>
                <c:pt idx="170">
                  <c:v>885524608.41999996</c:v>
                </c:pt>
                <c:pt idx="171">
                  <c:v>809218334.07000005</c:v>
                </c:pt>
                <c:pt idx="172">
                  <c:v>720423443.03999996</c:v>
                </c:pt>
                <c:pt idx="173">
                  <c:v>770865997.91999996</c:v>
                </c:pt>
                <c:pt idx="174">
                  <c:v>792445964.26999998</c:v>
                </c:pt>
                <c:pt idx="175">
                  <c:v>811702581.52999985</c:v>
                </c:pt>
                <c:pt idx="176">
                  <c:v>879173761.16000021</c:v>
                </c:pt>
                <c:pt idx="177">
                  <c:v>810394707.75999987</c:v>
                </c:pt>
                <c:pt idx="178">
                  <c:v>765500580.16999996</c:v>
                </c:pt>
                <c:pt idx="179">
                  <c:v>682046440.55999994</c:v>
                </c:pt>
                <c:pt idx="180">
                  <c:v>632071836.43000007</c:v>
                </c:pt>
                <c:pt idx="181">
                  <c:v>643975765.66999996</c:v>
                </c:pt>
                <c:pt idx="182">
                  <c:v>654468376.46000028</c:v>
                </c:pt>
                <c:pt idx="183">
                  <c:v>708269320.27000022</c:v>
                </c:pt>
                <c:pt idx="184">
                  <c:v>600523373.6400001</c:v>
                </c:pt>
                <c:pt idx="185">
                  <c:v>573159061.93000007</c:v>
                </c:pt>
                <c:pt idx="186">
                  <c:v>589169157.3499999</c:v>
                </c:pt>
                <c:pt idx="187">
                  <c:v>537130514.78999996</c:v>
                </c:pt>
                <c:pt idx="188">
                  <c:v>544297307.13</c:v>
                </c:pt>
                <c:pt idx="189">
                  <c:v>545464377.28999996</c:v>
                </c:pt>
                <c:pt idx="190">
                  <c:v>371467532.62</c:v>
                </c:pt>
                <c:pt idx="191">
                  <c:v>391900325.96999991</c:v>
                </c:pt>
                <c:pt idx="192">
                  <c:v>388482381.79000002</c:v>
                </c:pt>
                <c:pt idx="193">
                  <c:v>410957499.45999998</c:v>
                </c:pt>
                <c:pt idx="194">
                  <c:v>396368928.29999995</c:v>
                </c:pt>
                <c:pt idx="195">
                  <c:v>388947420.5999999</c:v>
                </c:pt>
                <c:pt idx="196">
                  <c:v>388242010.91000009</c:v>
                </c:pt>
                <c:pt idx="197">
                  <c:v>364327881.14000005</c:v>
                </c:pt>
                <c:pt idx="198">
                  <c:v>327154654.21999997</c:v>
                </c:pt>
                <c:pt idx="199">
                  <c:v>320744012.95999998</c:v>
                </c:pt>
                <c:pt idx="200">
                  <c:v>360166129.5999999</c:v>
                </c:pt>
                <c:pt idx="201">
                  <c:v>346146074.45000011</c:v>
                </c:pt>
                <c:pt idx="202">
                  <c:v>339705769.94000006</c:v>
                </c:pt>
                <c:pt idx="203">
                  <c:v>183513886.36999997</c:v>
                </c:pt>
                <c:pt idx="204">
                  <c:v>192093632.48999995</c:v>
                </c:pt>
                <c:pt idx="205">
                  <c:v>187622163.94</c:v>
                </c:pt>
                <c:pt idx="206">
                  <c:v>198527701.51000005</c:v>
                </c:pt>
                <c:pt idx="207">
                  <c:v>197234915.88000003</c:v>
                </c:pt>
                <c:pt idx="208">
                  <c:v>212270255.87999997</c:v>
                </c:pt>
                <c:pt idx="209">
                  <c:v>211760508.05999997</c:v>
                </c:pt>
                <c:pt idx="210">
                  <c:v>202940729.80000001</c:v>
                </c:pt>
                <c:pt idx="211">
                  <c:v>215928029.74000001</c:v>
                </c:pt>
                <c:pt idx="212">
                  <c:v>239462624.44000006</c:v>
                </c:pt>
                <c:pt idx="213">
                  <c:v>240086932.66999999</c:v>
                </c:pt>
                <c:pt idx="214">
                  <c:v>254198001.45000005</c:v>
                </c:pt>
                <c:pt idx="215">
                  <c:v>262108949.36999997</c:v>
                </c:pt>
                <c:pt idx="216">
                  <c:v>262890174.41999999</c:v>
                </c:pt>
                <c:pt idx="217">
                  <c:v>258088814.59999999</c:v>
                </c:pt>
                <c:pt idx="218">
                  <c:v>222661322.16000006</c:v>
                </c:pt>
                <c:pt idx="219">
                  <c:v>202802218.02999997</c:v>
                </c:pt>
                <c:pt idx="220">
                  <c:v>199004672.05000001</c:v>
                </c:pt>
                <c:pt idx="221">
                  <c:v>169533688.55000001</c:v>
                </c:pt>
                <c:pt idx="222">
                  <c:v>169387826.89999998</c:v>
                </c:pt>
                <c:pt idx="223">
                  <c:v>172796907.37</c:v>
                </c:pt>
                <c:pt idx="224">
                  <c:v>172605528.38</c:v>
                </c:pt>
                <c:pt idx="225">
                  <c:v>193920101.27000004</c:v>
                </c:pt>
                <c:pt idx="226">
                  <c:v>174847904.13</c:v>
                </c:pt>
                <c:pt idx="227">
                  <c:v>177665086.06</c:v>
                </c:pt>
                <c:pt idx="228">
                  <c:v>206084527.28999996</c:v>
                </c:pt>
                <c:pt idx="229">
                  <c:v>202023186.81</c:v>
                </c:pt>
                <c:pt idx="230">
                  <c:v>200026236.63</c:v>
                </c:pt>
                <c:pt idx="231">
                  <c:v>186948551.02000001</c:v>
                </c:pt>
                <c:pt idx="232">
                  <c:v>170539150.09999999</c:v>
                </c:pt>
                <c:pt idx="233">
                  <c:v>164980086.96000001</c:v>
                </c:pt>
                <c:pt idx="234">
                  <c:v>158684564.84999999</c:v>
                </c:pt>
                <c:pt idx="235">
                  <c:v>176387419.86999997</c:v>
                </c:pt>
                <c:pt idx="236">
                  <c:v>200904163.72999999</c:v>
                </c:pt>
                <c:pt idx="237">
                  <c:v>201972019.05999997</c:v>
                </c:pt>
                <c:pt idx="238">
                  <c:v>193300818.51999998</c:v>
                </c:pt>
                <c:pt idx="239">
                  <c:v>205103248.20999998</c:v>
                </c:pt>
                <c:pt idx="240">
                  <c:v>197588567.51999998</c:v>
                </c:pt>
                <c:pt idx="241">
                  <c:v>191180240.75999999</c:v>
                </c:pt>
                <c:pt idx="242">
                  <c:v>185191831.31999999</c:v>
                </c:pt>
                <c:pt idx="243">
                  <c:v>178737711.17000002</c:v>
                </c:pt>
                <c:pt idx="244">
                  <c:v>176888787.27999997</c:v>
                </c:pt>
                <c:pt idx="245">
                  <c:v>172926052.78999996</c:v>
                </c:pt>
                <c:pt idx="246">
                  <c:v>185179601.68000004</c:v>
                </c:pt>
                <c:pt idx="247">
                  <c:v>191147437.78</c:v>
                </c:pt>
                <c:pt idx="248">
                  <c:v>183951041.81999999</c:v>
                </c:pt>
                <c:pt idx="249">
                  <c:v>203616778.03999999</c:v>
                </c:pt>
                <c:pt idx="250">
                  <c:v>205012495.85000002</c:v>
                </c:pt>
                <c:pt idx="251">
                  <c:v>206086958.38</c:v>
                </c:pt>
                <c:pt idx="252">
                  <c:v>206920048.67999995</c:v>
                </c:pt>
                <c:pt idx="253">
                  <c:v>197102522.41000006</c:v>
                </c:pt>
                <c:pt idx="254">
                  <c:v>164335659.10000002</c:v>
                </c:pt>
                <c:pt idx="255">
                  <c:v>150931746.21000001</c:v>
                </c:pt>
                <c:pt idx="256">
                  <c:v>167676353.59</c:v>
                </c:pt>
                <c:pt idx="257">
                  <c:v>184252360.66999996</c:v>
                </c:pt>
                <c:pt idx="258">
                  <c:v>185780817.32000002</c:v>
                </c:pt>
                <c:pt idx="259">
                  <c:v>180902244.94999999</c:v>
                </c:pt>
                <c:pt idx="260">
                  <c:v>204540073.45999998</c:v>
                </c:pt>
                <c:pt idx="261">
                  <c:v>209469503.91999996</c:v>
                </c:pt>
                <c:pt idx="262">
                  <c:v>216624950.29999992</c:v>
                </c:pt>
                <c:pt idx="263">
                  <c:v>224212525.12999997</c:v>
                </c:pt>
                <c:pt idx="264">
                  <c:v>210862835.38</c:v>
                </c:pt>
                <c:pt idx="265">
                  <c:v>212355113.64000002</c:v>
                </c:pt>
                <c:pt idx="266">
                  <c:v>209343625.00000003</c:v>
                </c:pt>
                <c:pt idx="267">
                  <c:v>199167454.99000001</c:v>
                </c:pt>
                <c:pt idx="268">
                  <c:v>192009145.56</c:v>
                </c:pt>
                <c:pt idx="269">
                  <c:v>184377262.98000002</c:v>
                </c:pt>
                <c:pt idx="270">
                  <c:v>199182405.33000001</c:v>
                </c:pt>
                <c:pt idx="271">
                  <c:v>201481355.63999996</c:v>
                </c:pt>
                <c:pt idx="272">
                  <c:v>203483493.17000005</c:v>
                </c:pt>
                <c:pt idx="273">
                  <c:v>204846972.4600001</c:v>
                </c:pt>
                <c:pt idx="274">
                  <c:v>205321772.78000006</c:v>
                </c:pt>
                <c:pt idx="275">
                  <c:v>202905986.83999994</c:v>
                </c:pt>
                <c:pt idx="276">
                  <c:v>195036789.19</c:v>
                </c:pt>
                <c:pt idx="277">
                  <c:v>198525398.64999992</c:v>
                </c:pt>
                <c:pt idx="278">
                  <c:v>214794584.28999999</c:v>
                </c:pt>
                <c:pt idx="279">
                  <c:v>211345879.02999997</c:v>
                </c:pt>
                <c:pt idx="280">
                  <c:v>206898671.15000004</c:v>
                </c:pt>
                <c:pt idx="281">
                  <c:v>176656941.68000001</c:v>
                </c:pt>
                <c:pt idx="282">
                  <c:v>166780750.53</c:v>
                </c:pt>
                <c:pt idx="283">
                  <c:v>182326101.14000002</c:v>
                </c:pt>
                <c:pt idx="284">
                  <c:v>199281379.41999999</c:v>
                </c:pt>
                <c:pt idx="285">
                  <c:v>242133089.38</c:v>
                </c:pt>
                <c:pt idx="286">
                  <c:v>244963809.09000003</c:v>
                </c:pt>
                <c:pt idx="287">
                  <c:v>248335501.46000001</c:v>
                </c:pt>
                <c:pt idx="288">
                  <c:v>230476665.08000007</c:v>
                </c:pt>
                <c:pt idx="289">
                  <c:v>204171587.30999997</c:v>
                </c:pt>
                <c:pt idx="290">
                  <c:v>189171822.82999998</c:v>
                </c:pt>
                <c:pt idx="291">
                  <c:v>189332234.54999995</c:v>
                </c:pt>
                <c:pt idx="292">
                  <c:v>191966101.45000002</c:v>
                </c:pt>
                <c:pt idx="293">
                  <c:v>194048190.75999999</c:v>
                </c:pt>
                <c:pt idx="294">
                  <c:v>192797299.39000005</c:v>
                </c:pt>
                <c:pt idx="295">
                  <c:v>177936528.02999997</c:v>
                </c:pt>
                <c:pt idx="296">
                  <c:v>166373382.13</c:v>
                </c:pt>
                <c:pt idx="297">
                  <c:v>162839133.72000009</c:v>
                </c:pt>
                <c:pt idx="298">
                  <c:v>164184274.97999999</c:v>
                </c:pt>
                <c:pt idx="299">
                  <c:v>152434822.76000002</c:v>
                </c:pt>
                <c:pt idx="300">
                  <c:v>155106871.41000003</c:v>
                </c:pt>
                <c:pt idx="301">
                  <c:v>158114465.78</c:v>
                </c:pt>
                <c:pt idx="302">
                  <c:v>153887607.01000002</c:v>
                </c:pt>
                <c:pt idx="303">
                  <c:v>142569498.78</c:v>
                </c:pt>
                <c:pt idx="304">
                  <c:v>135135679.68999997</c:v>
                </c:pt>
                <c:pt idx="305">
                  <c:v>148946628.92000002</c:v>
                </c:pt>
                <c:pt idx="306">
                  <c:v>164161310.01000002</c:v>
                </c:pt>
                <c:pt idx="307">
                  <c:v>164858258.64999998</c:v>
                </c:pt>
                <c:pt idx="308">
                  <c:v>160230080.57999998</c:v>
                </c:pt>
                <c:pt idx="309">
                  <c:v>227348497.32000002</c:v>
                </c:pt>
                <c:pt idx="310">
                  <c:v>217679329.44999999</c:v>
                </c:pt>
                <c:pt idx="311">
                  <c:v>203733388.46000001</c:v>
                </c:pt>
                <c:pt idx="312">
                  <c:v>192082297.89000005</c:v>
                </c:pt>
                <c:pt idx="313">
                  <c:v>182763914.72000003</c:v>
                </c:pt>
                <c:pt idx="314">
                  <c:v>189008481.12</c:v>
                </c:pt>
                <c:pt idx="315">
                  <c:v>193111862.53</c:v>
                </c:pt>
                <c:pt idx="316">
                  <c:v>213717860.23000002</c:v>
                </c:pt>
                <c:pt idx="317">
                  <c:v>231230374.96999997</c:v>
                </c:pt>
                <c:pt idx="318">
                  <c:v>272500955.09000003</c:v>
                </c:pt>
                <c:pt idx="319">
                  <c:v>295252636.55000007</c:v>
                </c:pt>
                <c:pt idx="320">
                  <c:v>344689377.30000007</c:v>
                </c:pt>
                <c:pt idx="321">
                  <c:v>360973246.07999986</c:v>
                </c:pt>
                <c:pt idx="322">
                  <c:v>337890648.98000008</c:v>
                </c:pt>
                <c:pt idx="323">
                  <c:v>409671298.17999995</c:v>
                </c:pt>
                <c:pt idx="324">
                  <c:v>938307156.0999999</c:v>
                </c:pt>
                <c:pt idx="325">
                  <c:v>1001167480.2399999</c:v>
                </c:pt>
                <c:pt idx="326">
                  <c:v>1043284368.2100006</c:v>
                </c:pt>
                <c:pt idx="327">
                  <c:v>938149014.92999995</c:v>
                </c:pt>
                <c:pt idx="328">
                  <c:v>961059417.92000008</c:v>
                </c:pt>
                <c:pt idx="329">
                  <c:v>969301542.90000021</c:v>
                </c:pt>
                <c:pt idx="330">
                  <c:v>815679388.42999995</c:v>
                </c:pt>
                <c:pt idx="331">
                  <c:v>505066642.6400001</c:v>
                </c:pt>
                <c:pt idx="332">
                  <c:v>556982517.76000011</c:v>
                </c:pt>
                <c:pt idx="333">
                  <c:v>549902270.61000001</c:v>
                </c:pt>
                <c:pt idx="334">
                  <c:v>657280623.20999992</c:v>
                </c:pt>
                <c:pt idx="335">
                  <c:v>661815064.38999999</c:v>
                </c:pt>
                <c:pt idx="336">
                  <c:v>657605261.98999989</c:v>
                </c:pt>
                <c:pt idx="337">
                  <c:v>614220150.50000012</c:v>
                </c:pt>
                <c:pt idx="338">
                  <c:v>612831372.01000011</c:v>
                </c:pt>
                <c:pt idx="339">
                  <c:v>488411073.51999986</c:v>
                </c:pt>
                <c:pt idx="340">
                  <c:v>483545635.1400001</c:v>
                </c:pt>
                <c:pt idx="341">
                  <c:v>457387725.10000014</c:v>
                </c:pt>
                <c:pt idx="342">
                  <c:v>470214925.24999994</c:v>
                </c:pt>
                <c:pt idx="343">
                  <c:v>472041274.48999989</c:v>
                </c:pt>
                <c:pt idx="344">
                  <c:v>1187602068.4700005</c:v>
                </c:pt>
                <c:pt idx="345">
                  <c:v>1926231726.49</c:v>
                </c:pt>
                <c:pt idx="346">
                  <c:v>2326374944.1799994</c:v>
                </c:pt>
                <c:pt idx="347">
                  <c:v>2980647009.9900007</c:v>
                </c:pt>
                <c:pt idx="348">
                  <c:v>2625214896.1699996</c:v>
                </c:pt>
                <c:pt idx="349">
                  <c:v>2617416664.4699998</c:v>
                </c:pt>
                <c:pt idx="350">
                  <c:v>2509277306.2600002</c:v>
                </c:pt>
                <c:pt idx="351">
                  <c:v>1524166288.1300004</c:v>
                </c:pt>
                <c:pt idx="352">
                  <c:v>1238331634.75</c:v>
                </c:pt>
                <c:pt idx="353">
                  <c:v>1438987012.77</c:v>
                </c:pt>
                <c:pt idx="354">
                  <c:v>1245737316.3300002</c:v>
                </c:pt>
                <c:pt idx="355">
                  <c:v>1191818524.3599994</c:v>
                </c:pt>
                <c:pt idx="356">
                  <c:v>1208208369.53</c:v>
                </c:pt>
                <c:pt idx="357">
                  <c:v>1186844326.0800004</c:v>
                </c:pt>
                <c:pt idx="358">
                  <c:v>1000060190.5699997</c:v>
                </c:pt>
                <c:pt idx="359">
                  <c:v>1006870587.49</c:v>
                </c:pt>
                <c:pt idx="360">
                  <c:v>1181633367.3399999</c:v>
                </c:pt>
                <c:pt idx="361">
                  <c:v>1215675286.2600002</c:v>
                </c:pt>
                <c:pt idx="362">
                  <c:v>1257266714.0399997</c:v>
                </c:pt>
                <c:pt idx="363">
                  <c:v>1276071131.5300002</c:v>
                </c:pt>
                <c:pt idx="364">
                  <c:v>1264690980.0300004</c:v>
                </c:pt>
                <c:pt idx="365">
                  <c:v>1384901104.0099998</c:v>
                </c:pt>
                <c:pt idx="366">
                  <c:v>1623503511.8800004</c:v>
                </c:pt>
                <c:pt idx="367">
                  <c:v>1831869726.9999998</c:v>
                </c:pt>
                <c:pt idx="368">
                  <c:v>1887271047.4300001</c:v>
                </c:pt>
                <c:pt idx="369">
                  <c:v>2403920051.2800007</c:v>
                </c:pt>
                <c:pt idx="370">
                  <c:v>2439507359.7499995</c:v>
                </c:pt>
                <c:pt idx="371">
                  <c:v>2245481932.4400001</c:v>
                </c:pt>
                <c:pt idx="372">
                  <c:v>2840494898.2199998</c:v>
                </c:pt>
                <c:pt idx="373">
                  <c:v>2978602820.1400003</c:v>
                </c:pt>
                <c:pt idx="374">
                  <c:v>2255189096.6700001</c:v>
                </c:pt>
                <c:pt idx="375">
                  <c:v>2210521741.2700005</c:v>
                </c:pt>
                <c:pt idx="376">
                  <c:v>2792025239.8399997</c:v>
                </c:pt>
                <c:pt idx="377">
                  <c:v>2775521910.1699996</c:v>
                </c:pt>
                <c:pt idx="378">
                  <c:v>2781299425.2999997</c:v>
                </c:pt>
                <c:pt idx="379">
                  <c:v>2226445812.9100003</c:v>
                </c:pt>
                <c:pt idx="380">
                  <c:v>1454655583.8100004</c:v>
                </c:pt>
                <c:pt idx="381">
                  <c:v>1289892906.6800001</c:v>
                </c:pt>
                <c:pt idx="382">
                  <c:v>1373334240.5900002</c:v>
                </c:pt>
                <c:pt idx="383">
                  <c:v>1345804974.0900002</c:v>
                </c:pt>
                <c:pt idx="384">
                  <c:v>1334258420.3000004</c:v>
                </c:pt>
                <c:pt idx="385">
                  <c:v>1287823768.8199997</c:v>
                </c:pt>
                <c:pt idx="386">
                  <c:v>2371324969.9499998</c:v>
                </c:pt>
                <c:pt idx="387">
                  <c:v>2097623591.8499999</c:v>
                </c:pt>
                <c:pt idx="388">
                  <c:v>2146540460.3500001</c:v>
                </c:pt>
                <c:pt idx="389">
                  <c:v>2038492946.6400003</c:v>
                </c:pt>
                <c:pt idx="390">
                  <c:v>1713501577.4600003</c:v>
                </c:pt>
                <c:pt idx="391">
                  <c:v>1690488462.0999999</c:v>
                </c:pt>
                <c:pt idx="392">
                  <c:v>1586404599.5699999</c:v>
                </c:pt>
                <c:pt idx="393">
                  <c:v>1482884126.0800002</c:v>
                </c:pt>
                <c:pt idx="394">
                  <c:v>1593889689.6200001</c:v>
                </c:pt>
                <c:pt idx="395">
                  <c:v>1443836367.8400002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C7-4AA8-9EA4-5EC56F795655}"/>
            </c:ext>
          </c:extLst>
        </c:ser>
        <c:ser>
          <c:idx val="1"/>
          <c:order val="1"/>
          <c:tx>
            <c:strRef>
              <c:f>Load_and_Gen!$N$1</c:f>
              <c:strCache>
                <c:ptCount val="1"/>
                <c:pt idx="0">
                  <c:v>Existing_Invoice_Exposure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Load_and_Gen!$A$2:$A$397</c:f>
              <c:numCache>
                <c:formatCode>d\-mmm\-yy</c:formatCode>
                <c:ptCount val="396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  <c:pt idx="61">
                  <c:v>44835</c:v>
                </c:pt>
                <c:pt idx="62">
                  <c:v>44836</c:v>
                </c:pt>
                <c:pt idx="63">
                  <c:v>44837</c:v>
                </c:pt>
                <c:pt idx="64">
                  <c:v>44838</c:v>
                </c:pt>
                <c:pt idx="65">
                  <c:v>44839</c:v>
                </c:pt>
                <c:pt idx="66">
                  <c:v>44840</c:v>
                </c:pt>
                <c:pt idx="67">
                  <c:v>44841</c:v>
                </c:pt>
                <c:pt idx="68">
                  <c:v>44842</c:v>
                </c:pt>
                <c:pt idx="69">
                  <c:v>44843</c:v>
                </c:pt>
                <c:pt idx="70">
                  <c:v>44844</c:v>
                </c:pt>
                <c:pt idx="71">
                  <c:v>44845</c:v>
                </c:pt>
                <c:pt idx="72">
                  <c:v>44846</c:v>
                </c:pt>
                <c:pt idx="73">
                  <c:v>44847</c:v>
                </c:pt>
                <c:pt idx="74">
                  <c:v>44848</c:v>
                </c:pt>
                <c:pt idx="75">
                  <c:v>44849</c:v>
                </c:pt>
                <c:pt idx="76">
                  <c:v>44850</c:v>
                </c:pt>
                <c:pt idx="77">
                  <c:v>44851</c:v>
                </c:pt>
                <c:pt idx="78">
                  <c:v>44852</c:v>
                </c:pt>
                <c:pt idx="79">
                  <c:v>44853</c:v>
                </c:pt>
                <c:pt idx="80">
                  <c:v>44854</c:v>
                </c:pt>
                <c:pt idx="81">
                  <c:v>44855</c:v>
                </c:pt>
                <c:pt idx="82">
                  <c:v>44856</c:v>
                </c:pt>
                <c:pt idx="83">
                  <c:v>44857</c:v>
                </c:pt>
                <c:pt idx="84">
                  <c:v>44858</c:v>
                </c:pt>
                <c:pt idx="85">
                  <c:v>44859</c:v>
                </c:pt>
                <c:pt idx="86">
                  <c:v>44860</c:v>
                </c:pt>
                <c:pt idx="87">
                  <c:v>44861</c:v>
                </c:pt>
                <c:pt idx="88">
                  <c:v>44862</c:v>
                </c:pt>
                <c:pt idx="89">
                  <c:v>44863</c:v>
                </c:pt>
                <c:pt idx="90">
                  <c:v>44864</c:v>
                </c:pt>
                <c:pt idx="91">
                  <c:v>44865</c:v>
                </c:pt>
                <c:pt idx="92">
                  <c:v>44866</c:v>
                </c:pt>
                <c:pt idx="93">
                  <c:v>44867</c:v>
                </c:pt>
                <c:pt idx="94">
                  <c:v>44868</c:v>
                </c:pt>
                <c:pt idx="95">
                  <c:v>44869</c:v>
                </c:pt>
                <c:pt idx="96">
                  <c:v>44870</c:v>
                </c:pt>
                <c:pt idx="97">
                  <c:v>44871</c:v>
                </c:pt>
                <c:pt idx="98">
                  <c:v>44872</c:v>
                </c:pt>
                <c:pt idx="99">
                  <c:v>44873</c:v>
                </c:pt>
                <c:pt idx="100">
                  <c:v>44874</c:v>
                </c:pt>
                <c:pt idx="101">
                  <c:v>44875</c:v>
                </c:pt>
                <c:pt idx="102">
                  <c:v>44876</c:v>
                </c:pt>
                <c:pt idx="103">
                  <c:v>44877</c:v>
                </c:pt>
                <c:pt idx="104">
                  <c:v>44878</c:v>
                </c:pt>
                <c:pt idx="105">
                  <c:v>44879</c:v>
                </c:pt>
                <c:pt idx="106">
                  <c:v>44880</c:v>
                </c:pt>
                <c:pt idx="107">
                  <c:v>44881</c:v>
                </c:pt>
                <c:pt idx="108">
                  <c:v>44882</c:v>
                </c:pt>
                <c:pt idx="109">
                  <c:v>44883</c:v>
                </c:pt>
                <c:pt idx="110">
                  <c:v>44884</c:v>
                </c:pt>
                <c:pt idx="111">
                  <c:v>44885</c:v>
                </c:pt>
                <c:pt idx="112">
                  <c:v>44886</c:v>
                </c:pt>
                <c:pt idx="113">
                  <c:v>44887</c:v>
                </c:pt>
                <c:pt idx="114">
                  <c:v>44888</c:v>
                </c:pt>
                <c:pt idx="115">
                  <c:v>44889</c:v>
                </c:pt>
                <c:pt idx="116">
                  <c:v>44890</c:v>
                </c:pt>
                <c:pt idx="117">
                  <c:v>44891</c:v>
                </c:pt>
                <c:pt idx="118">
                  <c:v>44892</c:v>
                </c:pt>
                <c:pt idx="119">
                  <c:v>44893</c:v>
                </c:pt>
                <c:pt idx="120">
                  <c:v>44894</c:v>
                </c:pt>
                <c:pt idx="121">
                  <c:v>44895</c:v>
                </c:pt>
                <c:pt idx="122">
                  <c:v>44896</c:v>
                </c:pt>
                <c:pt idx="123">
                  <c:v>44897</c:v>
                </c:pt>
                <c:pt idx="124">
                  <c:v>44898</c:v>
                </c:pt>
                <c:pt idx="125">
                  <c:v>44899</c:v>
                </c:pt>
                <c:pt idx="126">
                  <c:v>44900</c:v>
                </c:pt>
                <c:pt idx="127">
                  <c:v>44901</c:v>
                </c:pt>
                <c:pt idx="128">
                  <c:v>44902</c:v>
                </c:pt>
                <c:pt idx="129">
                  <c:v>44903</c:v>
                </c:pt>
                <c:pt idx="130">
                  <c:v>44904</c:v>
                </c:pt>
                <c:pt idx="131">
                  <c:v>44905</c:v>
                </c:pt>
                <c:pt idx="132">
                  <c:v>44906</c:v>
                </c:pt>
                <c:pt idx="133">
                  <c:v>44907</c:v>
                </c:pt>
                <c:pt idx="134">
                  <c:v>44908</c:v>
                </c:pt>
                <c:pt idx="135">
                  <c:v>44909</c:v>
                </c:pt>
                <c:pt idx="136">
                  <c:v>44910</c:v>
                </c:pt>
                <c:pt idx="137">
                  <c:v>44911</c:v>
                </c:pt>
                <c:pt idx="138">
                  <c:v>44912</c:v>
                </c:pt>
                <c:pt idx="139">
                  <c:v>44913</c:v>
                </c:pt>
                <c:pt idx="140">
                  <c:v>44914</c:v>
                </c:pt>
                <c:pt idx="141">
                  <c:v>44915</c:v>
                </c:pt>
                <c:pt idx="142">
                  <c:v>44916</c:v>
                </c:pt>
                <c:pt idx="143">
                  <c:v>44917</c:v>
                </c:pt>
                <c:pt idx="144">
                  <c:v>44918</c:v>
                </c:pt>
                <c:pt idx="145">
                  <c:v>44919</c:v>
                </c:pt>
                <c:pt idx="146">
                  <c:v>44920</c:v>
                </c:pt>
                <c:pt idx="147">
                  <c:v>44921</c:v>
                </c:pt>
                <c:pt idx="148">
                  <c:v>44922</c:v>
                </c:pt>
                <c:pt idx="149">
                  <c:v>44923</c:v>
                </c:pt>
                <c:pt idx="150">
                  <c:v>44924</c:v>
                </c:pt>
                <c:pt idx="151">
                  <c:v>44925</c:v>
                </c:pt>
                <c:pt idx="152">
                  <c:v>44926</c:v>
                </c:pt>
                <c:pt idx="153">
                  <c:v>44927</c:v>
                </c:pt>
                <c:pt idx="154">
                  <c:v>44928</c:v>
                </c:pt>
                <c:pt idx="155">
                  <c:v>44929</c:v>
                </c:pt>
                <c:pt idx="156">
                  <c:v>44930</c:v>
                </c:pt>
                <c:pt idx="157">
                  <c:v>44931</c:v>
                </c:pt>
                <c:pt idx="158">
                  <c:v>44932</c:v>
                </c:pt>
                <c:pt idx="159">
                  <c:v>44933</c:v>
                </c:pt>
                <c:pt idx="160">
                  <c:v>44934</c:v>
                </c:pt>
                <c:pt idx="161">
                  <c:v>44935</c:v>
                </c:pt>
                <c:pt idx="162">
                  <c:v>44936</c:v>
                </c:pt>
                <c:pt idx="163">
                  <c:v>44937</c:v>
                </c:pt>
                <c:pt idx="164">
                  <c:v>44938</c:v>
                </c:pt>
                <c:pt idx="165">
                  <c:v>44939</c:v>
                </c:pt>
                <c:pt idx="166">
                  <c:v>44940</c:v>
                </c:pt>
                <c:pt idx="167">
                  <c:v>44941</c:v>
                </c:pt>
                <c:pt idx="168">
                  <c:v>44942</c:v>
                </c:pt>
                <c:pt idx="169">
                  <c:v>44943</c:v>
                </c:pt>
                <c:pt idx="170">
                  <c:v>44944</c:v>
                </c:pt>
                <c:pt idx="171">
                  <c:v>44945</c:v>
                </c:pt>
                <c:pt idx="172">
                  <c:v>44946</c:v>
                </c:pt>
                <c:pt idx="173">
                  <c:v>44947</c:v>
                </c:pt>
                <c:pt idx="174">
                  <c:v>44948</c:v>
                </c:pt>
                <c:pt idx="175">
                  <c:v>44949</c:v>
                </c:pt>
                <c:pt idx="176">
                  <c:v>44950</c:v>
                </c:pt>
                <c:pt idx="177">
                  <c:v>44951</c:v>
                </c:pt>
                <c:pt idx="178">
                  <c:v>44952</c:v>
                </c:pt>
                <c:pt idx="179">
                  <c:v>44953</c:v>
                </c:pt>
                <c:pt idx="180">
                  <c:v>44954</c:v>
                </c:pt>
                <c:pt idx="181">
                  <c:v>44955</c:v>
                </c:pt>
                <c:pt idx="182">
                  <c:v>44956</c:v>
                </c:pt>
                <c:pt idx="183">
                  <c:v>44957</c:v>
                </c:pt>
                <c:pt idx="184">
                  <c:v>44958</c:v>
                </c:pt>
                <c:pt idx="185">
                  <c:v>44959</c:v>
                </c:pt>
                <c:pt idx="186">
                  <c:v>44960</c:v>
                </c:pt>
                <c:pt idx="187">
                  <c:v>44961</c:v>
                </c:pt>
                <c:pt idx="188">
                  <c:v>44962</c:v>
                </c:pt>
                <c:pt idx="189">
                  <c:v>44963</c:v>
                </c:pt>
                <c:pt idx="190">
                  <c:v>44964</c:v>
                </c:pt>
                <c:pt idx="191">
                  <c:v>44965</c:v>
                </c:pt>
                <c:pt idx="192">
                  <c:v>44966</c:v>
                </c:pt>
                <c:pt idx="193">
                  <c:v>44967</c:v>
                </c:pt>
                <c:pt idx="194">
                  <c:v>44968</c:v>
                </c:pt>
                <c:pt idx="195">
                  <c:v>44969</c:v>
                </c:pt>
                <c:pt idx="196">
                  <c:v>44970</c:v>
                </c:pt>
                <c:pt idx="197">
                  <c:v>44971</c:v>
                </c:pt>
                <c:pt idx="198">
                  <c:v>44972</c:v>
                </c:pt>
                <c:pt idx="199">
                  <c:v>44973</c:v>
                </c:pt>
                <c:pt idx="200">
                  <c:v>44974</c:v>
                </c:pt>
                <c:pt idx="201">
                  <c:v>44975</c:v>
                </c:pt>
                <c:pt idx="202">
                  <c:v>44976</c:v>
                </c:pt>
                <c:pt idx="203">
                  <c:v>44977</c:v>
                </c:pt>
                <c:pt idx="204">
                  <c:v>44978</c:v>
                </c:pt>
                <c:pt idx="205">
                  <c:v>44979</c:v>
                </c:pt>
                <c:pt idx="206">
                  <c:v>44980</c:v>
                </c:pt>
                <c:pt idx="207">
                  <c:v>44981</c:v>
                </c:pt>
                <c:pt idx="208">
                  <c:v>44982</c:v>
                </c:pt>
                <c:pt idx="209">
                  <c:v>44983</c:v>
                </c:pt>
                <c:pt idx="210">
                  <c:v>44984</c:v>
                </c:pt>
                <c:pt idx="211">
                  <c:v>44985</c:v>
                </c:pt>
                <c:pt idx="212">
                  <c:v>44986</c:v>
                </c:pt>
                <c:pt idx="213">
                  <c:v>44987</c:v>
                </c:pt>
                <c:pt idx="214">
                  <c:v>44988</c:v>
                </c:pt>
                <c:pt idx="215">
                  <c:v>44989</c:v>
                </c:pt>
                <c:pt idx="216">
                  <c:v>44990</c:v>
                </c:pt>
                <c:pt idx="217">
                  <c:v>44991</c:v>
                </c:pt>
                <c:pt idx="218">
                  <c:v>44992</c:v>
                </c:pt>
                <c:pt idx="219">
                  <c:v>44993</c:v>
                </c:pt>
                <c:pt idx="220">
                  <c:v>44994</c:v>
                </c:pt>
                <c:pt idx="221">
                  <c:v>44995</c:v>
                </c:pt>
                <c:pt idx="222">
                  <c:v>44996</c:v>
                </c:pt>
                <c:pt idx="223">
                  <c:v>44997</c:v>
                </c:pt>
                <c:pt idx="224">
                  <c:v>44998</c:v>
                </c:pt>
                <c:pt idx="225">
                  <c:v>44999</c:v>
                </c:pt>
                <c:pt idx="226">
                  <c:v>45000</c:v>
                </c:pt>
                <c:pt idx="227">
                  <c:v>45001</c:v>
                </c:pt>
                <c:pt idx="228">
                  <c:v>45002</c:v>
                </c:pt>
                <c:pt idx="229">
                  <c:v>45003</c:v>
                </c:pt>
                <c:pt idx="230">
                  <c:v>45004</c:v>
                </c:pt>
                <c:pt idx="231">
                  <c:v>45005</c:v>
                </c:pt>
                <c:pt idx="232">
                  <c:v>45006</c:v>
                </c:pt>
                <c:pt idx="233">
                  <c:v>45007</c:v>
                </c:pt>
                <c:pt idx="234">
                  <c:v>45008</c:v>
                </c:pt>
                <c:pt idx="235">
                  <c:v>45009</c:v>
                </c:pt>
                <c:pt idx="236">
                  <c:v>45010</c:v>
                </c:pt>
                <c:pt idx="237">
                  <c:v>45011</c:v>
                </c:pt>
                <c:pt idx="238">
                  <c:v>45012</c:v>
                </c:pt>
                <c:pt idx="239">
                  <c:v>45013</c:v>
                </c:pt>
                <c:pt idx="240">
                  <c:v>45014</c:v>
                </c:pt>
                <c:pt idx="241">
                  <c:v>45015</c:v>
                </c:pt>
                <c:pt idx="242">
                  <c:v>45016</c:v>
                </c:pt>
                <c:pt idx="243">
                  <c:v>45017</c:v>
                </c:pt>
                <c:pt idx="244">
                  <c:v>45018</c:v>
                </c:pt>
                <c:pt idx="245">
                  <c:v>45019</c:v>
                </c:pt>
                <c:pt idx="246">
                  <c:v>45020</c:v>
                </c:pt>
                <c:pt idx="247">
                  <c:v>45021</c:v>
                </c:pt>
                <c:pt idx="248">
                  <c:v>45022</c:v>
                </c:pt>
                <c:pt idx="249">
                  <c:v>45023</c:v>
                </c:pt>
                <c:pt idx="250">
                  <c:v>45024</c:v>
                </c:pt>
                <c:pt idx="251">
                  <c:v>45025</c:v>
                </c:pt>
                <c:pt idx="252">
                  <c:v>45026</c:v>
                </c:pt>
                <c:pt idx="253">
                  <c:v>45027</c:v>
                </c:pt>
                <c:pt idx="254">
                  <c:v>45028</c:v>
                </c:pt>
                <c:pt idx="255">
                  <c:v>45029</c:v>
                </c:pt>
                <c:pt idx="256">
                  <c:v>45030</c:v>
                </c:pt>
                <c:pt idx="257">
                  <c:v>45031</c:v>
                </c:pt>
                <c:pt idx="258">
                  <c:v>45032</c:v>
                </c:pt>
                <c:pt idx="259">
                  <c:v>45033</c:v>
                </c:pt>
                <c:pt idx="260">
                  <c:v>45034</c:v>
                </c:pt>
                <c:pt idx="261">
                  <c:v>45035</c:v>
                </c:pt>
                <c:pt idx="262">
                  <c:v>45036</c:v>
                </c:pt>
                <c:pt idx="263">
                  <c:v>45037</c:v>
                </c:pt>
                <c:pt idx="264">
                  <c:v>45038</c:v>
                </c:pt>
                <c:pt idx="265">
                  <c:v>45039</c:v>
                </c:pt>
                <c:pt idx="266">
                  <c:v>45040</c:v>
                </c:pt>
                <c:pt idx="267">
                  <c:v>45041</c:v>
                </c:pt>
                <c:pt idx="268">
                  <c:v>45042</c:v>
                </c:pt>
                <c:pt idx="269">
                  <c:v>45043</c:v>
                </c:pt>
                <c:pt idx="270">
                  <c:v>45044</c:v>
                </c:pt>
                <c:pt idx="271">
                  <c:v>45045</c:v>
                </c:pt>
                <c:pt idx="272">
                  <c:v>45046</c:v>
                </c:pt>
                <c:pt idx="273">
                  <c:v>45047</c:v>
                </c:pt>
                <c:pt idx="274">
                  <c:v>45048</c:v>
                </c:pt>
                <c:pt idx="275">
                  <c:v>45049</c:v>
                </c:pt>
                <c:pt idx="276">
                  <c:v>45050</c:v>
                </c:pt>
                <c:pt idx="277">
                  <c:v>45051</c:v>
                </c:pt>
                <c:pt idx="278">
                  <c:v>45052</c:v>
                </c:pt>
                <c:pt idx="279">
                  <c:v>45053</c:v>
                </c:pt>
                <c:pt idx="280">
                  <c:v>45054</c:v>
                </c:pt>
                <c:pt idx="281">
                  <c:v>45055</c:v>
                </c:pt>
                <c:pt idx="282">
                  <c:v>45056</c:v>
                </c:pt>
                <c:pt idx="283">
                  <c:v>45057</c:v>
                </c:pt>
                <c:pt idx="284">
                  <c:v>45058</c:v>
                </c:pt>
                <c:pt idx="285">
                  <c:v>45059</c:v>
                </c:pt>
                <c:pt idx="286">
                  <c:v>45060</c:v>
                </c:pt>
                <c:pt idx="287">
                  <c:v>45061</c:v>
                </c:pt>
                <c:pt idx="288">
                  <c:v>45062</c:v>
                </c:pt>
                <c:pt idx="289">
                  <c:v>45063</c:v>
                </c:pt>
                <c:pt idx="290">
                  <c:v>45064</c:v>
                </c:pt>
                <c:pt idx="291">
                  <c:v>45065</c:v>
                </c:pt>
                <c:pt idx="292">
                  <c:v>45066</c:v>
                </c:pt>
                <c:pt idx="293">
                  <c:v>45067</c:v>
                </c:pt>
                <c:pt idx="294">
                  <c:v>45068</c:v>
                </c:pt>
                <c:pt idx="295">
                  <c:v>45069</c:v>
                </c:pt>
                <c:pt idx="296">
                  <c:v>45070</c:v>
                </c:pt>
                <c:pt idx="297">
                  <c:v>45071</c:v>
                </c:pt>
                <c:pt idx="298">
                  <c:v>45072</c:v>
                </c:pt>
                <c:pt idx="299">
                  <c:v>45073</c:v>
                </c:pt>
                <c:pt idx="300">
                  <c:v>45074</c:v>
                </c:pt>
                <c:pt idx="301">
                  <c:v>45075</c:v>
                </c:pt>
                <c:pt idx="302">
                  <c:v>45076</c:v>
                </c:pt>
                <c:pt idx="303">
                  <c:v>45077</c:v>
                </c:pt>
                <c:pt idx="304">
                  <c:v>45078</c:v>
                </c:pt>
                <c:pt idx="305">
                  <c:v>45079</c:v>
                </c:pt>
                <c:pt idx="306">
                  <c:v>45080</c:v>
                </c:pt>
                <c:pt idx="307">
                  <c:v>45081</c:v>
                </c:pt>
                <c:pt idx="308">
                  <c:v>45082</c:v>
                </c:pt>
                <c:pt idx="309">
                  <c:v>45083</c:v>
                </c:pt>
                <c:pt idx="310">
                  <c:v>45084</c:v>
                </c:pt>
                <c:pt idx="311">
                  <c:v>45085</c:v>
                </c:pt>
                <c:pt idx="312">
                  <c:v>45086</c:v>
                </c:pt>
                <c:pt idx="313">
                  <c:v>45087</c:v>
                </c:pt>
                <c:pt idx="314">
                  <c:v>45088</c:v>
                </c:pt>
                <c:pt idx="315">
                  <c:v>45089</c:v>
                </c:pt>
                <c:pt idx="316">
                  <c:v>45090</c:v>
                </c:pt>
                <c:pt idx="317">
                  <c:v>45091</c:v>
                </c:pt>
                <c:pt idx="318">
                  <c:v>45092</c:v>
                </c:pt>
                <c:pt idx="319">
                  <c:v>45093</c:v>
                </c:pt>
                <c:pt idx="320">
                  <c:v>45094</c:v>
                </c:pt>
                <c:pt idx="321">
                  <c:v>45095</c:v>
                </c:pt>
                <c:pt idx="322">
                  <c:v>45096</c:v>
                </c:pt>
                <c:pt idx="323">
                  <c:v>45097</c:v>
                </c:pt>
                <c:pt idx="324">
                  <c:v>45098</c:v>
                </c:pt>
                <c:pt idx="325">
                  <c:v>45099</c:v>
                </c:pt>
                <c:pt idx="326">
                  <c:v>45100</c:v>
                </c:pt>
                <c:pt idx="327">
                  <c:v>45101</c:v>
                </c:pt>
                <c:pt idx="328">
                  <c:v>45102</c:v>
                </c:pt>
                <c:pt idx="329">
                  <c:v>45103</c:v>
                </c:pt>
                <c:pt idx="330">
                  <c:v>45104</c:v>
                </c:pt>
                <c:pt idx="331">
                  <c:v>45105</c:v>
                </c:pt>
                <c:pt idx="332">
                  <c:v>45106</c:v>
                </c:pt>
                <c:pt idx="333">
                  <c:v>45107</c:v>
                </c:pt>
                <c:pt idx="334">
                  <c:v>45108</c:v>
                </c:pt>
                <c:pt idx="335">
                  <c:v>45109</c:v>
                </c:pt>
                <c:pt idx="336">
                  <c:v>45110</c:v>
                </c:pt>
                <c:pt idx="337">
                  <c:v>45111</c:v>
                </c:pt>
                <c:pt idx="338">
                  <c:v>45112</c:v>
                </c:pt>
                <c:pt idx="339">
                  <c:v>45113</c:v>
                </c:pt>
                <c:pt idx="340">
                  <c:v>45114</c:v>
                </c:pt>
                <c:pt idx="341">
                  <c:v>45115</c:v>
                </c:pt>
                <c:pt idx="342">
                  <c:v>45116</c:v>
                </c:pt>
                <c:pt idx="343">
                  <c:v>45117</c:v>
                </c:pt>
                <c:pt idx="344">
                  <c:v>45118</c:v>
                </c:pt>
                <c:pt idx="345">
                  <c:v>45119</c:v>
                </c:pt>
                <c:pt idx="346">
                  <c:v>45120</c:v>
                </c:pt>
                <c:pt idx="347">
                  <c:v>45121</c:v>
                </c:pt>
                <c:pt idx="348">
                  <c:v>45122</c:v>
                </c:pt>
                <c:pt idx="349">
                  <c:v>45123</c:v>
                </c:pt>
                <c:pt idx="350">
                  <c:v>45124</c:v>
                </c:pt>
                <c:pt idx="351">
                  <c:v>45125</c:v>
                </c:pt>
                <c:pt idx="352">
                  <c:v>45126</c:v>
                </c:pt>
                <c:pt idx="353">
                  <c:v>45127</c:v>
                </c:pt>
                <c:pt idx="354">
                  <c:v>45128</c:v>
                </c:pt>
                <c:pt idx="355">
                  <c:v>45129</c:v>
                </c:pt>
                <c:pt idx="356">
                  <c:v>45130</c:v>
                </c:pt>
                <c:pt idx="357">
                  <c:v>45131</c:v>
                </c:pt>
                <c:pt idx="358">
                  <c:v>45132</c:v>
                </c:pt>
                <c:pt idx="359">
                  <c:v>45133</c:v>
                </c:pt>
                <c:pt idx="360">
                  <c:v>45134</c:v>
                </c:pt>
                <c:pt idx="361">
                  <c:v>45135</c:v>
                </c:pt>
                <c:pt idx="362">
                  <c:v>45136</c:v>
                </c:pt>
                <c:pt idx="363">
                  <c:v>45137</c:v>
                </c:pt>
                <c:pt idx="364">
                  <c:v>45138</c:v>
                </c:pt>
                <c:pt idx="365">
                  <c:v>45139</c:v>
                </c:pt>
                <c:pt idx="366">
                  <c:v>45140</c:v>
                </c:pt>
                <c:pt idx="367">
                  <c:v>45141</c:v>
                </c:pt>
                <c:pt idx="368">
                  <c:v>45142</c:v>
                </c:pt>
                <c:pt idx="369">
                  <c:v>45143</c:v>
                </c:pt>
                <c:pt idx="370">
                  <c:v>45144</c:v>
                </c:pt>
                <c:pt idx="371">
                  <c:v>45145</c:v>
                </c:pt>
                <c:pt idx="372">
                  <c:v>45146</c:v>
                </c:pt>
                <c:pt idx="373">
                  <c:v>45147</c:v>
                </c:pt>
                <c:pt idx="374">
                  <c:v>45148</c:v>
                </c:pt>
                <c:pt idx="375">
                  <c:v>45149</c:v>
                </c:pt>
                <c:pt idx="376">
                  <c:v>45150</c:v>
                </c:pt>
                <c:pt idx="377">
                  <c:v>45151</c:v>
                </c:pt>
                <c:pt idx="378">
                  <c:v>45152</c:v>
                </c:pt>
                <c:pt idx="379">
                  <c:v>45153</c:v>
                </c:pt>
                <c:pt idx="380">
                  <c:v>45154</c:v>
                </c:pt>
                <c:pt idx="381">
                  <c:v>45155</c:v>
                </c:pt>
                <c:pt idx="382">
                  <c:v>45156</c:v>
                </c:pt>
                <c:pt idx="383">
                  <c:v>45157</c:v>
                </c:pt>
                <c:pt idx="384">
                  <c:v>45158</c:v>
                </c:pt>
                <c:pt idx="385">
                  <c:v>45159</c:v>
                </c:pt>
                <c:pt idx="386">
                  <c:v>45160</c:v>
                </c:pt>
                <c:pt idx="387">
                  <c:v>45161</c:v>
                </c:pt>
                <c:pt idx="388">
                  <c:v>45162</c:v>
                </c:pt>
                <c:pt idx="389">
                  <c:v>45163</c:v>
                </c:pt>
                <c:pt idx="390">
                  <c:v>45164</c:v>
                </c:pt>
                <c:pt idx="391">
                  <c:v>45165</c:v>
                </c:pt>
                <c:pt idx="392">
                  <c:v>45166</c:v>
                </c:pt>
                <c:pt idx="393">
                  <c:v>45167</c:v>
                </c:pt>
                <c:pt idx="394">
                  <c:v>45168</c:v>
                </c:pt>
                <c:pt idx="395">
                  <c:v>45169</c:v>
                </c:pt>
              </c:numCache>
            </c:numRef>
          </c:cat>
          <c:val>
            <c:numRef>
              <c:f>Load_and_Gen!$N$2:$N$397</c:f>
              <c:numCache>
                <c:formatCode>#,##0.00</c:formatCode>
                <c:ptCount val="396"/>
                <c:pt idx="0">
                  <c:v>711345371.31000006</c:v>
                </c:pt>
                <c:pt idx="1">
                  <c:v>685593223.36000001</c:v>
                </c:pt>
                <c:pt idx="2">
                  <c:v>700599488.58999991</c:v>
                </c:pt>
                <c:pt idx="3">
                  <c:v>715485848.36999989</c:v>
                </c:pt>
                <c:pt idx="4">
                  <c:v>633674243.55000019</c:v>
                </c:pt>
                <c:pt idx="5">
                  <c:v>691797801.69000006</c:v>
                </c:pt>
                <c:pt idx="6">
                  <c:v>723904515.49999988</c:v>
                </c:pt>
                <c:pt idx="7">
                  <c:v>617712791.67999995</c:v>
                </c:pt>
                <c:pt idx="8">
                  <c:v>591347808.42999995</c:v>
                </c:pt>
                <c:pt idx="9">
                  <c:v>601617524.00999987</c:v>
                </c:pt>
                <c:pt idx="10">
                  <c:v>601394559.07999992</c:v>
                </c:pt>
                <c:pt idx="11">
                  <c:v>613253167.82999992</c:v>
                </c:pt>
                <c:pt idx="12">
                  <c:v>644360641.28000009</c:v>
                </c:pt>
                <c:pt idx="13">
                  <c:v>694426227.4200002</c:v>
                </c:pt>
                <c:pt idx="14">
                  <c:v>588043098.05999994</c:v>
                </c:pt>
                <c:pt idx="15">
                  <c:v>538711544.63</c:v>
                </c:pt>
                <c:pt idx="16">
                  <c:v>533325732.98000002</c:v>
                </c:pt>
                <c:pt idx="17">
                  <c:v>520084050.52999991</c:v>
                </c:pt>
                <c:pt idx="18">
                  <c:v>496874005.07000005</c:v>
                </c:pt>
                <c:pt idx="19">
                  <c:v>592031478.10000002</c:v>
                </c:pt>
                <c:pt idx="20">
                  <c:v>599229496.39999998</c:v>
                </c:pt>
                <c:pt idx="21">
                  <c:v>510062083.65999991</c:v>
                </c:pt>
                <c:pt idx="22">
                  <c:v>453235035.58000022</c:v>
                </c:pt>
                <c:pt idx="23">
                  <c:v>475590497.12</c:v>
                </c:pt>
                <c:pt idx="24">
                  <c:v>495911877.00000018</c:v>
                </c:pt>
                <c:pt idx="25">
                  <c:v>524841888.26000011</c:v>
                </c:pt>
                <c:pt idx="26">
                  <c:v>554893244.55999982</c:v>
                </c:pt>
                <c:pt idx="27">
                  <c:v>587304535.76999998</c:v>
                </c:pt>
                <c:pt idx="28">
                  <c:v>569986040.7100004</c:v>
                </c:pt>
                <c:pt idx="29">
                  <c:v>521454846.68000001</c:v>
                </c:pt>
                <c:pt idx="30">
                  <c:v>517307763.05000001</c:v>
                </c:pt>
                <c:pt idx="31">
                  <c:v>527275562.87000006</c:v>
                </c:pt>
                <c:pt idx="32">
                  <c:v>436671914.82999998</c:v>
                </c:pt>
                <c:pt idx="33">
                  <c:v>476010364.19999993</c:v>
                </c:pt>
                <c:pt idx="34">
                  <c:v>517205293.25999999</c:v>
                </c:pt>
                <c:pt idx="35">
                  <c:v>521601991.24000001</c:v>
                </c:pt>
                <c:pt idx="36">
                  <c:v>450707309.13999993</c:v>
                </c:pt>
                <c:pt idx="37">
                  <c:v>417167641.72000003</c:v>
                </c:pt>
                <c:pt idx="38">
                  <c:v>420772246.88</c:v>
                </c:pt>
                <c:pt idx="39">
                  <c:v>434106983.23000008</c:v>
                </c:pt>
                <c:pt idx="40">
                  <c:v>467372509.70999998</c:v>
                </c:pt>
                <c:pt idx="41">
                  <c:v>493267124.62999994</c:v>
                </c:pt>
                <c:pt idx="42">
                  <c:v>425009627.91000003</c:v>
                </c:pt>
                <c:pt idx="43">
                  <c:v>404649493.42000008</c:v>
                </c:pt>
                <c:pt idx="44">
                  <c:v>405472386.36999995</c:v>
                </c:pt>
                <c:pt idx="45">
                  <c:v>407737877.4799999</c:v>
                </c:pt>
                <c:pt idx="46">
                  <c:v>406917237.31999993</c:v>
                </c:pt>
                <c:pt idx="47">
                  <c:v>420524236.13999999</c:v>
                </c:pt>
                <c:pt idx="48">
                  <c:v>455108179.62</c:v>
                </c:pt>
                <c:pt idx="49">
                  <c:v>403966233.39999998</c:v>
                </c:pt>
                <c:pt idx="50">
                  <c:v>372602543.52999991</c:v>
                </c:pt>
                <c:pt idx="51">
                  <c:v>369840414.05000007</c:v>
                </c:pt>
                <c:pt idx="52">
                  <c:v>365301938.26999998</c:v>
                </c:pt>
                <c:pt idx="53">
                  <c:v>354582276.64000005</c:v>
                </c:pt>
                <c:pt idx="54">
                  <c:v>443893853.98000002</c:v>
                </c:pt>
                <c:pt idx="55">
                  <c:v>461257656.76000011</c:v>
                </c:pt>
                <c:pt idx="56">
                  <c:v>400592114.56999999</c:v>
                </c:pt>
                <c:pt idx="57">
                  <c:v>368565810.56000006</c:v>
                </c:pt>
                <c:pt idx="58">
                  <c:v>373028109.62</c:v>
                </c:pt>
                <c:pt idx="59">
                  <c:v>373384709.38000005</c:v>
                </c:pt>
                <c:pt idx="60">
                  <c:v>371330215.72000009</c:v>
                </c:pt>
                <c:pt idx="61">
                  <c:v>394390868.20000011</c:v>
                </c:pt>
                <c:pt idx="62">
                  <c:v>422183660.29000008</c:v>
                </c:pt>
                <c:pt idx="63">
                  <c:v>378407019.50999999</c:v>
                </c:pt>
                <c:pt idx="64">
                  <c:v>371154554.83999997</c:v>
                </c:pt>
                <c:pt idx="65">
                  <c:v>382811659.88000005</c:v>
                </c:pt>
                <c:pt idx="66">
                  <c:v>388046731.12</c:v>
                </c:pt>
                <c:pt idx="67">
                  <c:v>316031946.67999995</c:v>
                </c:pt>
                <c:pt idx="68">
                  <c:v>342397309.75</c:v>
                </c:pt>
                <c:pt idx="69">
                  <c:v>359281253.80000007</c:v>
                </c:pt>
                <c:pt idx="70">
                  <c:v>326270092.75999999</c:v>
                </c:pt>
                <c:pt idx="71">
                  <c:v>302278654.59000003</c:v>
                </c:pt>
                <c:pt idx="72">
                  <c:v>304462424.12999994</c:v>
                </c:pt>
                <c:pt idx="73">
                  <c:v>314871448.27999997</c:v>
                </c:pt>
                <c:pt idx="74">
                  <c:v>315485317.47999996</c:v>
                </c:pt>
                <c:pt idx="75">
                  <c:v>327009255.25</c:v>
                </c:pt>
                <c:pt idx="76">
                  <c:v>355219879.99999994</c:v>
                </c:pt>
                <c:pt idx="77">
                  <c:v>305817801.44000006</c:v>
                </c:pt>
                <c:pt idx="78">
                  <c:v>272892035.42999995</c:v>
                </c:pt>
                <c:pt idx="79">
                  <c:v>268273935.27000004</c:v>
                </c:pt>
                <c:pt idx="80">
                  <c:v>254651113.34</c:v>
                </c:pt>
                <c:pt idx="81">
                  <c:v>240951079.50000003</c:v>
                </c:pt>
                <c:pt idx="82">
                  <c:v>283334088.12</c:v>
                </c:pt>
                <c:pt idx="83">
                  <c:v>297695596.92000002</c:v>
                </c:pt>
                <c:pt idx="84">
                  <c:v>271097597.28000003</c:v>
                </c:pt>
                <c:pt idx="85">
                  <c:v>249647649.87</c:v>
                </c:pt>
                <c:pt idx="86">
                  <c:v>253241166.22000003</c:v>
                </c:pt>
                <c:pt idx="87">
                  <c:v>255740785.34999996</c:v>
                </c:pt>
                <c:pt idx="88">
                  <c:v>260035293.74000007</c:v>
                </c:pt>
                <c:pt idx="89">
                  <c:v>271113628.92000002</c:v>
                </c:pt>
                <c:pt idx="90">
                  <c:v>289514920.49000007</c:v>
                </c:pt>
                <c:pt idx="91">
                  <c:v>262949544.21000004</c:v>
                </c:pt>
                <c:pt idx="92">
                  <c:v>267991092.33999991</c:v>
                </c:pt>
                <c:pt idx="93">
                  <c:v>270673854.87</c:v>
                </c:pt>
                <c:pt idx="94">
                  <c:v>269357161</c:v>
                </c:pt>
                <c:pt idx="95">
                  <c:v>218325651.86999995</c:v>
                </c:pt>
                <c:pt idx="96">
                  <c:v>235007784.22000003</c:v>
                </c:pt>
                <c:pt idx="97">
                  <c:v>251508867.41000003</c:v>
                </c:pt>
                <c:pt idx="98">
                  <c:v>229508618.86999995</c:v>
                </c:pt>
                <c:pt idx="99">
                  <c:v>237596369.31</c:v>
                </c:pt>
                <c:pt idx="100">
                  <c:v>247047222.96000004</c:v>
                </c:pt>
                <c:pt idx="101">
                  <c:v>254723979.38999999</c:v>
                </c:pt>
                <c:pt idx="102">
                  <c:v>258665959.58000004</c:v>
                </c:pt>
                <c:pt idx="103">
                  <c:v>270474010.37</c:v>
                </c:pt>
                <c:pt idx="104">
                  <c:v>300448093.13</c:v>
                </c:pt>
                <c:pt idx="105">
                  <c:v>261185107.66999996</c:v>
                </c:pt>
                <c:pt idx="106">
                  <c:v>246129969.56999996</c:v>
                </c:pt>
                <c:pt idx="107">
                  <c:v>262826428.38000005</c:v>
                </c:pt>
                <c:pt idx="108">
                  <c:v>313856474.24000001</c:v>
                </c:pt>
                <c:pt idx="109">
                  <c:v>348208997.22000003</c:v>
                </c:pt>
                <c:pt idx="110">
                  <c:v>385194802.49000001</c:v>
                </c:pt>
                <c:pt idx="111">
                  <c:v>409315871.04000002</c:v>
                </c:pt>
                <c:pt idx="112">
                  <c:v>368039795.1099999</c:v>
                </c:pt>
                <c:pt idx="113">
                  <c:v>344225033.88</c:v>
                </c:pt>
                <c:pt idx="114">
                  <c:v>345808341.10000002</c:v>
                </c:pt>
                <c:pt idx="115">
                  <c:v>355575833.40999997</c:v>
                </c:pt>
                <c:pt idx="116">
                  <c:v>356130453.22000003</c:v>
                </c:pt>
                <c:pt idx="117">
                  <c:v>361525555.10000008</c:v>
                </c:pt>
                <c:pt idx="118">
                  <c:v>380060540.88</c:v>
                </c:pt>
                <c:pt idx="119">
                  <c:v>331331849.57999992</c:v>
                </c:pt>
                <c:pt idx="120">
                  <c:v>303152174.90999997</c:v>
                </c:pt>
                <c:pt idx="121">
                  <c:v>293647207.83999997</c:v>
                </c:pt>
                <c:pt idx="122">
                  <c:v>296273873.75</c:v>
                </c:pt>
                <c:pt idx="123">
                  <c:v>242102250.94000003</c:v>
                </c:pt>
                <c:pt idx="124">
                  <c:v>265071075.36000001</c:v>
                </c:pt>
                <c:pt idx="125">
                  <c:v>276643690.27000004</c:v>
                </c:pt>
                <c:pt idx="126">
                  <c:v>240260840.65000001</c:v>
                </c:pt>
                <c:pt idx="127">
                  <c:v>228608076.11999995</c:v>
                </c:pt>
                <c:pt idx="128">
                  <c:v>228875680.31999999</c:v>
                </c:pt>
                <c:pt idx="129">
                  <c:v>230162703.87</c:v>
                </c:pt>
                <c:pt idx="130">
                  <c:v>235683070.96000001</c:v>
                </c:pt>
                <c:pt idx="131">
                  <c:v>382812637.07999998</c:v>
                </c:pt>
                <c:pt idx="132">
                  <c:v>418127797.00999993</c:v>
                </c:pt>
                <c:pt idx="133">
                  <c:v>382651735.75999999</c:v>
                </c:pt>
                <c:pt idx="134">
                  <c:v>359774184.01000005</c:v>
                </c:pt>
                <c:pt idx="135">
                  <c:v>383036008.1400001</c:v>
                </c:pt>
                <c:pt idx="136">
                  <c:v>545790950.80999994</c:v>
                </c:pt>
                <c:pt idx="137">
                  <c:v>686233886.50999987</c:v>
                </c:pt>
                <c:pt idx="138">
                  <c:v>693366675.40000021</c:v>
                </c:pt>
                <c:pt idx="139">
                  <c:v>698548586.05000019</c:v>
                </c:pt>
                <c:pt idx="140">
                  <c:v>670324836.26999974</c:v>
                </c:pt>
                <c:pt idx="141">
                  <c:v>656485766.84000015</c:v>
                </c:pt>
                <c:pt idx="142">
                  <c:v>667209998.75</c:v>
                </c:pt>
                <c:pt idx="143">
                  <c:v>657202838.39999998</c:v>
                </c:pt>
                <c:pt idx="144">
                  <c:v>664206228.82000017</c:v>
                </c:pt>
                <c:pt idx="145">
                  <c:v>778073506.36000001</c:v>
                </c:pt>
                <c:pt idx="146">
                  <c:v>791132498.44999981</c:v>
                </c:pt>
                <c:pt idx="147">
                  <c:v>800202545.96000004</c:v>
                </c:pt>
                <c:pt idx="148">
                  <c:v>771615785.48000002</c:v>
                </c:pt>
                <c:pt idx="149">
                  <c:v>565999367.92999995</c:v>
                </c:pt>
                <c:pt idx="150">
                  <c:v>360110307.69000006</c:v>
                </c:pt>
                <c:pt idx="151">
                  <c:v>185687155.27999997</c:v>
                </c:pt>
                <c:pt idx="152">
                  <c:v>197020641.22000003</c:v>
                </c:pt>
                <c:pt idx="153">
                  <c:v>205679658.61000001</c:v>
                </c:pt>
                <c:pt idx="154">
                  <c:v>204541903.59999999</c:v>
                </c:pt>
                <c:pt idx="155">
                  <c:v>185159381.25999999</c:v>
                </c:pt>
                <c:pt idx="156">
                  <c:v>165124016.56</c:v>
                </c:pt>
                <c:pt idx="157">
                  <c:v>169192444.92000002</c:v>
                </c:pt>
                <c:pt idx="158">
                  <c:v>182924761.93000007</c:v>
                </c:pt>
                <c:pt idx="159">
                  <c:v>202343394.16</c:v>
                </c:pt>
                <c:pt idx="160">
                  <c:v>213363402.71000001</c:v>
                </c:pt>
                <c:pt idx="161">
                  <c:v>206189084.78</c:v>
                </c:pt>
                <c:pt idx="162">
                  <c:v>188301698.62999991</c:v>
                </c:pt>
                <c:pt idx="163">
                  <c:v>188771517.06999996</c:v>
                </c:pt>
                <c:pt idx="164">
                  <c:v>185290284.21000001</c:v>
                </c:pt>
                <c:pt idx="165">
                  <c:v>175478253.30999997</c:v>
                </c:pt>
                <c:pt idx="166">
                  <c:v>221404057.46000001</c:v>
                </c:pt>
                <c:pt idx="167">
                  <c:v>236074248.80000001</c:v>
                </c:pt>
                <c:pt idx="168">
                  <c:v>236831099.56999996</c:v>
                </c:pt>
                <c:pt idx="169">
                  <c:v>212592341.66999996</c:v>
                </c:pt>
                <c:pt idx="170">
                  <c:v>196548285.28999999</c:v>
                </c:pt>
                <c:pt idx="171">
                  <c:v>206983525.12000003</c:v>
                </c:pt>
                <c:pt idx="172">
                  <c:v>222012182.80000001</c:v>
                </c:pt>
                <c:pt idx="173">
                  <c:v>260323970.63999999</c:v>
                </c:pt>
                <c:pt idx="174">
                  <c:v>276155900.43000001</c:v>
                </c:pt>
                <c:pt idx="175">
                  <c:v>256329480.97999999</c:v>
                </c:pt>
                <c:pt idx="176">
                  <c:v>272421190.07999998</c:v>
                </c:pt>
                <c:pt idx="177">
                  <c:v>276807104.36000007</c:v>
                </c:pt>
                <c:pt idx="178">
                  <c:v>280073520.79999995</c:v>
                </c:pt>
                <c:pt idx="179">
                  <c:v>282724462.31999999</c:v>
                </c:pt>
                <c:pt idx="180">
                  <c:v>288233953.39999998</c:v>
                </c:pt>
                <c:pt idx="181">
                  <c:v>306539570</c:v>
                </c:pt>
                <c:pt idx="182">
                  <c:v>281656052.52999997</c:v>
                </c:pt>
                <c:pt idx="183">
                  <c:v>278996653.54000008</c:v>
                </c:pt>
                <c:pt idx="184">
                  <c:v>271685430.42000008</c:v>
                </c:pt>
                <c:pt idx="185">
                  <c:v>273342788.61000007</c:v>
                </c:pt>
                <c:pt idx="186">
                  <c:v>226582424.38</c:v>
                </c:pt>
                <c:pt idx="187">
                  <c:v>250663408.80000001</c:v>
                </c:pt>
                <c:pt idx="188">
                  <c:v>260047734.46000001</c:v>
                </c:pt>
                <c:pt idx="189">
                  <c:v>206927943.19</c:v>
                </c:pt>
                <c:pt idx="190">
                  <c:v>167982368.47000003</c:v>
                </c:pt>
                <c:pt idx="191">
                  <c:v>175030531.67999995</c:v>
                </c:pt>
                <c:pt idx="192">
                  <c:v>180408075.93000001</c:v>
                </c:pt>
                <c:pt idx="193">
                  <c:v>188684264.31999996</c:v>
                </c:pt>
                <c:pt idx="194">
                  <c:v>207937593.83999997</c:v>
                </c:pt>
                <c:pt idx="195">
                  <c:v>243999522.22999996</c:v>
                </c:pt>
                <c:pt idx="196">
                  <c:v>224431128.82000008</c:v>
                </c:pt>
                <c:pt idx="197">
                  <c:v>218513473.17000002</c:v>
                </c:pt>
                <c:pt idx="198">
                  <c:v>222531464.02000007</c:v>
                </c:pt>
                <c:pt idx="199">
                  <c:v>205993214.49999997</c:v>
                </c:pt>
                <c:pt idx="200">
                  <c:v>202560963.88999996</c:v>
                </c:pt>
                <c:pt idx="201">
                  <c:v>239132652.71999997</c:v>
                </c:pt>
                <c:pt idx="202">
                  <c:v>249451023.08999997</c:v>
                </c:pt>
                <c:pt idx="203">
                  <c:v>229917403.16999999</c:v>
                </c:pt>
                <c:pt idx="204">
                  <c:v>225092396.10000002</c:v>
                </c:pt>
                <c:pt idx="205">
                  <c:v>227206108.85000002</c:v>
                </c:pt>
                <c:pt idx="206">
                  <c:v>230218394.64999995</c:v>
                </c:pt>
                <c:pt idx="207">
                  <c:v>235536961.03000006</c:v>
                </c:pt>
                <c:pt idx="208">
                  <c:v>252124097.08000001</c:v>
                </c:pt>
                <c:pt idx="209">
                  <c:v>268951621.45999986</c:v>
                </c:pt>
                <c:pt idx="210">
                  <c:v>247869145.65000001</c:v>
                </c:pt>
                <c:pt idx="211">
                  <c:v>247590526.58000004</c:v>
                </c:pt>
                <c:pt idx="212">
                  <c:v>257191081.99000004</c:v>
                </c:pt>
                <c:pt idx="213">
                  <c:v>250190071.86000001</c:v>
                </c:pt>
                <c:pt idx="214">
                  <c:v>196850065.85000005</c:v>
                </c:pt>
                <c:pt idx="215">
                  <c:v>208875531.93000004</c:v>
                </c:pt>
                <c:pt idx="216">
                  <c:v>224487701.06999996</c:v>
                </c:pt>
                <c:pt idx="217">
                  <c:v>193387547.91999999</c:v>
                </c:pt>
                <c:pt idx="218">
                  <c:v>180291064.58999997</c:v>
                </c:pt>
                <c:pt idx="219">
                  <c:v>190461281.84</c:v>
                </c:pt>
                <c:pt idx="220">
                  <c:v>194849722.36000001</c:v>
                </c:pt>
                <c:pt idx="221">
                  <c:v>212779234.69000006</c:v>
                </c:pt>
                <c:pt idx="222">
                  <c:v>246799694.88000003</c:v>
                </c:pt>
                <c:pt idx="223">
                  <c:v>256494604.66</c:v>
                </c:pt>
                <c:pt idx="224">
                  <c:v>221752740.03000003</c:v>
                </c:pt>
                <c:pt idx="225">
                  <c:v>208000963.94000003</c:v>
                </c:pt>
                <c:pt idx="226">
                  <c:v>214483781.52999997</c:v>
                </c:pt>
                <c:pt idx="227">
                  <c:v>223204748.03999999</c:v>
                </c:pt>
                <c:pt idx="228">
                  <c:v>234439390.15000007</c:v>
                </c:pt>
                <c:pt idx="229">
                  <c:v>251666533.36000004</c:v>
                </c:pt>
                <c:pt idx="230">
                  <c:v>288250946.27000004</c:v>
                </c:pt>
                <c:pt idx="231">
                  <c:v>279867455.93999994</c:v>
                </c:pt>
                <c:pt idx="232">
                  <c:v>274896978.18000001</c:v>
                </c:pt>
                <c:pt idx="233">
                  <c:v>288230968.21999997</c:v>
                </c:pt>
                <c:pt idx="234">
                  <c:v>296395373.03999996</c:v>
                </c:pt>
                <c:pt idx="235">
                  <c:v>278233399.88999999</c:v>
                </c:pt>
                <c:pt idx="236">
                  <c:v>322806552.36000001</c:v>
                </c:pt>
                <c:pt idx="237">
                  <c:v>332790938.37000006</c:v>
                </c:pt>
                <c:pt idx="238">
                  <c:v>304822434.00999999</c:v>
                </c:pt>
                <c:pt idx="239">
                  <c:v>285149382.5800001</c:v>
                </c:pt>
                <c:pt idx="240">
                  <c:v>284579910.01999992</c:v>
                </c:pt>
                <c:pt idx="241">
                  <c:v>286935481.79000002</c:v>
                </c:pt>
                <c:pt idx="242">
                  <c:v>282858990.49000001</c:v>
                </c:pt>
                <c:pt idx="243">
                  <c:v>294655700.49000007</c:v>
                </c:pt>
                <c:pt idx="244">
                  <c:v>318131972.59000003</c:v>
                </c:pt>
                <c:pt idx="245">
                  <c:v>268213239.97</c:v>
                </c:pt>
                <c:pt idx="246">
                  <c:v>239428187.18999997</c:v>
                </c:pt>
                <c:pt idx="247">
                  <c:v>246616576.51000002</c:v>
                </c:pt>
                <c:pt idx="248">
                  <c:v>249583264.80000004</c:v>
                </c:pt>
                <c:pt idx="249">
                  <c:v>190606093.69999993</c:v>
                </c:pt>
                <c:pt idx="250">
                  <c:v>214535103.62000003</c:v>
                </c:pt>
                <c:pt idx="251">
                  <c:v>226603144.02000004</c:v>
                </c:pt>
                <c:pt idx="252">
                  <c:v>198393124.44999999</c:v>
                </c:pt>
                <c:pt idx="253">
                  <c:v>184316480.88999996</c:v>
                </c:pt>
                <c:pt idx="254">
                  <c:v>197855566.19999999</c:v>
                </c:pt>
                <c:pt idx="255">
                  <c:v>199420981.54000002</c:v>
                </c:pt>
                <c:pt idx="256">
                  <c:v>204874744.34</c:v>
                </c:pt>
                <c:pt idx="257">
                  <c:v>225721406.57999998</c:v>
                </c:pt>
                <c:pt idx="258">
                  <c:v>265442205.41999999</c:v>
                </c:pt>
                <c:pt idx="259">
                  <c:v>246581952.84999996</c:v>
                </c:pt>
                <c:pt idx="260">
                  <c:v>241624016.97000003</c:v>
                </c:pt>
                <c:pt idx="261">
                  <c:v>243334662.05999997</c:v>
                </c:pt>
                <c:pt idx="262">
                  <c:v>240719725.52000001</c:v>
                </c:pt>
                <c:pt idx="263">
                  <c:v>234220364.26999989</c:v>
                </c:pt>
                <c:pt idx="264">
                  <c:v>280524795.51999998</c:v>
                </c:pt>
                <c:pt idx="265">
                  <c:v>292675149.37</c:v>
                </c:pt>
                <c:pt idx="266">
                  <c:v>275984587.50999993</c:v>
                </c:pt>
                <c:pt idx="267">
                  <c:v>276883497.29000002</c:v>
                </c:pt>
                <c:pt idx="268">
                  <c:v>291672025.43000007</c:v>
                </c:pt>
                <c:pt idx="269">
                  <c:v>298324391.18000007</c:v>
                </c:pt>
                <c:pt idx="270">
                  <c:v>291960458.70000011</c:v>
                </c:pt>
                <c:pt idx="271">
                  <c:v>293574881.91000003</c:v>
                </c:pt>
                <c:pt idx="272">
                  <c:v>315847218.95000011</c:v>
                </c:pt>
                <c:pt idx="273">
                  <c:v>282768232.18000001</c:v>
                </c:pt>
                <c:pt idx="274">
                  <c:v>276535418.81999999</c:v>
                </c:pt>
                <c:pt idx="275">
                  <c:v>290757471.08000004</c:v>
                </c:pt>
                <c:pt idx="276">
                  <c:v>299152274.95999998</c:v>
                </c:pt>
                <c:pt idx="277">
                  <c:v>263143201.42000005</c:v>
                </c:pt>
                <c:pt idx="278">
                  <c:v>291609213.60999995</c:v>
                </c:pt>
                <c:pt idx="279">
                  <c:v>297842905.41999996</c:v>
                </c:pt>
                <c:pt idx="280">
                  <c:v>258546452.90000004</c:v>
                </c:pt>
                <c:pt idx="281">
                  <c:v>217318184.42000005</c:v>
                </c:pt>
                <c:pt idx="282">
                  <c:v>198718538.11000004</c:v>
                </c:pt>
                <c:pt idx="283">
                  <c:v>188330844.76999995</c:v>
                </c:pt>
                <c:pt idx="284">
                  <c:v>199334804.49000004</c:v>
                </c:pt>
                <c:pt idx="285">
                  <c:v>220814433.64000002</c:v>
                </c:pt>
                <c:pt idx="286">
                  <c:v>251358472.93999997</c:v>
                </c:pt>
                <c:pt idx="287">
                  <c:v>227589705.23999998</c:v>
                </c:pt>
                <c:pt idx="288">
                  <c:v>207279716.04999998</c:v>
                </c:pt>
                <c:pt idx="289">
                  <c:v>212441583.47999996</c:v>
                </c:pt>
                <c:pt idx="290">
                  <c:v>222402773.13</c:v>
                </c:pt>
                <c:pt idx="291">
                  <c:v>210160675.91000003</c:v>
                </c:pt>
                <c:pt idx="292">
                  <c:v>240408067.73000008</c:v>
                </c:pt>
                <c:pt idx="293">
                  <c:v>248721433.5500001</c:v>
                </c:pt>
                <c:pt idx="294">
                  <c:v>241042090.24000001</c:v>
                </c:pt>
                <c:pt idx="295">
                  <c:v>229798757.09</c:v>
                </c:pt>
                <c:pt idx="296">
                  <c:v>236513069.70999998</c:v>
                </c:pt>
                <c:pt idx="297">
                  <c:v>239149061.09999999</c:v>
                </c:pt>
                <c:pt idx="298">
                  <c:v>247377782.31000003</c:v>
                </c:pt>
                <c:pt idx="299">
                  <c:v>260465998.61999997</c:v>
                </c:pt>
                <c:pt idx="300">
                  <c:v>280500932.33999997</c:v>
                </c:pt>
                <c:pt idx="301">
                  <c:v>282284125.00000006</c:v>
                </c:pt>
                <c:pt idx="302">
                  <c:v>250910947.92000008</c:v>
                </c:pt>
                <c:pt idx="303">
                  <c:v>233697658.86999997</c:v>
                </c:pt>
                <c:pt idx="304">
                  <c:v>237676140.06</c:v>
                </c:pt>
                <c:pt idx="305">
                  <c:v>192909303.88000003</c:v>
                </c:pt>
                <c:pt idx="306">
                  <c:v>241054400.92999998</c:v>
                </c:pt>
                <c:pt idx="307">
                  <c:v>271400760.38</c:v>
                </c:pt>
                <c:pt idx="308">
                  <c:v>249063371.15000013</c:v>
                </c:pt>
                <c:pt idx="309">
                  <c:v>259286550.74999997</c:v>
                </c:pt>
                <c:pt idx="310">
                  <c:v>283983446.33000004</c:v>
                </c:pt>
                <c:pt idx="311">
                  <c:v>401071812.10000002</c:v>
                </c:pt>
                <c:pt idx="312">
                  <c:v>482669536.16999996</c:v>
                </c:pt>
                <c:pt idx="313">
                  <c:v>547012675.93000019</c:v>
                </c:pt>
                <c:pt idx="314">
                  <c:v>628759508.99000013</c:v>
                </c:pt>
                <c:pt idx="315">
                  <c:v>603866971.21000028</c:v>
                </c:pt>
                <c:pt idx="316">
                  <c:v>783959284.31000018</c:v>
                </c:pt>
                <c:pt idx="317">
                  <c:v>786097219.3599999</c:v>
                </c:pt>
                <c:pt idx="318">
                  <c:v>824445984.50999999</c:v>
                </c:pt>
                <c:pt idx="319">
                  <c:v>839383243.51999974</c:v>
                </c:pt>
                <c:pt idx="320">
                  <c:v>882379434.63000011</c:v>
                </c:pt>
                <c:pt idx="321">
                  <c:v>924998403.03999984</c:v>
                </c:pt>
                <c:pt idx="322">
                  <c:v>881618028.13000011</c:v>
                </c:pt>
                <c:pt idx="323">
                  <c:v>847263574.65000021</c:v>
                </c:pt>
                <c:pt idx="324">
                  <c:v>868426995.38999987</c:v>
                </c:pt>
                <c:pt idx="325">
                  <c:v>793901546.41000021</c:v>
                </c:pt>
                <c:pt idx="326">
                  <c:v>761334526.05999994</c:v>
                </c:pt>
                <c:pt idx="327">
                  <c:v>800883246.55000007</c:v>
                </c:pt>
                <c:pt idx="328">
                  <c:v>810907933.33999991</c:v>
                </c:pt>
                <c:pt idx="329">
                  <c:v>441280667.00999993</c:v>
                </c:pt>
                <c:pt idx="330">
                  <c:v>345285811.48000008</c:v>
                </c:pt>
                <c:pt idx="331">
                  <c:v>343238310.82000005</c:v>
                </c:pt>
                <c:pt idx="332">
                  <c:v>354503134.43000001</c:v>
                </c:pt>
                <c:pt idx="333">
                  <c:v>355097075.65999985</c:v>
                </c:pt>
                <c:pt idx="334">
                  <c:v>423188312.88999999</c:v>
                </c:pt>
                <c:pt idx="335">
                  <c:v>506398537.14999998</c:v>
                </c:pt>
                <c:pt idx="336">
                  <c:v>464571850.59000003</c:v>
                </c:pt>
                <c:pt idx="337">
                  <c:v>493006604.66999996</c:v>
                </c:pt>
                <c:pt idx="338">
                  <c:v>463852775.49000001</c:v>
                </c:pt>
                <c:pt idx="339">
                  <c:v>470305235.46999979</c:v>
                </c:pt>
                <c:pt idx="340">
                  <c:v>422960571.50999993</c:v>
                </c:pt>
                <c:pt idx="341">
                  <c:v>451718702.80000001</c:v>
                </c:pt>
                <c:pt idx="342">
                  <c:v>468086113.40999997</c:v>
                </c:pt>
                <c:pt idx="343">
                  <c:v>431666396.11000001</c:v>
                </c:pt>
                <c:pt idx="344">
                  <c:v>457820812.14999998</c:v>
                </c:pt>
                <c:pt idx="345">
                  <c:v>489333109.85000002</c:v>
                </c:pt>
                <c:pt idx="346">
                  <c:v>503964013.08000016</c:v>
                </c:pt>
                <c:pt idx="347">
                  <c:v>509406592.89000005</c:v>
                </c:pt>
                <c:pt idx="348">
                  <c:v>534729322.44000006</c:v>
                </c:pt>
                <c:pt idx="349">
                  <c:v>590167804.45000005</c:v>
                </c:pt>
                <c:pt idx="350">
                  <c:v>431499100.87999994</c:v>
                </c:pt>
                <c:pt idx="351">
                  <c:v>346556373.03000003</c:v>
                </c:pt>
                <c:pt idx="352">
                  <c:v>352773786.01000011</c:v>
                </c:pt>
                <c:pt idx="353">
                  <c:v>397572889.44</c:v>
                </c:pt>
                <c:pt idx="354">
                  <c:v>423650422.25999993</c:v>
                </c:pt>
                <c:pt idx="355">
                  <c:v>533931481.05999988</c:v>
                </c:pt>
                <c:pt idx="356">
                  <c:v>580301426.75</c:v>
                </c:pt>
                <c:pt idx="357">
                  <c:v>530900971.94</c:v>
                </c:pt>
                <c:pt idx="358">
                  <c:v>545035790.11000001</c:v>
                </c:pt>
                <c:pt idx="359">
                  <c:v>655029148.85000002</c:v>
                </c:pt>
                <c:pt idx="360">
                  <c:v>814037156.05999994</c:v>
                </c:pt>
                <c:pt idx="361">
                  <c:v>931782628.71999979</c:v>
                </c:pt>
                <c:pt idx="362">
                  <c:v>1033106239.0300003</c:v>
                </c:pt>
                <c:pt idx="363">
                  <c:v>1115946324.2900002</c:v>
                </c:pt>
                <c:pt idx="364">
                  <c:v>1067007149.6900001</c:v>
                </c:pt>
                <c:pt idx="365">
                  <c:v>1210446739.76</c:v>
                </c:pt>
                <c:pt idx="366">
                  <c:v>1342752723.6300004</c:v>
                </c:pt>
                <c:pt idx="367">
                  <c:v>1423940070.3499999</c:v>
                </c:pt>
                <c:pt idx="368">
                  <c:v>1542666322.46</c:v>
                </c:pt>
                <c:pt idx="369">
                  <c:v>1654578285.0400007</c:v>
                </c:pt>
                <c:pt idx="370">
                  <c:v>1687032356.0900002</c:v>
                </c:pt>
                <c:pt idx="371">
                  <c:v>1565262229.76</c:v>
                </c:pt>
                <c:pt idx="372">
                  <c:v>1561430236.8099995</c:v>
                </c:pt>
                <c:pt idx="373">
                  <c:v>1626641410.9700003</c:v>
                </c:pt>
                <c:pt idx="374">
                  <c:v>1605001454.5500004</c:v>
                </c:pt>
                <c:pt idx="375">
                  <c:v>1758212814.3200002</c:v>
                </c:pt>
                <c:pt idx="376">
                  <c:v>1931428727.7199996</c:v>
                </c:pt>
                <c:pt idx="377">
                  <c:v>2009556015.6499989</c:v>
                </c:pt>
                <c:pt idx="378">
                  <c:v>1752149100.9799998</c:v>
                </c:pt>
                <c:pt idx="379">
                  <c:v>1565212830.5</c:v>
                </c:pt>
                <c:pt idx="380">
                  <c:v>1681882390.3999999</c:v>
                </c:pt>
                <c:pt idx="381">
                  <c:v>1702016358.52</c:v>
                </c:pt>
                <c:pt idx="382">
                  <c:v>1837206672.5699997</c:v>
                </c:pt>
                <c:pt idx="383">
                  <c:v>1938190824.5499995</c:v>
                </c:pt>
                <c:pt idx="384">
                  <c:v>1943407094.0400002</c:v>
                </c:pt>
                <c:pt idx="385">
                  <c:v>1831442435.3000004</c:v>
                </c:pt>
                <c:pt idx="386">
                  <c:v>1458096685.2400005</c:v>
                </c:pt>
                <c:pt idx="387">
                  <c:v>1498963239.45</c:v>
                </c:pt>
                <c:pt idx="388">
                  <c:v>1629618111.7500002</c:v>
                </c:pt>
                <c:pt idx="389">
                  <c:v>1666689641.8900003</c:v>
                </c:pt>
                <c:pt idx="390">
                  <c:v>1783080196.6400003</c:v>
                </c:pt>
                <c:pt idx="391">
                  <c:v>1889572943.1200004</c:v>
                </c:pt>
                <c:pt idx="392">
                  <c:v>1999589857.3500004</c:v>
                </c:pt>
                <c:pt idx="393">
                  <c:v>1687785711.1499999</c:v>
                </c:pt>
                <c:pt idx="394">
                  <c:v>1522999163.2399998</c:v>
                </c:pt>
                <c:pt idx="395">
                  <c:v>1378820001.3799999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C7-4AA8-9EA4-5EC56F795655}"/>
            </c:ext>
          </c:extLst>
        </c:ser>
        <c:ser>
          <c:idx val="2"/>
          <c:order val="2"/>
          <c:tx>
            <c:strRef>
              <c:f>Load_and_Gen!$O$1</c:f>
              <c:strCache>
                <c:ptCount val="1"/>
                <c:pt idx="0">
                  <c:v>New_Invoice_Exposure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Load_and_Gen!$A$2:$A$397</c:f>
              <c:numCache>
                <c:formatCode>d\-mmm\-yy</c:formatCode>
                <c:ptCount val="396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  <c:pt idx="61">
                  <c:v>44835</c:v>
                </c:pt>
                <c:pt idx="62">
                  <c:v>44836</c:v>
                </c:pt>
                <c:pt idx="63">
                  <c:v>44837</c:v>
                </c:pt>
                <c:pt idx="64">
                  <c:v>44838</c:v>
                </c:pt>
                <c:pt idx="65">
                  <c:v>44839</c:v>
                </c:pt>
                <c:pt idx="66">
                  <c:v>44840</c:v>
                </c:pt>
                <c:pt idx="67">
                  <c:v>44841</c:v>
                </c:pt>
                <c:pt idx="68">
                  <c:v>44842</c:v>
                </c:pt>
                <c:pt idx="69">
                  <c:v>44843</c:v>
                </c:pt>
                <c:pt idx="70">
                  <c:v>44844</c:v>
                </c:pt>
                <c:pt idx="71">
                  <c:v>44845</c:v>
                </c:pt>
                <c:pt idx="72">
                  <c:v>44846</c:v>
                </c:pt>
                <c:pt idx="73">
                  <c:v>44847</c:v>
                </c:pt>
                <c:pt idx="74">
                  <c:v>44848</c:v>
                </c:pt>
                <c:pt idx="75">
                  <c:v>44849</c:v>
                </c:pt>
                <c:pt idx="76">
                  <c:v>44850</c:v>
                </c:pt>
                <c:pt idx="77">
                  <c:v>44851</c:v>
                </c:pt>
                <c:pt idx="78">
                  <c:v>44852</c:v>
                </c:pt>
                <c:pt idx="79">
                  <c:v>44853</c:v>
                </c:pt>
                <c:pt idx="80">
                  <c:v>44854</c:v>
                </c:pt>
                <c:pt idx="81">
                  <c:v>44855</c:v>
                </c:pt>
                <c:pt idx="82">
                  <c:v>44856</c:v>
                </c:pt>
                <c:pt idx="83">
                  <c:v>44857</c:v>
                </c:pt>
                <c:pt idx="84">
                  <c:v>44858</c:v>
                </c:pt>
                <c:pt idx="85">
                  <c:v>44859</c:v>
                </c:pt>
                <c:pt idx="86">
                  <c:v>44860</c:v>
                </c:pt>
                <c:pt idx="87">
                  <c:v>44861</c:v>
                </c:pt>
                <c:pt idx="88">
                  <c:v>44862</c:v>
                </c:pt>
                <c:pt idx="89">
                  <c:v>44863</c:v>
                </c:pt>
                <c:pt idx="90">
                  <c:v>44864</c:v>
                </c:pt>
                <c:pt idx="91">
                  <c:v>44865</c:v>
                </c:pt>
                <c:pt idx="92">
                  <c:v>44866</c:v>
                </c:pt>
                <c:pt idx="93">
                  <c:v>44867</c:v>
                </c:pt>
                <c:pt idx="94">
                  <c:v>44868</c:v>
                </c:pt>
                <c:pt idx="95">
                  <c:v>44869</c:v>
                </c:pt>
                <c:pt idx="96">
                  <c:v>44870</c:v>
                </c:pt>
                <c:pt idx="97">
                  <c:v>44871</c:v>
                </c:pt>
                <c:pt idx="98">
                  <c:v>44872</c:v>
                </c:pt>
                <c:pt idx="99">
                  <c:v>44873</c:v>
                </c:pt>
                <c:pt idx="100">
                  <c:v>44874</c:v>
                </c:pt>
                <c:pt idx="101">
                  <c:v>44875</c:v>
                </c:pt>
                <c:pt idx="102">
                  <c:v>44876</c:v>
                </c:pt>
                <c:pt idx="103">
                  <c:v>44877</c:v>
                </c:pt>
                <c:pt idx="104">
                  <c:v>44878</c:v>
                </c:pt>
                <c:pt idx="105">
                  <c:v>44879</c:v>
                </c:pt>
                <c:pt idx="106">
                  <c:v>44880</c:v>
                </c:pt>
                <c:pt idx="107">
                  <c:v>44881</c:v>
                </c:pt>
                <c:pt idx="108">
                  <c:v>44882</c:v>
                </c:pt>
                <c:pt idx="109">
                  <c:v>44883</c:v>
                </c:pt>
                <c:pt idx="110">
                  <c:v>44884</c:v>
                </c:pt>
                <c:pt idx="111">
                  <c:v>44885</c:v>
                </c:pt>
                <c:pt idx="112">
                  <c:v>44886</c:v>
                </c:pt>
                <c:pt idx="113">
                  <c:v>44887</c:v>
                </c:pt>
                <c:pt idx="114">
                  <c:v>44888</c:v>
                </c:pt>
                <c:pt idx="115">
                  <c:v>44889</c:v>
                </c:pt>
                <c:pt idx="116">
                  <c:v>44890</c:v>
                </c:pt>
                <c:pt idx="117">
                  <c:v>44891</c:v>
                </c:pt>
                <c:pt idx="118">
                  <c:v>44892</c:v>
                </c:pt>
                <c:pt idx="119">
                  <c:v>44893</c:v>
                </c:pt>
                <c:pt idx="120">
                  <c:v>44894</c:v>
                </c:pt>
                <c:pt idx="121">
                  <c:v>44895</c:v>
                </c:pt>
                <c:pt idx="122">
                  <c:v>44896</c:v>
                </c:pt>
                <c:pt idx="123">
                  <c:v>44897</c:v>
                </c:pt>
                <c:pt idx="124">
                  <c:v>44898</c:v>
                </c:pt>
                <c:pt idx="125">
                  <c:v>44899</c:v>
                </c:pt>
                <c:pt idx="126">
                  <c:v>44900</c:v>
                </c:pt>
                <c:pt idx="127">
                  <c:v>44901</c:v>
                </c:pt>
                <c:pt idx="128">
                  <c:v>44902</c:v>
                </c:pt>
                <c:pt idx="129">
                  <c:v>44903</c:v>
                </c:pt>
                <c:pt idx="130">
                  <c:v>44904</c:v>
                </c:pt>
                <c:pt idx="131">
                  <c:v>44905</c:v>
                </c:pt>
                <c:pt idx="132">
                  <c:v>44906</c:v>
                </c:pt>
                <c:pt idx="133">
                  <c:v>44907</c:v>
                </c:pt>
                <c:pt idx="134">
                  <c:v>44908</c:v>
                </c:pt>
                <c:pt idx="135">
                  <c:v>44909</c:v>
                </c:pt>
                <c:pt idx="136">
                  <c:v>44910</c:v>
                </c:pt>
                <c:pt idx="137">
                  <c:v>44911</c:v>
                </c:pt>
                <c:pt idx="138">
                  <c:v>44912</c:v>
                </c:pt>
                <c:pt idx="139">
                  <c:v>44913</c:v>
                </c:pt>
                <c:pt idx="140">
                  <c:v>44914</c:v>
                </c:pt>
                <c:pt idx="141">
                  <c:v>44915</c:v>
                </c:pt>
                <c:pt idx="142">
                  <c:v>44916</c:v>
                </c:pt>
                <c:pt idx="143">
                  <c:v>44917</c:v>
                </c:pt>
                <c:pt idx="144">
                  <c:v>44918</c:v>
                </c:pt>
                <c:pt idx="145">
                  <c:v>44919</c:v>
                </c:pt>
                <c:pt idx="146">
                  <c:v>44920</c:v>
                </c:pt>
                <c:pt idx="147">
                  <c:v>44921</c:v>
                </c:pt>
                <c:pt idx="148">
                  <c:v>44922</c:v>
                </c:pt>
                <c:pt idx="149">
                  <c:v>44923</c:v>
                </c:pt>
                <c:pt idx="150">
                  <c:v>44924</c:v>
                </c:pt>
                <c:pt idx="151">
                  <c:v>44925</c:v>
                </c:pt>
                <c:pt idx="152">
                  <c:v>44926</c:v>
                </c:pt>
                <c:pt idx="153">
                  <c:v>44927</c:v>
                </c:pt>
                <c:pt idx="154">
                  <c:v>44928</c:v>
                </c:pt>
                <c:pt idx="155">
                  <c:v>44929</c:v>
                </c:pt>
                <c:pt idx="156">
                  <c:v>44930</c:v>
                </c:pt>
                <c:pt idx="157">
                  <c:v>44931</c:v>
                </c:pt>
                <c:pt idx="158">
                  <c:v>44932</c:v>
                </c:pt>
                <c:pt idx="159">
                  <c:v>44933</c:v>
                </c:pt>
                <c:pt idx="160">
                  <c:v>44934</c:v>
                </c:pt>
                <c:pt idx="161">
                  <c:v>44935</c:v>
                </c:pt>
                <c:pt idx="162">
                  <c:v>44936</c:v>
                </c:pt>
                <c:pt idx="163">
                  <c:v>44937</c:v>
                </c:pt>
                <c:pt idx="164">
                  <c:v>44938</c:v>
                </c:pt>
                <c:pt idx="165">
                  <c:v>44939</c:v>
                </c:pt>
                <c:pt idx="166">
                  <c:v>44940</c:v>
                </c:pt>
                <c:pt idx="167">
                  <c:v>44941</c:v>
                </c:pt>
                <c:pt idx="168">
                  <c:v>44942</c:v>
                </c:pt>
                <c:pt idx="169">
                  <c:v>44943</c:v>
                </c:pt>
                <c:pt idx="170">
                  <c:v>44944</c:v>
                </c:pt>
                <c:pt idx="171">
                  <c:v>44945</c:v>
                </c:pt>
                <c:pt idx="172">
                  <c:v>44946</c:v>
                </c:pt>
                <c:pt idx="173">
                  <c:v>44947</c:v>
                </c:pt>
                <c:pt idx="174">
                  <c:v>44948</c:v>
                </c:pt>
                <c:pt idx="175">
                  <c:v>44949</c:v>
                </c:pt>
                <c:pt idx="176">
                  <c:v>44950</c:v>
                </c:pt>
                <c:pt idx="177">
                  <c:v>44951</c:v>
                </c:pt>
                <c:pt idx="178">
                  <c:v>44952</c:v>
                </c:pt>
                <c:pt idx="179">
                  <c:v>44953</c:v>
                </c:pt>
                <c:pt idx="180">
                  <c:v>44954</c:v>
                </c:pt>
                <c:pt idx="181">
                  <c:v>44955</c:v>
                </c:pt>
                <c:pt idx="182">
                  <c:v>44956</c:v>
                </c:pt>
                <c:pt idx="183">
                  <c:v>44957</c:v>
                </c:pt>
                <c:pt idx="184">
                  <c:v>44958</c:v>
                </c:pt>
                <c:pt idx="185">
                  <c:v>44959</c:v>
                </c:pt>
                <c:pt idx="186">
                  <c:v>44960</c:v>
                </c:pt>
                <c:pt idx="187">
                  <c:v>44961</c:v>
                </c:pt>
                <c:pt idx="188">
                  <c:v>44962</c:v>
                </c:pt>
                <c:pt idx="189">
                  <c:v>44963</c:v>
                </c:pt>
                <c:pt idx="190">
                  <c:v>44964</c:v>
                </c:pt>
                <c:pt idx="191">
                  <c:v>44965</c:v>
                </c:pt>
                <c:pt idx="192">
                  <c:v>44966</c:v>
                </c:pt>
                <c:pt idx="193">
                  <c:v>44967</c:v>
                </c:pt>
                <c:pt idx="194">
                  <c:v>44968</c:v>
                </c:pt>
                <c:pt idx="195">
                  <c:v>44969</c:v>
                </c:pt>
                <c:pt idx="196">
                  <c:v>44970</c:v>
                </c:pt>
                <c:pt idx="197">
                  <c:v>44971</c:v>
                </c:pt>
                <c:pt idx="198">
                  <c:v>44972</c:v>
                </c:pt>
                <c:pt idx="199">
                  <c:v>44973</c:v>
                </c:pt>
                <c:pt idx="200">
                  <c:v>44974</c:v>
                </c:pt>
                <c:pt idx="201">
                  <c:v>44975</c:v>
                </c:pt>
                <c:pt idx="202">
                  <c:v>44976</c:v>
                </c:pt>
                <c:pt idx="203">
                  <c:v>44977</c:v>
                </c:pt>
                <c:pt idx="204">
                  <c:v>44978</c:v>
                </c:pt>
                <c:pt idx="205">
                  <c:v>44979</c:v>
                </c:pt>
                <c:pt idx="206">
                  <c:v>44980</c:v>
                </c:pt>
                <c:pt idx="207">
                  <c:v>44981</c:v>
                </c:pt>
                <c:pt idx="208">
                  <c:v>44982</c:v>
                </c:pt>
                <c:pt idx="209">
                  <c:v>44983</c:v>
                </c:pt>
                <c:pt idx="210">
                  <c:v>44984</c:v>
                </c:pt>
                <c:pt idx="211">
                  <c:v>44985</c:v>
                </c:pt>
                <c:pt idx="212">
                  <c:v>44986</c:v>
                </c:pt>
                <c:pt idx="213">
                  <c:v>44987</c:v>
                </c:pt>
                <c:pt idx="214">
                  <c:v>44988</c:v>
                </c:pt>
                <c:pt idx="215">
                  <c:v>44989</c:v>
                </c:pt>
                <c:pt idx="216">
                  <c:v>44990</c:v>
                </c:pt>
                <c:pt idx="217">
                  <c:v>44991</c:v>
                </c:pt>
                <c:pt idx="218">
                  <c:v>44992</c:v>
                </c:pt>
                <c:pt idx="219">
                  <c:v>44993</c:v>
                </c:pt>
                <c:pt idx="220">
                  <c:v>44994</c:v>
                </c:pt>
                <c:pt idx="221">
                  <c:v>44995</c:v>
                </c:pt>
                <c:pt idx="222">
                  <c:v>44996</c:v>
                </c:pt>
                <c:pt idx="223">
                  <c:v>44997</c:v>
                </c:pt>
                <c:pt idx="224">
                  <c:v>44998</c:v>
                </c:pt>
                <c:pt idx="225">
                  <c:v>44999</c:v>
                </c:pt>
                <c:pt idx="226">
                  <c:v>45000</c:v>
                </c:pt>
                <c:pt idx="227">
                  <c:v>45001</c:v>
                </c:pt>
                <c:pt idx="228">
                  <c:v>45002</c:v>
                </c:pt>
                <c:pt idx="229">
                  <c:v>45003</c:v>
                </c:pt>
                <c:pt idx="230">
                  <c:v>45004</c:v>
                </c:pt>
                <c:pt idx="231">
                  <c:v>45005</c:v>
                </c:pt>
                <c:pt idx="232">
                  <c:v>45006</c:v>
                </c:pt>
                <c:pt idx="233">
                  <c:v>45007</c:v>
                </c:pt>
                <c:pt idx="234">
                  <c:v>45008</c:v>
                </c:pt>
                <c:pt idx="235">
                  <c:v>45009</c:v>
                </c:pt>
                <c:pt idx="236">
                  <c:v>45010</c:v>
                </c:pt>
                <c:pt idx="237">
                  <c:v>45011</c:v>
                </c:pt>
                <c:pt idx="238">
                  <c:v>45012</c:v>
                </c:pt>
                <c:pt idx="239">
                  <c:v>45013</c:v>
                </c:pt>
                <c:pt idx="240">
                  <c:v>45014</c:v>
                </c:pt>
                <c:pt idx="241">
                  <c:v>45015</c:v>
                </c:pt>
                <c:pt idx="242">
                  <c:v>45016</c:v>
                </c:pt>
                <c:pt idx="243">
                  <c:v>45017</c:v>
                </c:pt>
                <c:pt idx="244">
                  <c:v>45018</c:v>
                </c:pt>
                <c:pt idx="245">
                  <c:v>45019</c:v>
                </c:pt>
                <c:pt idx="246">
                  <c:v>45020</c:v>
                </c:pt>
                <c:pt idx="247">
                  <c:v>45021</c:v>
                </c:pt>
                <c:pt idx="248">
                  <c:v>45022</c:v>
                </c:pt>
                <c:pt idx="249">
                  <c:v>45023</c:v>
                </c:pt>
                <c:pt idx="250">
                  <c:v>45024</c:v>
                </c:pt>
                <c:pt idx="251">
                  <c:v>45025</c:v>
                </c:pt>
                <c:pt idx="252">
                  <c:v>45026</c:v>
                </c:pt>
                <c:pt idx="253">
                  <c:v>45027</c:v>
                </c:pt>
                <c:pt idx="254">
                  <c:v>45028</c:v>
                </c:pt>
                <c:pt idx="255">
                  <c:v>45029</c:v>
                </c:pt>
                <c:pt idx="256">
                  <c:v>45030</c:v>
                </c:pt>
                <c:pt idx="257">
                  <c:v>45031</c:v>
                </c:pt>
                <c:pt idx="258">
                  <c:v>45032</c:v>
                </c:pt>
                <c:pt idx="259">
                  <c:v>45033</c:v>
                </c:pt>
                <c:pt idx="260">
                  <c:v>45034</c:v>
                </c:pt>
                <c:pt idx="261">
                  <c:v>45035</c:v>
                </c:pt>
                <c:pt idx="262">
                  <c:v>45036</c:v>
                </c:pt>
                <c:pt idx="263">
                  <c:v>45037</c:v>
                </c:pt>
                <c:pt idx="264">
                  <c:v>45038</c:v>
                </c:pt>
                <c:pt idx="265">
                  <c:v>45039</c:v>
                </c:pt>
                <c:pt idx="266">
                  <c:v>45040</c:v>
                </c:pt>
                <c:pt idx="267">
                  <c:v>45041</c:v>
                </c:pt>
                <c:pt idx="268">
                  <c:v>45042</c:v>
                </c:pt>
                <c:pt idx="269">
                  <c:v>45043</c:v>
                </c:pt>
                <c:pt idx="270">
                  <c:v>45044</c:v>
                </c:pt>
                <c:pt idx="271">
                  <c:v>45045</c:v>
                </c:pt>
                <c:pt idx="272">
                  <c:v>45046</c:v>
                </c:pt>
                <c:pt idx="273">
                  <c:v>45047</c:v>
                </c:pt>
                <c:pt idx="274">
                  <c:v>45048</c:v>
                </c:pt>
                <c:pt idx="275">
                  <c:v>45049</c:v>
                </c:pt>
                <c:pt idx="276">
                  <c:v>45050</c:v>
                </c:pt>
                <c:pt idx="277">
                  <c:v>45051</c:v>
                </c:pt>
                <c:pt idx="278">
                  <c:v>45052</c:v>
                </c:pt>
                <c:pt idx="279">
                  <c:v>45053</c:v>
                </c:pt>
                <c:pt idx="280">
                  <c:v>45054</c:v>
                </c:pt>
                <c:pt idx="281">
                  <c:v>45055</c:v>
                </c:pt>
                <c:pt idx="282">
                  <c:v>45056</c:v>
                </c:pt>
                <c:pt idx="283">
                  <c:v>45057</c:v>
                </c:pt>
                <c:pt idx="284">
                  <c:v>45058</c:v>
                </c:pt>
                <c:pt idx="285">
                  <c:v>45059</c:v>
                </c:pt>
                <c:pt idx="286">
                  <c:v>45060</c:v>
                </c:pt>
                <c:pt idx="287">
                  <c:v>45061</c:v>
                </c:pt>
                <c:pt idx="288">
                  <c:v>45062</c:v>
                </c:pt>
                <c:pt idx="289">
                  <c:v>45063</c:v>
                </c:pt>
                <c:pt idx="290">
                  <c:v>45064</c:v>
                </c:pt>
                <c:pt idx="291">
                  <c:v>45065</c:v>
                </c:pt>
                <c:pt idx="292">
                  <c:v>45066</c:v>
                </c:pt>
                <c:pt idx="293">
                  <c:v>45067</c:v>
                </c:pt>
                <c:pt idx="294">
                  <c:v>45068</c:v>
                </c:pt>
                <c:pt idx="295">
                  <c:v>45069</c:v>
                </c:pt>
                <c:pt idx="296">
                  <c:v>45070</c:v>
                </c:pt>
                <c:pt idx="297">
                  <c:v>45071</c:v>
                </c:pt>
                <c:pt idx="298">
                  <c:v>45072</c:v>
                </c:pt>
                <c:pt idx="299">
                  <c:v>45073</c:v>
                </c:pt>
                <c:pt idx="300">
                  <c:v>45074</c:v>
                </c:pt>
                <c:pt idx="301">
                  <c:v>45075</c:v>
                </c:pt>
                <c:pt idx="302">
                  <c:v>45076</c:v>
                </c:pt>
                <c:pt idx="303">
                  <c:v>45077</c:v>
                </c:pt>
                <c:pt idx="304">
                  <c:v>45078</c:v>
                </c:pt>
                <c:pt idx="305">
                  <c:v>45079</c:v>
                </c:pt>
                <c:pt idx="306">
                  <c:v>45080</c:v>
                </c:pt>
                <c:pt idx="307">
                  <c:v>45081</c:v>
                </c:pt>
                <c:pt idx="308">
                  <c:v>45082</c:v>
                </c:pt>
                <c:pt idx="309">
                  <c:v>45083</c:v>
                </c:pt>
                <c:pt idx="310">
                  <c:v>45084</c:v>
                </c:pt>
                <c:pt idx="311">
                  <c:v>45085</c:v>
                </c:pt>
                <c:pt idx="312">
                  <c:v>45086</c:v>
                </c:pt>
                <c:pt idx="313">
                  <c:v>45087</c:v>
                </c:pt>
                <c:pt idx="314">
                  <c:v>45088</c:v>
                </c:pt>
                <c:pt idx="315">
                  <c:v>45089</c:v>
                </c:pt>
                <c:pt idx="316">
                  <c:v>45090</c:v>
                </c:pt>
                <c:pt idx="317">
                  <c:v>45091</c:v>
                </c:pt>
                <c:pt idx="318">
                  <c:v>45092</c:v>
                </c:pt>
                <c:pt idx="319">
                  <c:v>45093</c:v>
                </c:pt>
                <c:pt idx="320">
                  <c:v>45094</c:v>
                </c:pt>
                <c:pt idx="321">
                  <c:v>45095</c:v>
                </c:pt>
                <c:pt idx="322">
                  <c:v>45096</c:v>
                </c:pt>
                <c:pt idx="323">
                  <c:v>45097</c:v>
                </c:pt>
                <c:pt idx="324">
                  <c:v>45098</c:v>
                </c:pt>
                <c:pt idx="325">
                  <c:v>45099</c:v>
                </c:pt>
                <c:pt idx="326">
                  <c:v>45100</c:v>
                </c:pt>
                <c:pt idx="327">
                  <c:v>45101</c:v>
                </c:pt>
                <c:pt idx="328">
                  <c:v>45102</c:v>
                </c:pt>
                <c:pt idx="329">
                  <c:v>45103</c:v>
                </c:pt>
                <c:pt idx="330">
                  <c:v>45104</c:v>
                </c:pt>
                <c:pt idx="331">
                  <c:v>45105</c:v>
                </c:pt>
                <c:pt idx="332">
                  <c:v>45106</c:v>
                </c:pt>
                <c:pt idx="333">
                  <c:v>45107</c:v>
                </c:pt>
                <c:pt idx="334">
                  <c:v>45108</c:v>
                </c:pt>
                <c:pt idx="335">
                  <c:v>45109</c:v>
                </c:pt>
                <c:pt idx="336">
                  <c:v>45110</c:v>
                </c:pt>
                <c:pt idx="337">
                  <c:v>45111</c:v>
                </c:pt>
                <c:pt idx="338">
                  <c:v>45112</c:v>
                </c:pt>
                <c:pt idx="339">
                  <c:v>45113</c:v>
                </c:pt>
                <c:pt idx="340">
                  <c:v>45114</c:v>
                </c:pt>
                <c:pt idx="341">
                  <c:v>45115</c:v>
                </c:pt>
                <c:pt idx="342">
                  <c:v>45116</c:v>
                </c:pt>
                <c:pt idx="343">
                  <c:v>45117</c:v>
                </c:pt>
                <c:pt idx="344">
                  <c:v>45118</c:v>
                </c:pt>
                <c:pt idx="345">
                  <c:v>45119</c:v>
                </c:pt>
                <c:pt idx="346">
                  <c:v>45120</c:v>
                </c:pt>
                <c:pt idx="347">
                  <c:v>45121</c:v>
                </c:pt>
                <c:pt idx="348">
                  <c:v>45122</c:v>
                </c:pt>
                <c:pt idx="349">
                  <c:v>45123</c:v>
                </c:pt>
                <c:pt idx="350">
                  <c:v>45124</c:v>
                </c:pt>
                <c:pt idx="351">
                  <c:v>45125</c:v>
                </c:pt>
                <c:pt idx="352">
                  <c:v>45126</c:v>
                </c:pt>
                <c:pt idx="353">
                  <c:v>45127</c:v>
                </c:pt>
                <c:pt idx="354">
                  <c:v>45128</c:v>
                </c:pt>
                <c:pt idx="355">
                  <c:v>45129</c:v>
                </c:pt>
                <c:pt idx="356">
                  <c:v>45130</c:v>
                </c:pt>
                <c:pt idx="357">
                  <c:v>45131</c:v>
                </c:pt>
                <c:pt idx="358">
                  <c:v>45132</c:v>
                </c:pt>
                <c:pt idx="359">
                  <c:v>45133</c:v>
                </c:pt>
                <c:pt idx="360">
                  <c:v>45134</c:v>
                </c:pt>
                <c:pt idx="361">
                  <c:v>45135</c:v>
                </c:pt>
                <c:pt idx="362">
                  <c:v>45136</c:v>
                </c:pt>
                <c:pt idx="363">
                  <c:v>45137</c:v>
                </c:pt>
                <c:pt idx="364">
                  <c:v>45138</c:v>
                </c:pt>
                <c:pt idx="365">
                  <c:v>45139</c:v>
                </c:pt>
                <c:pt idx="366">
                  <c:v>45140</c:v>
                </c:pt>
                <c:pt idx="367">
                  <c:v>45141</c:v>
                </c:pt>
                <c:pt idx="368">
                  <c:v>45142</c:v>
                </c:pt>
                <c:pt idx="369">
                  <c:v>45143</c:v>
                </c:pt>
                <c:pt idx="370">
                  <c:v>45144</c:v>
                </c:pt>
                <c:pt idx="371">
                  <c:v>45145</c:v>
                </c:pt>
                <c:pt idx="372">
                  <c:v>45146</c:v>
                </c:pt>
                <c:pt idx="373">
                  <c:v>45147</c:v>
                </c:pt>
                <c:pt idx="374">
                  <c:v>45148</c:v>
                </c:pt>
                <c:pt idx="375">
                  <c:v>45149</c:v>
                </c:pt>
                <c:pt idx="376">
                  <c:v>45150</c:v>
                </c:pt>
                <c:pt idx="377">
                  <c:v>45151</c:v>
                </c:pt>
                <c:pt idx="378">
                  <c:v>45152</c:v>
                </c:pt>
                <c:pt idx="379">
                  <c:v>45153</c:v>
                </c:pt>
                <c:pt idx="380">
                  <c:v>45154</c:v>
                </c:pt>
                <c:pt idx="381">
                  <c:v>45155</c:v>
                </c:pt>
                <c:pt idx="382">
                  <c:v>45156</c:v>
                </c:pt>
                <c:pt idx="383">
                  <c:v>45157</c:v>
                </c:pt>
                <c:pt idx="384">
                  <c:v>45158</c:v>
                </c:pt>
                <c:pt idx="385">
                  <c:v>45159</c:v>
                </c:pt>
                <c:pt idx="386">
                  <c:v>45160</c:v>
                </c:pt>
                <c:pt idx="387">
                  <c:v>45161</c:v>
                </c:pt>
                <c:pt idx="388">
                  <c:v>45162</c:v>
                </c:pt>
                <c:pt idx="389">
                  <c:v>45163</c:v>
                </c:pt>
                <c:pt idx="390">
                  <c:v>45164</c:v>
                </c:pt>
                <c:pt idx="391">
                  <c:v>45165</c:v>
                </c:pt>
                <c:pt idx="392">
                  <c:v>45166</c:v>
                </c:pt>
                <c:pt idx="393">
                  <c:v>45167</c:v>
                </c:pt>
                <c:pt idx="394">
                  <c:v>45168</c:v>
                </c:pt>
                <c:pt idx="395">
                  <c:v>45169</c:v>
                </c:pt>
              </c:numCache>
            </c:numRef>
          </c:cat>
          <c:val>
            <c:numRef>
              <c:f>Load_and_Gen!$O$2:$O$397</c:f>
              <c:numCache>
                <c:formatCode>#,##0.00</c:formatCode>
                <c:ptCount val="396"/>
                <c:pt idx="0">
                  <c:v>118267265.65000005</c:v>
                </c:pt>
                <c:pt idx="1">
                  <c:v>49462471.459999941</c:v>
                </c:pt>
                <c:pt idx="2">
                  <c:v>35851872.199999988</c:v>
                </c:pt>
                <c:pt idx="3">
                  <c:v>37643201.859999955</c:v>
                </c:pt>
                <c:pt idx="4">
                  <c:v>34966745.010000035</c:v>
                </c:pt>
                <c:pt idx="5">
                  <c:v>26422718.589999937</c:v>
                </c:pt>
                <c:pt idx="6">
                  <c:v>34753723.279999971</c:v>
                </c:pt>
                <c:pt idx="7">
                  <c:v>34753723.279999927</c:v>
                </c:pt>
                <c:pt idx="8">
                  <c:v>23049011.690000005</c:v>
                </c:pt>
                <c:pt idx="9">
                  <c:v>12897088.030000055</c:v>
                </c:pt>
                <c:pt idx="10">
                  <c:v>10725267.039999943</c:v>
                </c:pt>
                <c:pt idx="11">
                  <c:v>7941457.7300000601</c:v>
                </c:pt>
                <c:pt idx="12">
                  <c:v>7317814.0100000091</c:v>
                </c:pt>
                <c:pt idx="13">
                  <c:v>16839770.090000011</c:v>
                </c:pt>
                <c:pt idx="14">
                  <c:v>16839770.090000059</c:v>
                </c:pt>
                <c:pt idx="15">
                  <c:v>135580046.62000006</c:v>
                </c:pt>
                <c:pt idx="16">
                  <c:v>122372861.23000002</c:v>
                </c:pt>
                <c:pt idx="17">
                  <c:v>122103533.34999996</c:v>
                </c:pt>
                <c:pt idx="18">
                  <c:v>129742894.22000006</c:v>
                </c:pt>
                <c:pt idx="19">
                  <c:v>83800138.719999909</c:v>
                </c:pt>
                <c:pt idx="20">
                  <c:v>82084950.050000042</c:v>
                </c:pt>
                <c:pt idx="21">
                  <c:v>82084950.050000012</c:v>
                </c:pt>
                <c:pt idx="22">
                  <c:v>59771422.800000004</c:v>
                </c:pt>
                <c:pt idx="23">
                  <c:v>39744654.699999973</c:v>
                </c:pt>
                <c:pt idx="24">
                  <c:v>-20868056.810000047</c:v>
                </c:pt>
                <c:pt idx="25">
                  <c:v>-8256028.5199999828</c:v>
                </c:pt>
                <c:pt idx="26">
                  <c:v>2496286.7500000894</c:v>
                </c:pt>
                <c:pt idx="27">
                  <c:v>9997763.3300000504</c:v>
                </c:pt>
                <c:pt idx="28">
                  <c:v>9098026.2799999863</c:v>
                </c:pt>
                <c:pt idx="29">
                  <c:v>-20840084.609999985</c:v>
                </c:pt>
                <c:pt idx="30">
                  <c:v>-18568502.770000026</c:v>
                </c:pt>
                <c:pt idx="31">
                  <c:v>-8803156.1399999335</c:v>
                </c:pt>
                <c:pt idx="32">
                  <c:v>-495462.90000000596</c:v>
                </c:pt>
                <c:pt idx="33">
                  <c:v>13981596.109999988</c:v>
                </c:pt>
                <c:pt idx="34">
                  <c:v>12611238.790000025</c:v>
                </c:pt>
                <c:pt idx="35">
                  <c:v>12611238.789999988</c:v>
                </c:pt>
                <c:pt idx="36">
                  <c:v>-3434504.8700000346</c:v>
                </c:pt>
                <c:pt idx="37">
                  <c:v>-18647401.269999973</c:v>
                </c:pt>
                <c:pt idx="38">
                  <c:v>-13896396.569999967</c:v>
                </c:pt>
                <c:pt idx="39">
                  <c:v>-12128433.279999992</c:v>
                </c:pt>
                <c:pt idx="40">
                  <c:v>-3332783.4900000161</c:v>
                </c:pt>
                <c:pt idx="41">
                  <c:v>3447933.5300000929</c:v>
                </c:pt>
                <c:pt idx="42">
                  <c:v>3447933.5300000198</c:v>
                </c:pt>
                <c:pt idx="43">
                  <c:v>-528108.21999993594</c:v>
                </c:pt>
                <c:pt idx="44">
                  <c:v>-18684644.779999986</c:v>
                </c:pt>
                <c:pt idx="45">
                  <c:v>91032795.570000008</c:v>
                </c:pt>
                <c:pt idx="46">
                  <c:v>92632589.110000044</c:v>
                </c:pt>
                <c:pt idx="47">
                  <c:v>55773583.780000031</c:v>
                </c:pt>
                <c:pt idx="48">
                  <c:v>57768108.260000013</c:v>
                </c:pt>
                <c:pt idx="49">
                  <c:v>57768108.260000028</c:v>
                </c:pt>
                <c:pt idx="50">
                  <c:v>46874748.170000009</c:v>
                </c:pt>
                <c:pt idx="51">
                  <c:v>40674407.379999995</c:v>
                </c:pt>
                <c:pt idx="52">
                  <c:v>29755421.830000009</c:v>
                </c:pt>
                <c:pt idx="53">
                  <c:v>-13657236.129999956</c:v>
                </c:pt>
                <c:pt idx="54">
                  <c:v>-14649512.200000014</c:v>
                </c:pt>
                <c:pt idx="55">
                  <c:v>-13629461.969999988</c:v>
                </c:pt>
                <c:pt idx="56">
                  <c:v>-13629461.969999971</c:v>
                </c:pt>
                <c:pt idx="57">
                  <c:v>-34326607.35999997</c:v>
                </c:pt>
                <c:pt idx="58">
                  <c:v>-44457597.749999985</c:v>
                </c:pt>
                <c:pt idx="59">
                  <c:v>-44779829.919999957</c:v>
                </c:pt>
                <c:pt idx="60">
                  <c:v>-39900797.399999991</c:v>
                </c:pt>
                <c:pt idx="61">
                  <c:v>-37942170.380000032</c:v>
                </c:pt>
                <c:pt idx="62">
                  <c:v>-35074604.179999955</c:v>
                </c:pt>
                <c:pt idx="63">
                  <c:v>-35074604.18</c:v>
                </c:pt>
                <c:pt idx="64">
                  <c:v>-49323021.989999995</c:v>
                </c:pt>
                <c:pt idx="65">
                  <c:v>-49995992.879999988</c:v>
                </c:pt>
                <c:pt idx="66">
                  <c:v>-53361278.409999982</c:v>
                </c:pt>
                <c:pt idx="67">
                  <c:v>-48472618.470000006</c:v>
                </c:pt>
                <c:pt idx="68">
                  <c:v>-49111445.899999976</c:v>
                </c:pt>
                <c:pt idx="69">
                  <c:v>-40842140.659999959</c:v>
                </c:pt>
                <c:pt idx="70">
                  <c:v>-40842140.659999974</c:v>
                </c:pt>
                <c:pt idx="71">
                  <c:v>-44208203.560000002</c:v>
                </c:pt>
                <c:pt idx="72">
                  <c:v>-44859150.400000006</c:v>
                </c:pt>
                <c:pt idx="73">
                  <c:v>-38445458.769999981</c:v>
                </c:pt>
                <c:pt idx="74">
                  <c:v>53867749.729999989</c:v>
                </c:pt>
                <c:pt idx="75">
                  <c:v>51607500.849999987</c:v>
                </c:pt>
                <c:pt idx="76">
                  <c:v>57078543.429999977</c:v>
                </c:pt>
                <c:pt idx="77">
                  <c:v>57078543.430000007</c:v>
                </c:pt>
                <c:pt idx="78">
                  <c:v>58679301.420000024</c:v>
                </c:pt>
                <c:pt idx="79">
                  <c:v>62747242.599999994</c:v>
                </c:pt>
                <c:pt idx="80">
                  <c:v>66227468.440000035</c:v>
                </c:pt>
                <c:pt idx="81">
                  <c:v>30367643.430000003</c:v>
                </c:pt>
                <c:pt idx="82">
                  <c:v>37078618.509999976</c:v>
                </c:pt>
                <c:pt idx="83">
                  <c:v>42341424.960000008</c:v>
                </c:pt>
                <c:pt idx="84">
                  <c:v>42341424.960000031</c:v>
                </c:pt>
                <c:pt idx="85">
                  <c:v>30032608.069999985</c:v>
                </c:pt>
                <c:pt idx="86">
                  <c:v>-22536637.190000005</c:v>
                </c:pt>
                <c:pt idx="87">
                  <c:v>-22213886.059999984</c:v>
                </c:pt>
                <c:pt idx="88">
                  <c:v>-17169104.999999981</c:v>
                </c:pt>
                <c:pt idx="89">
                  <c:v>-17649283.770000011</c:v>
                </c:pt>
                <c:pt idx="90">
                  <c:v>-10826788.36999999</c:v>
                </c:pt>
                <c:pt idx="91">
                  <c:v>-10826788.370000022</c:v>
                </c:pt>
                <c:pt idx="92">
                  <c:v>-6144912.639999982</c:v>
                </c:pt>
                <c:pt idx="93">
                  <c:v>-15144569.460000014</c:v>
                </c:pt>
                <c:pt idx="94">
                  <c:v>-20981953.539999995</c:v>
                </c:pt>
                <c:pt idx="95">
                  <c:v>-20655185.779999997</c:v>
                </c:pt>
                <c:pt idx="96">
                  <c:v>-27123491.730000012</c:v>
                </c:pt>
                <c:pt idx="97">
                  <c:v>-17342755.860000007</c:v>
                </c:pt>
                <c:pt idx="98">
                  <c:v>-17342755.860000011</c:v>
                </c:pt>
                <c:pt idx="99">
                  <c:v>-19218663.31999997</c:v>
                </c:pt>
                <c:pt idx="100">
                  <c:v>-19352544.160000019</c:v>
                </c:pt>
                <c:pt idx="101">
                  <c:v>-23255030.220000036</c:v>
                </c:pt>
                <c:pt idx="102">
                  <c:v>-6279181.7000000011</c:v>
                </c:pt>
                <c:pt idx="103">
                  <c:v>-5215323.0300000012</c:v>
                </c:pt>
                <c:pt idx="104">
                  <c:v>490370.25999996811</c:v>
                </c:pt>
                <c:pt idx="105">
                  <c:v>490370.2600000099</c:v>
                </c:pt>
                <c:pt idx="106">
                  <c:v>-7611023.3100000061</c:v>
                </c:pt>
                <c:pt idx="107">
                  <c:v>89673983.219999984</c:v>
                </c:pt>
                <c:pt idx="108">
                  <c:v>58835039.120000027</c:v>
                </c:pt>
                <c:pt idx="109">
                  <c:v>59997745.229999967</c:v>
                </c:pt>
                <c:pt idx="110">
                  <c:v>53062554.000000022</c:v>
                </c:pt>
                <c:pt idx="111">
                  <c:v>3084979.5600000145</c:v>
                </c:pt>
                <c:pt idx="112">
                  <c:v>3084979.5600000024</c:v>
                </c:pt>
                <c:pt idx="113">
                  <c:v>-15952885.649999989</c:v>
                </c:pt>
                <c:pt idx="114">
                  <c:v>-22032000.639999986</c:v>
                </c:pt>
                <c:pt idx="115">
                  <c:v>-26619155.440000013</c:v>
                </c:pt>
                <c:pt idx="116">
                  <c:v>-28562916.830000002</c:v>
                </c:pt>
                <c:pt idx="117">
                  <c:v>-25785502.28999998</c:v>
                </c:pt>
                <c:pt idx="118">
                  <c:v>-17534428.029999968</c:v>
                </c:pt>
                <c:pt idx="119">
                  <c:v>-17534428.029999971</c:v>
                </c:pt>
                <c:pt idx="120">
                  <c:v>-19562668.239999995</c:v>
                </c:pt>
                <c:pt idx="121">
                  <c:v>-23425965.719999976</c:v>
                </c:pt>
                <c:pt idx="122">
                  <c:v>-22562856.699999988</c:v>
                </c:pt>
                <c:pt idx="123">
                  <c:v>-15109954.199999969</c:v>
                </c:pt>
                <c:pt idx="124">
                  <c:v>-15481027.76999996</c:v>
                </c:pt>
                <c:pt idx="125">
                  <c:v>-8858287.0399999917</c:v>
                </c:pt>
                <c:pt idx="126">
                  <c:v>-8858287.0399999823</c:v>
                </c:pt>
                <c:pt idx="127">
                  <c:v>-15603827.990000006</c:v>
                </c:pt>
                <c:pt idx="128">
                  <c:v>-18779989.529999964</c:v>
                </c:pt>
                <c:pt idx="129">
                  <c:v>-22179289.249999966</c:v>
                </c:pt>
                <c:pt idx="130">
                  <c:v>-21903529.679999996</c:v>
                </c:pt>
                <c:pt idx="131">
                  <c:v>102089416.74000001</c:v>
                </c:pt>
                <c:pt idx="132">
                  <c:v>105364250.54000001</c:v>
                </c:pt>
                <c:pt idx="133">
                  <c:v>105364250.53999999</c:v>
                </c:pt>
                <c:pt idx="134">
                  <c:v>98978424.25</c:v>
                </c:pt>
                <c:pt idx="135">
                  <c:v>160351475.83999994</c:v>
                </c:pt>
                <c:pt idx="136">
                  <c:v>206842926.2400001</c:v>
                </c:pt>
                <c:pt idx="137">
                  <c:v>173915323.76999992</c:v>
                </c:pt>
                <c:pt idx="138">
                  <c:v>119035931.94</c:v>
                </c:pt>
                <c:pt idx="139">
                  <c:v>119587730.31999996</c:v>
                </c:pt>
                <c:pt idx="140">
                  <c:v>124825895.10000004</c:v>
                </c:pt>
                <c:pt idx="141">
                  <c:v>120438379.04999997</c:v>
                </c:pt>
                <c:pt idx="142">
                  <c:v>122803928.05999994</c:v>
                </c:pt>
                <c:pt idx="143">
                  <c:v>68847970.669999987</c:v>
                </c:pt>
                <c:pt idx="144">
                  <c:v>68432371.469999969</c:v>
                </c:pt>
                <c:pt idx="145">
                  <c:v>66879987.729999982</c:v>
                </c:pt>
                <c:pt idx="146">
                  <c:v>65411554.439999968</c:v>
                </c:pt>
                <c:pt idx="147">
                  <c:v>61825148.140000015</c:v>
                </c:pt>
                <c:pt idx="148">
                  <c:v>44498437.569999911</c:v>
                </c:pt>
                <c:pt idx="149">
                  <c:v>39495575.809999987</c:v>
                </c:pt>
                <c:pt idx="150">
                  <c:v>44772752.859999985</c:v>
                </c:pt>
                <c:pt idx="151">
                  <c:v>58717781.539999962</c:v>
                </c:pt>
                <c:pt idx="152">
                  <c:v>66108661.219999999</c:v>
                </c:pt>
                <c:pt idx="153">
                  <c:v>65461466.43999999</c:v>
                </c:pt>
                <c:pt idx="154">
                  <c:v>65461466.439999968</c:v>
                </c:pt>
                <c:pt idx="155">
                  <c:v>65461466.44000002</c:v>
                </c:pt>
                <c:pt idx="156">
                  <c:v>62802216.869999968</c:v>
                </c:pt>
                <c:pt idx="157">
                  <c:v>19506566.129999984</c:v>
                </c:pt>
                <c:pt idx="158">
                  <c:v>-18785696.960000008</c:v>
                </c:pt>
                <c:pt idx="159">
                  <c:v>-15710668.000000007</c:v>
                </c:pt>
                <c:pt idx="160">
                  <c:v>-13871558.920000006</c:v>
                </c:pt>
                <c:pt idx="161">
                  <c:v>-15983018.110000014</c:v>
                </c:pt>
                <c:pt idx="162">
                  <c:v>-16949027.369999997</c:v>
                </c:pt>
                <c:pt idx="163">
                  <c:v>-19126980.989999991</c:v>
                </c:pt>
                <c:pt idx="164">
                  <c:v>-22926888.529999994</c:v>
                </c:pt>
                <c:pt idx="165">
                  <c:v>-30173319.960000001</c:v>
                </c:pt>
                <c:pt idx="166">
                  <c:v>82446535.930000007</c:v>
                </c:pt>
                <c:pt idx="167">
                  <c:v>81647532.11999999</c:v>
                </c:pt>
                <c:pt idx="168">
                  <c:v>81647532.120000005</c:v>
                </c:pt>
                <c:pt idx="169">
                  <c:v>78841037.420000017</c:v>
                </c:pt>
                <c:pt idx="170">
                  <c:v>72794941.610000029</c:v>
                </c:pt>
                <c:pt idx="171">
                  <c:v>79077673.079999968</c:v>
                </c:pt>
                <c:pt idx="172">
                  <c:v>32550891.310000002</c:v>
                </c:pt>
                <c:pt idx="173">
                  <c:v>24221493.830000009</c:v>
                </c:pt>
                <c:pt idx="174">
                  <c:v>25410958.659999996</c:v>
                </c:pt>
                <c:pt idx="175">
                  <c:v>25410958.659999996</c:v>
                </c:pt>
                <c:pt idx="176">
                  <c:v>26413808.84999999</c:v>
                </c:pt>
                <c:pt idx="177">
                  <c:v>-27776526.710000016</c:v>
                </c:pt>
                <c:pt idx="178">
                  <c:v>-27437651.649999991</c:v>
                </c:pt>
                <c:pt idx="179">
                  <c:v>-29590492.380000014</c:v>
                </c:pt>
                <c:pt idx="180">
                  <c:v>-33976569.689999998</c:v>
                </c:pt>
                <c:pt idx="181">
                  <c:v>-27434760.11999999</c:v>
                </c:pt>
                <c:pt idx="182">
                  <c:v>-27434760.119999982</c:v>
                </c:pt>
                <c:pt idx="183">
                  <c:v>-32240110.749999996</c:v>
                </c:pt>
                <c:pt idx="184">
                  <c:v>-32844149.530000016</c:v>
                </c:pt>
                <c:pt idx="185">
                  <c:v>-28748267.15000001</c:v>
                </c:pt>
                <c:pt idx="186">
                  <c:v>-17822136.120000012</c:v>
                </c:pt>
                <c:pt idx="187">
                  <c:v>-13630321.909999982</c:v>
                </c:pt>
                <c:pt idx="188">
                  <c:v>-9123762.6500000022</c:v>
                </c:pt>
                <c:pt idx="189">
                  <c:v>-9123762.6499999911</c:v>
                </c:pt>
                <c:pt idx="190">
                  <c:v>-14674238.930000011</c:v>
                </c:pt>
                <c:pt idx="191">
                  <c:v>-21086483.539999984</c:v>
                </c:pt>
                <c:pt idx="192">
                  <c:v>-18080616.840000026</c:v>
                </c:pt>
                <c:pt idx="193">
                  <c:v>-10110286.670000035</c:v>
                </c:pt>
                <c:pt idx="194">
                  <c:v>4463871.3200000338</c:v>
                </c:pt>
                <c:pt idx="195">
                  <c:v>5885898.1499999985</c:v>
                </c:pt>
                <c:pt idx="196">
                  <c:v>5847740.0800000206</c:v>
                </c:pt>
                <c:pt idx="197">
                  <c:v>-13290360.940000001</c:v>
                </c:pt>
                <c:pt idx="198">
                  <c:v>74424599.140000001</c:v>
                </c:pt>
                <c:pt idx="199">
                  <c:v>77509780.819999993</c:v>
                </c:pt>
                <c:pt idx="200">
                  <c:v>43388708.50999999</c:v>
                </c:pt>
                <c:pt idx="201">
                  <c:v>45912449.529999971</c:v>
                </c:pt>
                <c:pt idx="202">
                  <c:v>46734523.789999977</c:v>
                </c:pt>
                <c:pt idx="203">
                  <c:v>46734523.789999992</c:v>
                </c:pt>
                <c:pt idx="204">
                  <c:v>32108976.990000002</c:v>
                </c:pt>
                <c:pt idx="205">
                  <c:v>-12497359.920000017</c:v>
                </c:pt>
                <c:pt idx="206">
                  <c:v>-12579733.189999988</c:v>
                </c:pt>
                <c:pt idx="207">
                  <c:v>-16021113.899999972</c:v>
                </c:pt>
                <c:pt idx="208">
                  <c:v>-13333465.579999996</c:v>
                </c:pt>
                <c:pt idx="209">
                  <c:v>-5524603.5299999714</c:v>
                </c:pt>
                <c:pt idx="210">
                  <c:v>-5524603.5300000049</c:v>
                </c:pt>
                <c:pt idx="211">
                  <c:v>-9963050.1400000229</c:v>
                </c:pt>
                <c:pt idx="212">
                  <c:v>-10934321.769999981</c:v>
                </c:pt>
                <c:pt idx="213">
                  <c:v>-18095792.830000006</c:v>
                </c:pt>
                <c:pt idx="214">
                  <c:v>-16561068.750000004</c:v>
                </c:pt>
                <c:pt idx="215">
                  <c:v>-17939624.110000011</c:v>
                </c:pt>
                <c:pt idx="216">
                  <c:v>-14446716.909999995</c:v>
                </c:pt>
                <c:pt idx="217">
                  <c:v>-14446716.910000002</c:v>
                </c:pt>
                <c:pt idx="218">
                  <c:v>-21305105.479999986</c:v>
                </c:pt>
                <c:pt idx="219">
                  <c:v>-21699086.640000012</c:v>
                </c:pt>
                <c:pt idx="220">
                  <c:v>-23518270.59999999</c:v>
                </c:pt>
                <c:pt idx="221">
                  <c:v>-20847343.729999974</c:v>
                </c:pt>
                <c:pt idx="222">
                  <c:v>-15086327.930000009</c:v>
                </c:pt>
                <c:pt idx="223">
                  <c:v>-9052932.2699999902</c:v>
                </c:pt>
                <c:pt idx="224">
                  <c:v>-9052932.2699999977</c:v>
                </c:pt>
                <c:pt idx="225">
                  <c:v>-14198595.269999996</c:v>
                </c:pt>
                <c:pt idx="226">
                  <c:v>71247677.899999991</c:v>
                </c:pt>
                <c:pt idx="227">
                  <c:v>75532734.950000003</c:v>
                </c:pt>
                <c:pt idx="228">
                  <c:v>78613201.790000021</c:v>
                </c:pt>
                <c:pt idx="229">
                  <c:v>42031896.849999987</c:v>
                </c:pt>
                <c:pt idx="230">
                  <c:v>54625243.79999999</c:v>
                </c:pt>
                <c:pt idx="231">
                  <c:v>54625243.79999999</c:v>
                </c:pt>
                <c:pt idx="232">
                  <c:v>43128887.610000014</c:v>
                </c:pt>
                <c:pt idx="233">
                  <c:v>39203043.88000001</c:v>
                </c:pt>
                <c:pt idx="234">
                  <c:v>37164629.579999991</c:v>
                </c:pt>
                <c:pt idx="235">
                  <c:v>-24602334.529999997</c:v>
                </c:pt>
                <c:pt idx="236">
                  <c:v>-29411749.449999973</c:v>
                </c:pt>
                <c:pt idx="237">
                  <c:v>-23744807.719999991</c:v>
                </c:pt>
                <c:pt idx="238">
                  <c:v>-23744807.719999991</c:v>
                </c:pt>
                <c:pt idx="239">
                  <c:v>-32844080.889999997</c:v>
                </c:pt>
                <c:pt idx="240">
                  <c:v>-34846375.449999996</c:v>
                </c:pt>
                <c:pt idx="241">
                  <c:v>-32940690.11999999</c:v>
                </c:pt>
                <c:pt idx="242">
                  <c:v>-34523616.079999998</c:v>
                </c:pt>
                <c:pt idx="243">
                  <c:v>-34624313.020000003</c:v>
                </c:pt>
                <c:pt idx="244">
                  <c:v>-31001968.809999999</c:v>
                </c:pt>
                <c:pt idx="245">
                  <c:v>-31001968.809999999</c:v>
                </c:pt>
                <c:pt idx="246">
                  <c:v>-42478600.169999972</c:v>
                </c:pt>
                <c:pt idx="247">
                  <c:v>-43660928.169999987</c:v>
                </c:pt>
                <c:pt idx="248">
                  <c:v>-35111518.959999986</c:v>
                </c:pt>
                <c:pt idx="249">
                  <c:v>-35554949.010000005</c:v>
                </c:pt>
                <c:pt idx="250">
                  <c:v>-33011195.300000004</c:v>
                </c:pt>
                <c:pt idx="251">
                  <c:v>-27656674.359999988</c:v>
                </c:pt>
                <c:pt idx="252">
                  <c:v>-27656674.360000011</c:v>
                </c:pt>
                <c:pt idx="253">
                  <c:v>-44605558.149999991</c:v>
                </c:pt>
                <c:pt idx="254">
                  <c:v>-44316221.219999999</c:v>
                </c:pt>
                <c:pt idx="255">
                  <c:v>-45499217.299999982</c:v>
                </c:pt>
                <c:pt idx="256">
                  <c:v>71697002.25999999</c:v>
                </c:pt>
                <c:pt idx="257">
                  <c:v>78489608.249999985</c:v>
                </c:pt>
                <c:pt idx="258">
                  <c:v>80905319.789999992</c:v>
                </c:pt>
                <c:pt idx="259">
                  <c:v>80905319.789999992</c:v>
                </c:pt>
                <c:pt idx="260">
                  <c:v>67317542.74000001</c:v>
                </c:pt>
                <c:pt idx="261">
                  <c:v>68182188.25</c:v>
                </c:pt>
                <c:pt idx="262">
                  <c:v>31996868.120000001</c:v>
                </c:pt>
                <c:pt idx="263">
                  <c:v>39292762.070000008</c:v>
                </c:pt>
                <c:pt idx="264">
                  <c:v>47210652.810000002</c:v>
                </c:pt>
                <c:pt idx="265">
                  <c:v>40622403.68</c:v>
                </c:pt>
                <c:pt idx="266">
                  <c:v>40622403.68</c:v>
                </c:pt>
                <c:pt idx="267">
                  <c:v>-29085518.519999996</c:v>
                </c:pt>
                <c:pt idx="268">
                  <c:v>-32923169.850000046</c:v>
                </c:pt>
                <c:pt idx="269">
                  <c:v>-38071749.909999974</c:v>
                </c:pt>
                <c:pt idx="270">
                  <c:v>-42334171.93000003</c:v>
                </c:pt>
                <c:pt idx="271">
                  <c:v>-42531574.87000002</c:v>
                </c:pt>
                <c:pt idx="272">
                  <c:v>-39709353.390000008</c:v>
                </c:pt>
                <c:pt idx="273">
                  <c:v>-39689880.200000003</c:v>
                </c:pt>
                <c:pt idx="274">
                  <c:v>-50097319.579999998</c:v>
                </c:pt>
                <c:pt idx="275">
                  <c:v>-53106515.909999996</c:v>
                </c:pt>
                <c:pt idx="276">
                  <c:v>-57161162.75</c:v>
                </c:pt>
                <c:pt idx="277">
                  <c:v>-61013620.509999998</c:v>
                </c:pt>
                <c:pt idx="278">
                  <c:v>-65619122.079999998</c:v>
                </c:pt>
                <c:pt idx="279">
                  <c:v>-61782604.689999998</c:v>
                </c:pt>
                <c:pt idx="280">
                  <c:v>-61782604.689999998</c:v>
                </c:pt>
                <c:pt idx="281">
                  <c:v>-72951845.540000007</c:v>
                </c:pt>
                <c:pt idx="282">
                  <c:v>-76508594.939999998</c:v>
                </c:pt>
                <c:pt idx="283">
                  <c:v>-81779068.260000005</c:v>
                </c:pt>
                <c:pt idx="284">
                  <c:v>-78288337.609999999</c:v>
                </c:pt>
                <c:pt idx="285">
                  <c:v>-70046634.849999994</c:v>
                </c:pt>
                <c:pt idx="286">
                  <c:v>-68347795.109999999</c:v>
                </c:pt>
                <c:pt idx="287">
                  <c:v>-68347795.109999999</c:v>
                </c:pt>
                <c:pt idx="288">
                  <c:v>39764210.899999999</c:v>
                </c:pt>
                <c:pt idx="289">
                  <c:v>30942620.41</c:v>
                </c:pt>
                <c:pt idx="290">
                  <c:v>29348592.219999999</c:v>
                </c:pt>
                <c:pt idx="291">
                  <c:v>-15435481.390000001</c:v>
                </c:pt>
                <c:pt idx="292">
                  <c:v>-15721318.119999999</c:v>
                </c:pt>
                <c:pt idx="293">
                  <c:v>-14479591.640000001</c:v>
                </c:pt>
                <c:pt idx="294">
                  <c:v>-30173003.920000002</c:v>
                </c:pt>
                <c:pt idx="295">
                  <c:v>-98046607.719999999</c:v>
                </c:pt>
                <c:pt idx="296">
                  <c:v>-93701834.879999995</c:v>
                </c:pt>
                <c:pt idx="297">
                  <c:v>-94156439.269999996</c:v>
                </c:pt>
                <c:pt idx="298">
                  <c:v>-82071258.209999993</c:v>
                </c:pt>
                <c:pt idx="299">
                  <c:v>-80835169.75</c:v>
                </c:pt>
                <c:pt idx="300">
                  <c:v>-79150980.159999996</c:v>
                </c:pt>
                <c:pt idx="301">
                  <c:v>-79150980.159999996</c:v>
                </c:pt>
                <c:pt idx="302">
                  <c:v>-86521486.239999995</c:v>
                </c:pt>
                <c:pt idx="303">
                  <c:v>-84698268.299999997</c:v>
                </c:pt>
                <c:pt idx="304">
                  <c:v>-73600776.629999995</c:v>
                </c:pt>
                <c:pt idx="305">
                  <c:v>-70321389.530000016</c:v>
                </c:pt>
                <c:pt idx="306" formatCode="_(* #,##0.00_);_(* \(#,##0.00\);_(* &quot;-&quot;??_);_(@_)">
                  <c:v>-44450409.629999995</c:v>
                </c:pt>
                <c:pt idx="307" formatCode="_(* #,##0.00_);_(* \(#,##0.00\);_(* &quot;-&quot;??_);_(@_)">
                  <c:v>-41252681.330000013</c:v>
                </c:pt>
                <c:pt idx="308" formatCode="_(* #,##0.00_);_(* \(#,##0.00\);_(* &quot;-&quot;??_);_(@_)">
                  <c:v>-41252681.329999998</c:v>
                </c:pt>
                <c:pt idx="309" formatCode="_(* #,##0.00_);_(* \(#,##0.00\);_(* &quot;-&quot;??_);_(@_)">
                  <c:v>-42072615.839999996</c:v>
                </c:pt>
                <c:pt idx="310" formatCode="_(* #,##0.00_);_(* \(#,##0.00\);_(* &quot;-&quot;??_);_(@_)">
                  <c:v>-53172336.650000021</c:v>
                </c:pt>
                <c:pt idx="311" formatCode="_(* #,##0.00_);_(* \(#,##0.00\);_(* &quot;-&quot;??_);_(@_)">
                  <c:v>-3561864.8699999945</c:v>
                </c:pt>
                <c:pt idx="312" formatCode="_(* #,##0.00_);_(* \(#,##0.00\);_(* &quot;-&quot;??_);_(@_)">
                  <c:v>-40767450.189999983</c:v>
                </c:pt>
                <c:pt idx="313" formatCode="_(* #,##0.00_);_(* \(#,##0.00\);_(* &quot;-&quot;??_);_(@_)">
                  <c:v>-110015851.87000006</c:v>
                </c:pt>
                <c:pt idx="314" formatCode="_(* #,##0.00_);_(* \(#,##0.00\);_(* &quot;-&quot;??_);_(@_)">
                  <c:v>-50512481.990000047</c:v>
                </c:pt>
                <c:pt idx="315" formatCode="_(* #,##0.00_);_(* \(#,##0.00\);_(* &quot;-&quot;??_);_(@_)">
                  <c:v>-50512481.990000077</c:v>
                </c:pt>
                <c:pt idx="316" formatCode="_(* #,##0.00_);_(* \(#,##0.00\);_(* &quot;-&quot;??_);_(@_)">
                  <c:v>-175981313.86000007</c:v>
                </c:pt>
                <c:pt idx="317" formatCode="_(* #,##0.00_);_(* \(#,##0.00\);_(* &quot;-&quot;??_);_(@_)">
                  <c:v>-70744775.150000021</c:v>
                </c:pt>
                <c:pt idx="318" formatCode="_(* #,##0.00_);_(* \(#,##0.00\);_(* &quot;-&quot;??_);_(@_)">
                  <c:v>-79641886.529999971</c:v>
                </c:pt>
                <c:pt idx="319" formatCode="_(* #,##0.00_);_(* \(#,##0.00\);_(* &quot;-&quot;??_);_(@_)">
                  <c:v>-81497861.639999971</c:v>
                </c:pt>
                <c:pt idx="320" formatCode="_(* #,##0.00_);_(* \(#,##0.00\);_(* &quot;-&quot;??_);_(@_)">
                  <c:v>-66016064.539999984</c:v>
                </c:pt>
                <c:pt idx="321" formatCode="_(* #,##0.00_);_(* \(#,##0.00\);_(* &quot;-&quot;??_);_(@_)">
                  <c:v>-120633765.34000006</c:v>
                </c:pt>
                <c:pt idx="322" formatCode="_(* #,##0.00_);_(* \(#,##0.00\);_(* &quot;-&quot;??_);_(@_)">
                  <c:v>-120633765.34000006</c:v>
                </c:pt>
                <c:pt idx="323" formatCode="_(* #,##0.00_);_(* \(#,##0.00\);_(* &quot;-&quot;??_);_(@_)">
                  <c:v>-131164513.13000008</c:v>
                </c:pt>
                <c:pt idx="324" formatCode="_(* #,##0.00_);_(* \(#,##0.00\);_(* &quot;-&quot;??_);_(@_)">
                  <c:v>-130157071.64000002</c:v>
                </c:pt>
                <c:pt idx="325" formatCode="_(* #,##0.00_);_(* \(#,##0.00\);_(* &quot;-&quot;??_);_(@_)">
                  <c:v>-144373816.98999989</c:v>
                </c:pt>
                <c:pt idx="326" formatCode="_(* #,##0.00_);_(* \(#,##0.00\);_(* &quot;-&quot;??_);_(@_)">
                  <c:v>-158062674.61000007</c:v>
                </c:pt>
                <c:pt idx="327" formatCode="_(* #,##0.00_);_(* \(#,##0.00\);_(* &quot;-&quot;??_);_(@_)">
                  <c:v>-218731655.46000001</c:v>
                </c:pt>
                <c:pt idx="328" formatCode="_(* #,##0.00_);_(* \(#,##0.00\);_(* &quot;-&quot;??_);_(@_)">
                  <c:v>-211995157.27999997</c:v>
                </c:pt>
                <c:pt idx="329" formatCode="_(* #,##0.00_);_(* \(#,##0.00\);_(* &quot;-&quot;??_);_(@_)">
                  <c:v>-211995157.27999994</c:v>
                </c:pt>
                <c:pt idx="330" formatCode="_(* #,##0.00_);_(* \(#,##0.00\);_(* &quot;-&quot;??_);_(@_)">
                  <c:v>-242910873.28999999</c:v>
                </c:pt>
                <c:pt idx="331" formatCode="_(* #,##0.00_);_(* \(#,##0.00\);_(* &quot;-&quot;??_);_(@_)">
                  <c:v>-199050043.62999991</c:v>
                </c:pt>
                <c:pt idx="332" formatCode="_(* #,##0.00_);_(* \(#,##0.00\);_(* &quot;-&quot;??_);_(@_)">
                  <c:v>-198595555.35999998</c:v>
                </c:pt>
                <c:pt idx="333" formatCode="_(* #,##0.00_);_(* \(#,##0.00\);_(* &quot;-&quot;??_);_(@_)">
                  <c:v>-180859078.26999992</c:v>
                </c:pt>
                <c:pt idx="334" formatCode="General">
                  <c:v>-33212344.350000028</c:v>
                </c:pt>
                <c:pt idx="335" formatCode="General">
                  <c:v>-53644756.620000042</c:v>
                </c:pt>
                <c:pt idx="336" formatCode="General">
                  <c:v>-53644756.619999968</c:v>
                </c:pt>
                <c:pt idx="337" formatCode="General">
                  <c:v>-69034775.179999992</c:v>
                </c:pt>
                <c:pt idx="338" formatCode="General">
                  <c:v>-69846419.219999999</c:v>
                </c:pt>
                <c:pt idx="339" formatCode="General">
                  <c:v>-48829790.560000047</c:v>
                </c:pt>
                <c:pt idx="340" formatCode="General">
                  <c:v>-50920770.020000033</c:v>
                </c:pt>
                <c:pt idx="341" formatCode="General">
                  <c:v>-47849804.900000006</c:v>
                </c:pt>
                <c:pt idx="342" formatCode="General">
                  <c:v>-39668103.830000043</c:v>
                </c:pt>
                <c:pt idx="343" formatCode="General">
                  <c:v>-39668103.829999983</c:v>
                </c:pt>
                <c:pt idx="344" formatCode="General">
                  <c:v>-62018549.620000072</c:v>
                </c:pt>
                <c:pt idx="345" formatCode="General">
                  <c:v>-76863120.139999971</c:v>
                </c:pt>
                <c:pt idx="346" formatCode="General">
                  <c:v>-60584454.480000064</c:v>
                </c:pt>
                <c:pt idx="347" formatCode="General">
                  <c:v>-61479282.119999938</c:v>
                </c:pt>
                <c:pt idx="348" formatCode="General">
                  <c:v>91499794.060000032</c:v>
                </c:pt>
                <c:pt idx="349" formatCode="General">
                  <c:v>105509052.44999999</c:v>
                </c:pt>
                <c:pt idx="350" formatCode="General">
                  <c:v>105509052.45000002</c:v>
                </c:pt>
                <c:pt idx="351" formatCode="General">
                  <c:v>87373343.650000006</c:v>
                </c:pt>
                <c:pt idx="352" formatCode="General">
                  <c:v>80486574.5</c:v>
                </c:pt>
                <c:pt idx="353" formatCode="General">
                  <c:v>112695829.87000005</c:v>
                </c:pt>
                <c:pt idx="354" formatCode="General">
                  <c:v>98680823.859999999</c:v>
                </c:pt>
                <c:pt idx="355" formatCode="General">
                  <c:v>134010966.83999996</c:v>
                </c:pt>
                <c:pt idx="356" formatCode="General">
                  <c:v>170539169.21999991</c:v>
                </c:pt>
                <c:pt idx="357" formatCode="General">
                  <c:v>170539169.21999991</c:v>
                </c:pt>
                <c:pt idx="358" formatCode="General">
                  <c:v>67053783.329999968</c:v>
                </c:pt>
                <c:pt idx="359" formatCode="General">
                  <c:v>14329882.169999905</c:v>
                </c:pt>
                <c:pt idx="360" formatCode="General">
                  <c:v>28161108.31000004</c:v>
                </c:pt>
                <c:pt idx="361" formatCode="General">
                  <c:v>107082067.39000008</c:v>
                </c:pt>
                <c:pt idx="362" formatCode="General">
                  <c:v>127282652.96999994</c:v>
                </c:pt>
                <c:pt idx="363" formatCode="General">
                  <c:v>182865897.28999999</c:v>
                </c:pt>
                <c:pt idx="364" formatCode="General">
                  <c:v>182865897.29000005</c:v>
                </c:pt>
                <c:pt idx="365" formatCode="_(* #,##0.00_);_(* \(#,##0.00\);_(* &quot;-&quot;??_);_(@_)">
                  <c:v>106873673.79000011</c:v>
                </c:pt>
                <c:pt idx="366" formatCode="_(* #,##0.00_);_(* \(#,##0.00\);_(* &quot;-&quot;??_);_(@_)">
                  <c:v>46184745.98999992</c:v>
                </c:pt>
                <c:pt idx="367" formatCode="_(* #,##0.00_);_(* \(#,##0.00\);_(* &quot;-&quot;??_);_(@_)">
                  <c:v>28042642.119999982</c:v>
                </c:pt>
                <c:pt idx="368" formatCode="_(* #,##0.00_);_(* \(#,##0.00\);_(* &quot;-&quot;??_);_(@_)">
                  <c:v>107538740.34999985</c:v>
                </c:pt>
                <c:pt idx="369" formatCode="_(* #,##0.00_);_(* \(#,##0.00\);_(* &quot;-&quot;??_);_(@_)">
                  <c:v>103910226.66000015</c:v>
                </c:pt>
                <c:pt idx="370" formatCode="_(* #,##0.00_);_(* \(#,##0.00\);_(* &quot;-&quot;??_);_(@_)">
                  <c:v>110874056.92000002</c:v>
                </c:pt>
                <c:pt idx="371" formatCode="_(* #,##0.00_);_(* \(#,##0.00\);_(* &quot;-&quot;??_);_(@_)">
                  <c:v>110874056.92</c:v>
                </c:pt>
                <c:pt idx="372" formatCode="_(* #,##0.00_);_(* \(#,##0.00\);_(* &quot;-&quot;??_);_(@_)">
                  <c:v>131525878.78000006</c:v>
                </c:pt>
                <c:pt idx="373" formatCode="_(* #,##0.00_);_(* \(#,##0.00\);_(* &quot;-&quot;??_);_(@_)">
                  <c:v>-10969656.589999806</c:v>
                </c:pt>
                <c:pt idx="374" formatCode="_(* #,##0.00_);_(* \(#,##0.00\);_(* &quot;-&quot;??_);_(@_)">
                  <c:v>2875917.5399999633</c:v>
                </c:pt>
                <c:pt idx="375" formatCode="_(* #,##0.00_);_(* \(#,##0.00\);_(* &quot;-&quot;??_);_(@_)">
                  <c:v>103462466.30000013</c:v>
                </c:pt>
                <c:pt idx="376" formatCode="_(* #,##0.00_);_(* \(#,##0.00\);_(* &quot;-&quot;??_);_(@_)">
                  <c:v>180742529.15999988</c:v>
                </c:pt>
                <c:pt idx="377" formatCode="_(* #,##0.00_);_(* \(#,##0.00\);_(* &quot;-&quot;??_);_(@_)">
                  <c:v>196098942.30000013</c:v>
                </c:pt>
                <c:pt idx="378" formatCode="_(* #,##0.00_);_(* \(#,##0.00\);_(* &quot;-&quot;??_);_(@_)">
                  <c:v>196098942.29999998</c:v>
                </c:pt>
                <c:pt idx="379" formatCode="_(* #,##0.00_);_(* \(#,##0.00\);_(* &quot;-&quot;??_);_(@_)">
                  <c:v>147235473.6999999</c:v>
                </c:pt>
                <c:pt idx="380" formatCode="_(* #,##0.00_);_(* \(#,##0.00\);_(* &quot;-&quot;??_);_(@_)">
                  <c:v>93455267.879999965</c:v>
                </c:pt>
                <c:pt idx="381" formatCode="_(* #,##0.00_);_(* \(#,##0.00\);_(* &quot;-&quot;??_);_(@_)">
                  <c:v>18751081.919999566</c:v>
                </c:pt>
                <c:pt idx="382" formatCode="_(* #,##0.00_);_(* \(#,##0.00\);_(* &quot;-&quot;??_);_(@_)">
                  <c:v>12638862.590000154</c:v>
                </c:pt>
                <c:pt idx="383" formatCode="_(* #,##0.00_);_(* \(#,##0.00\);_(* &quot;-&quot;??_);_(@_)">
                  <c:v>-71545925.83999978</c:v>
                </c:pt>
                <c:pt idx="384" formatCode="_(* #,##0.00_);_(* \(#,##0.00\);_(* &quot;-&quot;??_);_(@_)">
                  <c:v>-67747353.009999931</c:v>
                </c:pt>
                <c:pt idx="385" formatCode="_(* #,##0.00_);_(* \(#,##0.00\);_(* &quot;-&quot;??_);_(@_)">
                  <c:v>-67747353.009999856</c:v>
                </c:pt>
                <c:pt idx="386" formatCode="_(* #,##0.00_);_(* \(#,##0.00\);_(* &quot;-&quot;??_);_(@_)">
                  <c:v>-60466829.380000241</c:v>
                </c:pt>
                <c:pt idx="387" formatCode="_(* #,##0.00_);_(* \(#,##0.00\);_(* &quot;-&quot;??_);_(@_)">
                  <c:v>-192002893.69000015</c:v>
                </c:pt>
                <c:pt idx="388" formatCode="_(* #,##0.00_);_(* \(#,##0.00\);_(* &quot;-&quot;??_);_(@_)">
                  <c:v>-149461155.33999985</c:v>
                </c:pt>
                <c:pt idx="389" formatCode="_(* #,##0.00_);_(* \(#,##0.00\);_(* &quot;-&quot;??_);_(@_)">
                  <c:v>-168845230.22000027</c:v>
                </c:pt>
                <c:pt idx="390" formatCode="_(* #,##0.00_);_(* \(#,##0.00\);_(* &quot;-&quot;??_);_(@_)">
                  <c:v>-124453945.76000012</c:v>
                </c:pt>
                <c:pt idx="391" formatCode="_(* #,##0.00_);_(* \(#,##0.00\);_(* &quot;-&quot;??_);_(@_)">
                  <c:v>-82362591.03000015</c:v>
                </c:pt>
                <c:pt idx="392" formatCode="_(* #,##0.00_);_(* \(#,##0.00\);_(* &quot;-&quot;??_);_(@_)">
                  <c:v>-206722207.47999996</c:v>
                </c:pt>
                <c:pt idx="393" formatCode="_(* #,##0.00_);_(* \(#,##0.00\);_(* &quot;-&quot;??_);_(@_)">
                  <c:v>-241178218.3400003</c:v>
                </c:pt>
                <c:pt idx="394" formatCode="_(* #,##0.00_);_(* \(#,##0.00\);_(* &quot;-&quot;??_);_(@_)">
                  <c:v>-322845491.24999982</c:v>
                </c:pt>
                <c:pt idx="395" formatCode="_(* #,##0.00_);_(* \(#,##0.00\);_(* &quot;-&quot;??_);_(@_)">
                  <c:v>-333043385.25999993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C7-4AA8-9EA4-5EC56F795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34372265966755"/>
          <c:y val="0.89486048478685443"/>
          <c:w val="0.59148654855643046"/>
          <c:h val="6.36496581021939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Gen!$F$1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Gen!$A$2:$A$397</c:f>
              <c:numCache>
                <c:formatCode>d\-mmm\-yy</c:formatCode>
                <c:ptCount val="396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  <c:pt idx="61">
                  <c:v>44835</c:v>
                </c:pt>
                <c:pt idx="62">
                  <c:v>44836</c:v>
                </c:pt>
                <c:pt idx="63">
                  <c:v>44837</c:v>
                </c:pt>
                <c:pt idx="64">
                  <c:v>44838</c:v>
                </c:pt>
                <c:pt idx="65">
                  <c:v>44839</c:v>
                </c:pt>
                <c:pt idx="66">
                  <c:v>44840</c:v>
                </c:pt>
                <c:pt idx="67">
                  <c:v>44841</c:v>
                </c:pt>
                <c:pt idx="68">
                  <c:v>44842</c:v>
                </c:pt>
                <c:pt idx="69">
                  <c:v>44843</c:v>
                </c:pt>
                <c:pt idx="70">
                  <c:v>44844</c:v>
                </c:pt>
                <c:pt idx="71">
                  <c:v>44845</c:v>
                </c:pt>
                <c:pt idx="72">
                  <c:v>44846</c:v>
                </c:pt>
                <c:pt idx="73">
                  <c:v>44847</c:v>
                </c:pt>
                <c:pt idx="74">
                  <c:v>44848</c:v>
                </c:pt>
                <c:pt idx="75">
                  <c:v>44849</c:v>
                </c:pt>
                <c:pt idx="76">
                  <c:v>44850</c:v>
                </c:pt>
                <c:pt idx="77">
                  <c:v>44851</c:v>
                </c:pt>
                <c:pt idx="78">
                  <c:v>44852</c:v>
                </c:pt>
                <c:pt idx="79">
                  <c:v>44853</c:v>
                </c:pt>
                <c:pt idx="80">
                  <c:v>44854</c:v>
                </c:pt>
                <c:pt idx="81">
                  <c:v>44855</c:v>
                </c:pt>
                <c:pt idx="82">
                  <c:v>44856</c:v>
                </c:pt>
                <c:pt idx="83">
                  <c:v>44857</c:v>
                </c:pt>
                <c:pt idx="84">
                  <c:v>44858</c:v>
                </c:pt>
                <c:pt idx="85">
                  <c:v>44859</c:v>
                </c:pt>
                <c:pt idx="86">
                  <c:v>44860</c:v>
                </c:pt>
                <c:pt idx="87">
                  <c:v>44861</c:v>
                </c:pt>
                <c:pt idx="88">
                  <c:v>44862</c:v>
                </c:pt>
                <c:pt idx="89">
                  <c:v>44863</c:v>
                </c:pt>
                <c:pt idx="90">
                  <c:v>44864</c:v>
                </c:pt>
                <c:pt idx="91">
                  <c:v>44865</c:v>
                </c:pt>
                <c:pt idx="92">
                  <c:v>44866</c:v>
                </c:pt>
                <c:pt idx="93">
                  <c:v>44867</c:v>
                </c:pt>
                <c:pt idx="94">
                  <c:v>44868</c:v>
                </c:pt>
                <c:pt idx="95">
                  <c:v>44869</c:v>
                </c:pt>
                <c:pt idx="96">
                  <c:v>44870</c:v>
                </c:pt>
                <c:pt idx="97">
                  <c:v>44871</c:v>
                </c:pt>
                <c:pt idx="98">
                  <c:v>44872</c:v>
                </c:pt>
                <c:pt idx="99">
                  <c:v>44873</c:v>
                </c:pt>
                <c:pt idx="100">
                  <c:v>44874</c:v>
                </c:pt>
                <c:pt idx="101">
                  <c:v>44875</c:v>
                </c:pt>
                <c:pt idx="102">
                  <c:v>44876</c:v>
                </c:pt>
                <c:pt idx="103">
                  <c:v>44877</c:v>
                </c:pt>
                <c:pt idx="104">
                  <c:v>44878</c:v>
                </c:pt>
                <c:pt idx="105">
                  <c:v>44879</c:v>
                </c:pt>
                <c:pt idx="106">
                  <c:v>44880</c:v>
                </c:pt>
                <c:pt idx="107">
                  <c:v>44881</c:v>
                </c:pt>
                <c:pt idx="108">
                  <c:v>44882</c:v>
                </c:pt>
                <c:pt idx="109">
                  <c:v>44883</c:v>
                </c:pt>
                <c:pt idx="110">
                  <c:v>44884</c:v>
                </c:pt>
                <c:pt idx="111">
                  <c:v>44885</c:v>
                </c:pt>
                <c:pt idx="112">
                  <c:v>44886</c:v>
                </c:pt>
                <c:pt idx="113">
                  <c:v>44887</c:v>
                </c:pt>
                <c:pt idx="114">
                  <c:v>44888</c:v>
                </c:pt>
                <c:pt idx="115">
                  <c:v>44889</c:v>
                </c:pt>
                <c:pt idx="116">
                  <c:v>44890</c:v>
                </c:pt>
                <c:pt idx="117">
                  <c:v>44891</c:v>
                </c:pt>
                <c:pt idx="118">
                  <c:v>44892</c:v>
                </c:pt>
                <c:pt idx="119">
                  <c:v>44893</c:v>
                </c:pt>
                <c:pt idx="120">
                  <c:v>44894</c:v>
                </c:pt>
                <c:pt idx="121">
                  <c:v>44895</c:v>
                </c:pt>
                <c:pt idx="122">
                  <c:v>44896</c:v>
                </c:pt>
                <c:pt idx="123">
                  <c:v>44897</c:v>
                </c:pt>
                <c:pt idx="124">
                  <c:v>44898</c:v>
                </c:pt>
                <c:pt idx="125">
                  <c:v>44899</c:v>
                </c:pt>
                <c:pt idx="126">
                  <c:v>44900</c:v>
                </c:pt>
                <c:pt idx="127">
                  <c:v>44901</c:v>
                </c:pt>
                <c:pt idx="128">
                  <c:v>44902</c:v>
                </c:pt>
                <c:pt idx="129">
                  <c:v>44903</c:v>
                </c:pt>
                <c:pt idx="130">
                  <c:v>44904</c:v>
                </c:pt>
                <c:pt idx="131">
                  <c:v>44905</c:v>
                </c:pt>
                <c:pt idx="132">
                  <c:v>44906</c:v>
                </c:pt>
                <c:pt idx="133">
                  <c:v>44907</c:v>
                </c:pt>
                <c:pt idx="134">
                  <c:v>44908</c:v>
                </c:pt>
                <c:pt idx="135">
                  <c:v>44909</c:v>
                </c:pt>
                <c:pt idx="136">
                  <c:v>44910</c:v>
                </c:pt>
                <c:pt idx="137">
                  <c:v>44911</c:v>
                </c:pt>
                <c:pt idx="138">
                  <c:v>44912</c:v>
                </c:pt>
                <c:pt idx="139">
                  <c:v>44913</c:v>
                </c:pt>
                <c:pt idx="140">
                  <c:v>44914</c:v>
                </c:pt>
                <c:pt idx="141">
                  <c:v>44915</c:v>
                </c:pt>
                <c:pt idx="142">
                  <c:v>44916</c:v>
                </c:pt>
                <c:pt idx="143">
                  <c:v>44917</c:v>
                </c:pt>
                <c:pt idx="144">
                  <c:v>44918</c:v>
                </c:pt>
                <c:pt idx="145">
                  <c:v>44919</c:v>
                </c:pt>
                <c:pt idx="146">
                  <c:v>44920</c:v>
                </c:pt>
                <c:pt idx="147">
                  <c:v>44921</c:v>
                </c:pt>
                <c:pt idx="148">
                  <c:v>44922</c:v>
                </c:pt>
                <c:pt idx="149">
                  <c:v>44923</c:v>
                </c:pt>
                <c:pt idx="150">
                  <c:v>44924</c:v>
                </c:pt>
                <c:pt idx="151">
                  <c:v>44925</c:v>
                </c:pt>
                <c:pt idx="152">
                  <c:v>44926</c:v>
                </c:pt>
                <c:pt idx="153">
                  <c:v>44927</c:v>
                </c:pt>
                <c:pt idx="154">
                  <c:v>44928</c:v>
                </c:pt>
                <c:pt idx="155">
                  <c:v>44929</c:v>
                </c:pt>
                <c:pt idx="156">
                  <c:v>44930</c:v>
                </c:pt>
                <c:pt idx="157">
                  <c:v>44931</c:v>
                </c:pt>
                <c:pt idx="158">
                  <c:v>44932</c:v>
                </c:pt>
                <c:pt idx="159">
                  <c:v>44933</c:v>
                </c:pt>
                <c:pt idx="160">
                  <c:v>44934</c:v>
                </c:pt>
                <c:pt idx="161">
                  <c:v>44935</c:v>
                </c:pt>
                <c:pt idx="162">
                  <c:v>44936</c:v>
                </c:pt>
                <c:pt idx="163">
                  <c:v>44937</c:v>
                </c:pt>
                <c:pt idx="164">
                  <c:v>44938</c:v>
                </c:pt>
                <c:pt idx="165">
                  <c:v>44939</c:v>
                </c:pt>
                <c:pt idx="166">
                  <c:v>44940</c:v>
                </c:pt>
                <c:pt idx="167">
                  <c:v>44941</c:v>
                </c:pt>
                <c:pt idx="168">
                  <c:v>44942</c:v>
                </c:pt>
                <c:pt idx="169">
                  <c:v>44943</c:v>
                </c:pt>
                <c:pt idx="170">
                  <c:v>44944</c:v>
                </c:pt>
                <c:pt idx="171">
                  <c:v>44945</c:v>
                </c:pt>
                <c:pt idx="172">
                  <c:v>44946</c:v>
                </c:pt>
                <c:pt idx="173">
                  <c:v>44947</c:v>
                </c:pt>
                <c:pt idx="174">
                  <c:v>44948</c:v>
                </c:pt>
                <c:pt idx="175">
                  <c:v>44949</c:v>
                </c:pt>
                <c:pt idx="176">
                  <c:v>44950</c:v>
                </c:pt>
                <c:pt idx="177">
                  <c:v>44951</c:v>
                </c:pt>
                <c:pt idx="178">
                  <c:v>44952</c:v>
                </c:pt>
                <c:pt idx="179">
                  <c:v>44953</c:v>
                </c:pt>
                <c:pt idx="180">
                  <c:v>44954</c:v>
                </c:pt>
                <c:pt idx="181">
                  <c:v>44955</c:v>
                </c:pt>
                <c:pt idx="182">
                  <c:v>44956</c:v>
                </c:pt>
                <c:pt idx="183">
                  <c:v>44957</c:v>
                </c:pt>
                <c:pt idx="184">
                  <c:v>44958</c:v>
                </c:pt>
                <c:pt idx="185">
                  <c:v>44959</c:v>
                </c:pt>
                <c:pt idx="186">
                  <c:v>44960</c:v>
                </c:pt>
                <c:pt idx="187">
                  <c:v>44961</c:v>
                </c:pt>
                <c:pt idx="188">
                  <c:v>44962</c:v>
                </c:pt>
                <c:pt idx="189">
                  <c:v>44963</c:v>
                </c:pt>
                <c:pt idx="190">
                  <c:v>44964</c:v>
                </c:pt>
                <c:pt idx="191">
                  <c:v>44965</c:v>
                </c:pt>
                <c:pt idx="192">
                  <c:v>44966</c:v>
                </c:pt>
                <c:pt idx="193">
                  <c:v>44967</c:v>
                </c:pt>
                <c:pt idx="194">
                  <c:v>44968</c:v>
                </c:pt>
                <c:pt idx="195">
                  <c:v>44969</c:v>
                </c:pt>
                <c:pt idx="196">
                  <c:v>44970</c:v>
                </c:pt>
                <c:pt idx="197">
                  <c:v>44971</c:v>
                </c:pt>
                <c:pt idx="198">
                  <c:v>44972</c:v>
                </c:pt>
                <c:pt idx="199">
                  <c:v>44973</c:v>
                </c:pt>
                <c:pt idx="200">
                  <c:v>44974</c:v>
                </c:pt>
                <c:pt idx="201">
                  <c:v>44975</c:v>
                </c:pt>
                <c:pt idx="202">
                  <c:v>44976</c:v>
                </c:pt>
                <c:pt idx="203">
                  <c:v>44977</c:v>
                </c:pt>
                <c:pt idx="204">
                  <c:v>44978</c:v>
                </c:pt>
                <c:pt idx="205">
                  <c:v>44979</c:v>
                </c:pt>
                <c:pt idx="206">
                  <c:v>44980</c:v>
                </c:pt>
                <c:pt idx="207">
                  <c:v>44981</c:v>
                </c:pt>
                <c:pt idx="208">
                  <c:v>44982</c:v>
                </c:pt>
                <c:pt idx="209">
                  <c:v>44983</c:v>
                </c:pt>
                <c:pt idx="210">
                  <c:v>44984</c:v>
                </c:pt>
                <c:pt idx="211">
                  <c:v>44985</c:v>
                </c:pt>
                <c:pt idx="212">
                  <c:v>44986</c:v>
                </c:pt>
                <c:pt idx="213">
                  <c:v>44987</c:v>
                </c:pt>
                <c:pt idx="214">
                  <c:v>44988</c:v>
                </c:pt>
                <c:pt idx="215">
                  <c:v>44989</c:v>
                </c:pt>
                <c:pt idx="216">
                  <c:v>44990</c:v>
                </c:pt>
                <c:pt idx="217">
                  <c:v>44991</c:v>
                </c:pt>
                <c:pt idx="218">
                  <c:v>44992</c:v>
                </c:pt>
                <c:pt idx="219">
                  <c:v>44993</c:v>
                </c:pt>
                <c:pt idx="220">
                  <c:v>44994</c:v>
                </c:pt>
                <c:pt idx="221">
                  <c:v>44995</c:v>
                </c:pt>
                <c:pt idx="222">
                  <c:v>44996</c:v>
                </c:pt>
                <c:pt idx="223">
                  <c:v>44997</c:v>
                </c:pt>
                <c:pt idx="224">
                  <c:v>44998</c:v>
                </c:pt>
                <c:pt idx="225">
                  <c:v>44999</c:v>
                </c:pt>
                <c:pt idx="226">
                  <c:v>45000</c:v>
                </c:pt>
                <c:pt idx="227">
                  <c:v>45001</c:v>
                </c:pt>
                <c:pt idx="228">
                  <c:v>45002</c:v>
                </c:pt>
                <c:pt idx="229">
                  <c:v>45003</c:v>
                </c:pt>
                <c:pt idx="230">
                  <c:v>45004</c:v>
                </c:pt>
                <c:pt idx="231">
                  <c:v>45005</c:v>
                </c:pt>
                <c:pt idx="232">
                  <c:v>45006</c:v>
                </c:pt>
                <c:pt idx="233">
                  <c:v>45007</c:v>
                </c:pt>
                <c:pt idx="234">
                  <c:v>45008</c:v>
                </c:pt>
                <c:pt idx="235">
                  <c:v>45009</c:v>
                </c:pt>
                <c:pt idx="236">
                  <c:v>45010</c:v>
                </c:pt>
                <c:pt idx="237">
                  <c:v>45011</c:v>
                </c:pt>
                <c:pt idx="238">
                  <c:v>45012</c:v>
                </c:pt>
                <c:pt idx="239">
                  <c:v>45013</c:v>
                </c:pt>
                <c:pt idx="240">
                  <c:v>45014</c:v>
                </c:pt>
                <c:pt idx="241">
                  <c:v>45015</c:v>
                </c:pt>
                <c:pt idx="242">
                  <c:v>45016</c:v>
                </c:pt>
                <c:pt idx="243">
                  <c:v>45017</c:v>
                </c:pt>
                <c:pt idx="244">
                  <c:v>45018</c:v>
                </c:pt>
                <c:pt idx="245">
                  <c:v>45019</c:v>
                </c:pt>
                <c:pt idx="246">
                  <c:v>45020</c:v>
                </c:pt>
                <c:pt idx="247">
                  <c:v>45021</c:v>
                </c:pt>
                <c:pt idx="248">
                  <c:v>45022</c:v>
                </c:pt>
                <c:pt idx="249">
                  <c:v>45023</c:v>
                </c:pt>
                <c:pt idx="250">
                  <c:v>45024</c:v>
                </c:pt>
                <c:pt idx="251">
                  <c:v>45025</c:v>
                </c:pt>
                <c:pt idx="252">
                  <c:v>45026</c:v>
                </c:pt>
                <c:pt idx="253">
                  <c:v>45027</c:v>
                </c:pt>
                <c:pt idx="254">
                  <c:v>45028</c:v>
                </c:pt>
                <c:pt idx="255">
                  <c:v>45029</c:v>
                </c:pt>
                <c:pt idx="256">
                  <c:v>45030</c:v>
                </c:pt>
                <c:pt idx="257">
                  <c:v>45031</c:v>
                </c:pt>
                <c:pt idx="258">
                  <c:v>45032</c:v>
                </c:pt>
                <c:pt idx="259">
                  <c:v>45033</c:v>
                </c:pt>
                <c:pt idx="260">
                  <c:v>45034</c:v>
                </c:pt>
                <c:pt idx="261">
                  <c:v>45035</c:v>
                </c:pt>
                <c:pt idx="262">
                  <c:v>45036</c:v>
                </c:pt>
                <c:pt idx="263">
                  <c:v>45037</c:v>
                </c:pt>
                <c:pt idx="264">
                  <c:v>45038</c:v>
                </c:pt>
                <c:pt idx="265">
                  <c:v>45039</c:v>
                </c:pt>
                <c:pt idx="266">
                  <c:v>45040</c:v>
                </c:pt>
                <c:pt idx="267">
                  <c:v>45041</c:v>
                </c:pt>
                <c:pt idx="268">
                  <c:v>45042</c:v>
                </c:pt>
                <c:pt idx="269">
                  <c:v>45043</c:v>
                </c:pt>
                <c:pt idx="270">
                  <c:v>45044</c:v>
                </c:pt>
                <c:pt idx="271">
                  <c:v>45045</c:v>
                </c:pt>
                <c:pt idx="272">
                  <c:v>45046</c:v>
                </c:pt>
                <c:pt idx="273">
                  <c:v>45047</c:v>
                </c:pt>
                <c:pt idx="274">
                  <c:v>45048</c:v>
                </c:pt>
                <c:pt idx="275">
                  <c:v>45049</c:v>
                </c:pt>
                <c:pt idx="276">
                  <c:v>45050</c:v>
                </c:pt>
                <c:pt idx="277">
                  <c:v>45051</c:v>
                </c:pt>
                <c:pt idx="278">
                  <c:v>45052</c:v>
                </c:pt>
                <c:pt idx="279">
                  <c:v>45053</c:v>
                </c:pt>
                <c:pt idx="280">
                  <c:v>45054</c:v>
                </c:pt>
                <c:pt idx="281">
                  <c:v>45055</c:v>
                </c:pt>
                <c:pt idx="282">
                  <c:v>45056</c:v>
                </c:pt>
                <c:pt idx="283">
                  <c:v>45057</c:v>
                </c:pt>
                <c:pt idx="284">
                  <c:v>45058</c:v>
                </c:pt>
                <c:pt idx="285">
                  <c:v>45059</c:v>
                </c:pt>
                <c:pt idx="286">
                  <c:v>45060</c:v>
                </c:pt>
                <c:pt idx="287">
                  <c:v>45061</c:v>
                </c:pt>
                <c:pt idx="288">
                  <c:v>45062</c:v>
                </c:pt>
                <c:pt idx="289">
                  <c:v>45063</c:v>
                </c:pt>
                <c:pt idx="290">
                  <c:v>45064</c:v>
                </c:pt>
                <c:pt idx="291">
                  <c:v>45065</c:v>
                </c:pt>
                <c:pt idx="292">
                  <c:v>45066</c:v>
                </c:pt>
                <c:pt idx="293">
                  <c:v>45067</c:v>
                </c:pt>
                <c:pt idx="294">
                  <c:v>45068</c:v>
                </c:pt>
                <c:pt idx="295">
                  <c:v>45069</c:v>
                </c:pt>
                <c:pt idx="296">
                  <c:v>45070</c:v>
                </c:pt>
                <c:pt idx="297">
                  <c:v>45071</c:v>
                </c:pt>
                <c:pt idx="298">
                  <c:v>45072</c:v>
                </c:pt>
                <c:pt idx="299">
                  <c:v>45073</c:v>
                </c:pt>
                <c:pt idx="300">
                  <c:v>45074</c:v>
                </c:pt>
                <c:pt idx="301">
                  <c:v>45075</c:v>
                </c:pt>
                <c:pt idx="302">
                  <c:v>45076</c:v>
                </c:pt>
                <c:pt idx="303">
                  <c:v>45077</c:v>
                </c:pt>
                <c:pt idx="304">
                  <c:v>45078</c:v>
                </c:pt>
                <c:pt idx="305">
                  <c:v>45079</c:v>
                </c:pt>
                <c:pt idx="306">
                  <c:v>45080</c:v>
                </c:pt>
                <c:pt idx="307">
                  <c:v>45081</c:v>
                </c:pt>
                <c:pt idx="308">
                  <c:v>45082</c:v>
                </c:pt>
                <c:pt idx="309">
                  <c:v>45083</c:v>
                </c:pt>
                <c:pt idx="310">
                  <c:v>45084</c:v>
                </c:pt>
                <c:pt idx="311">
                  <c:v>45085</c:v>
                </c:pt>
                <c:pt idx="312">
                  <c:v>45086</c:v>
                </c:pt>
                <c:pt idx="313">
                  <c:v>45087</c:v>
                </c:pt>
                <c:pt idx="314">
                  <c:v>45088</c:v>
                </c:pt>
                <c:pt idx="315">
                  <c:v>45089</c:v>
                </c:pt>
                <c:pt idx="316">
                  <c:v>45090</c:v>
                </c:pt>
                <c:pt idx="317">
                  <c:v>45091</c:v>
                </c:pt>
                <c:pt idx="318">
                  <c:v>45092</c:v>
                </c:pt>
                <c:pt idx="319">
                  <c:v>45093</c:v>
                </c:pt>
                <c:pt idx="320">
                  <c:v>45094</c:v>
                </c:pt>
                <c:pt idx="321">
                  <c:v>45095</c:v>
                </c:pt>
                <c:pt idx="322">
                  <c:v>45096</c:v>
                </c:pt>
                <c:pt idx="323">
                  <c:v>45097</c:v>
                </c:pt>
                <c:pt idx="324">
                  <c:v>45098</c:v>
                </c:pt>
                <c:pt idx="325">
                  <c:v>45099</c:v>
                </c:pt>
                <c:pt idx="326">
                  <c:v>45100</c:v>
                </c:pt>
                <c:pt idx="327">
                  <c:v>45101</c:v>
                </c:pt>
                <c:pt idx="328">
                  <c:v>45102</c:v>
                </c:pt>
                <c:pt idx="329">
                  <c:v>45103</c:v>
                </c:pt>
                <c:pt idx="330">
                  <c:v>45104</c:v>
                </c:pt>
                <c:pt idx="331">
                  <c:v>45105</c:v>
                </c:pt>
                <c:pt idx="332">
                  <c:v>45106</c:v>
                </c:pt>
                <c:pt idx="333">
                  <c:v>45107</c:v>
                </c:pt>
                <c:pt idx="334">
                  <c:v>45108</c:v>
                </c:pt>
                <c:pt idx="335">
                  <c:v>45109</c:v>
                </c:pt>
                <c:pt idx="336">
                  <c:v>45110</c:v>
                </c:pt>
                <c:pt idx="337">
                  <c:v>45111</c:v>
                </c:pt>
                <c:pt idx="338">
                  <c:v>45112</c:v>
                </c:pt>
                <c:pt idx="339">
                  <c:v>45113</c:v>
                </c:pt>
                <c:pt idx="340">
                  <c:v>45114</c:v>
                </c:pt>
                <c:pt idx="341">
                  <c:v>45115</c:v>
                </c:pt>
                <c:pt idx="342">
                  <c:v>45116</c:v>
                </c:pt>
                <c:pt idx="343">
                  <c:v>45117</c:v>
                </c:pt>
                <c:pt idx="344">
                  <c:v>45118</c:v>
                </c:pt>
                <c:pt idx="345">
                  <c:v>45119</c:v>
                </c:pt>
                <c:pt idx="346">
                  <c:v>45120</c:v>
                </c:pt>
                <c:pt idx="347">
                  <c:v>45121</c:v>
                </c:pt>
                <c:pt idx="348">
                  <c:v>45122</c:v>
                </c:pt>
                <c:pt idx="349">
                  <c:v>45123</c:v>
                </c:pt>
                <c:pt idx="350">
                  <c:v>45124</c:v>
                </c:pt>
                <c:pt idx="351">
                  <c:v>45125</c:v>
                </c:pt>
                <c:pt idx="352">
                  <c:v>45126</c:v>
                </c:pt>
                <c:pt idx="353">
                  <c:v>45127</c:v>
                </c:pt>
                <c:pt idx="354">
                  <c:v>45128</c:v>
                </c:pt>
                <c:pt idx="355">
                  <c:v>45129</c:v>
                </c:pt>
                <c:pt idx="356">
                  <c:v>45130</c:v>
                </c:pt>
                <c:pt idx="357">
                  <c:v>45131</c:v>
                </c:pt>
                <c:pt idx="358">
                  <c:v>45132</c:v>
                </c:pt>
                <c:pt idx="359">
                  <c:v>45133</c:v>
                </c:pt>
                <c:pt idx="360">
                  <c:v>45134</c:v>
                </c:pt>
                <c:pt idx="361">
                  <c:v>45135</c:v>
                </c:pt>
                <c:pt idx="362">
                  <c:v>45136</c:v>
                </c:pt>
                <c:pt idx="363">
                  <c:v>45137</c:v>
                </c:pt>
                <c:pt idx="364">
                  <c:v>45138</c:v>
                </c:pt>
                <c:pt idx="365">
                  <c:v>45139</c:v>
                </c:pt>
                <c:pt idx="366">
                  <c:v>45140</c:v>
                </c:pt>
                <c:pt idx="367">
                  <c:v>45141</c:v>
                </c:pt>
                <c:pt idx="368">
                  <c:v>45142</c:v>
                </c:pt>
                <c:pt idx="369">
                  <c:v>45143</c:v>
                </c:pt>
                <c:pt idx="370">
                  <c:v>45144</c:v>
                </c:pt>
                <c:pt idx="371">
                  <c:v>45145</c:v>
                </c:pt>
                <c:pt idx="372">
                  <c:v>45146</c:v>
                </c:pt>
                <c:pt idx="373">
                  <c:v>45147</c:v>
                </c:pt>
                <c:pt idx="374">
                  <c:v>45148</c:v>
                </c:pt>
                <c:pt idx="375">
                  <c:v>45149</c:v>
                </c:pt>
                <c:pt idx="376">
                  <c:v>45150</c:v>
                </c:pt>
                <c:pt idx="377">
                  <c:v>45151</c:v>
                </c:pt>
                <c:pt idx="378">
                  <c:v>45152</c:v>
                </c:pt>
                <c:pt idx="379">
                  <c:v>45153</c:v>
                </c:pt>
                <c:pt idx="380">
                  <c:v>45154</c:v>
                </c:pt>
                <c:pt idx="381">
                  <c:v>45155</c:v>
                </c:pt>
                <c:pt idx="382">
                  <c:v>45156</c:v>
                </c:pt>
                <c:pt idx="383">
                  <c:v>45157</c:v>
                </c:pt>
                <c:pt idx="384">
                  <c:v>45158</c:v>
                </c:pt>
                <c:pt idx="385">
                  <c:v>45159</c:v>
                </c:pt>
                <c:pt idx="386">
                  <c:v>45160</c:v>
                </c:pt>
                <c:pt idx="387">
                  <c:v>45161</c:v>
                </c:pt>
                <c:pt idx="388">
                  <c:v>45162</c:v>
                </c:pt>
                <c:pt idx="389">
                  <c:v>45163</c:v>
                </c:pt>
                <c:pt idx="390">
                  <c:v>45164</c:v>
                </c:pt>
                <c:pt idx="391">
                  <c:v>45165</c:v>
                </c:pt>
                <c:pt idx="392">
                  <c:v>45166</c:v>
                </c:pt>
                <c:pt idx="393">
                  <c:v>45167</c:v>
                </c:pt>
                <c:pt idx="394">
                  <c:v>45168</c:v>
                </c:pt>
                <c:pt idx="395">
                  <c:v>45169</c:v>
                </c:pt>
              </c:numCache>
            </c:numRef>
          </c:cat>
          <c:val>
            <c:numRef>
              <c:f>Gen!$F$2:$F$397</c:f>
              <c:numCache>
                <c:formatCode>#,##0.00</c:formatCode>
                <c:ptCount val="396"/>
                <c:pt idx="0">
                  <c:v>52635454.159999996</c:v>
                </c:pt>
                <c:pt idx="1">
                  <c:v>57233641.400000006</c:v>
                </c:pt>
                <c:pt idx="2">
                  <c:v>56530550.510000005</c:v>
                </c:pt>
                <c:pt idx="3">
                  <c:v>57524193.219999999</c:v>
                </c:pt>
                <c:pt idx="4">
                  <c:v>60545186.030000009</c:v>
                </c:pt>
                <c:pt idx="5">
                  <c:v>61086928.729999982</c:v>
                </c:pt>
                <c:pt idx="6">
                  <c:v>62661628.490000017</c:v>
                </c:pt>
                <c:pt idx="7">
                  <c:v>63306672.710000023</c:v>
                </c:pt>
                <c:pt idx="8">
                  <c:v>64707901.229999997</c:v>
                </c:pt>
                <c:pt idx="9">
                  <c:v>62713882.400000006</c:v>
                </c:pt>
                <c:pt idx="10">
                  <c:v>61618405.749999985</c:v>
                </c:pt>
                <c:pt idx="11">
                  <c:v>55476996.219999999</c:v>
                </c:pt>
                <c:pt idx="12">
                  <c:v>53459014.469999999</c:v>
                </c:pt>
                <c:pt idx="13">
                  <c:v>54213816.130000018</c:v>
                </c:pt>
                <c:pt idx="14">
                  <c:v>54642604.539999992</c:v>
                </c:pt>
                <c:pt idx="15">
                  <c:v>48167761.990000017</c:v>
                </c:pt>
                <c:pt idx="16">
                  <c:v>47728552.169999987</c:v>
                </c:pt>
                <c:pt idx="17">
                  <c:v>43260861.450000003</c:v>
                </c:pt>
                <c:pt idx="18">
                  <c:v>41977631.290000007</c:v>
                </c:pt>
                <c:pt idx="19">
                  <c:v>43269124.260000005</c:v>
                </c:pt>
                <c:pt idx="20">
                  <c:v>42826818.700000003</c:v>
                </c:pt>
                <c:pt idx="21">
                  <c:v>41910337.520000003</c:v>
                </c:pt>
                <c:pt idx="22">
                  <c:v>40357520.810000002</c:v>
                </c:pt>
                <c:pt idx="23">
                  <c:v>40720403.370000005</c:v>
                </c:pt>
                <c:pt idx="24">
                  <c:v>42423748.670000002</c:v>
                </c:pt>
                <c:pt idx="25">
                  <c:v>40910391.369999997</c:v>
                </c:pt>
                <c:pt idx="26">
                  <c:v>41498473.370000005</c:v>
                </c:pt>
                <c:pt idx="27">
                  <c:v>41825638.750000007</c:v>
                </c:pt>
                <c:pt idx="28">
                  <c:v>42597150.290000014</c:v>
                </c:pt>
                <c:pt idx="29">
                  <c:v>45712185.830000006</c:v>
                </c:pt>
                <c:pt idx="30">
                  <c:v>43377773.109999985</c:v>
                </c:pt>
                <c:pt idx="31">
                  <c:v>43662360.289999992</c:v>
                </c:pt>
                <c:pt idx="32">
                  <c:v>42892377.869999997</c:v>
                </c:pt>
                <c:pt idx="33">
                  <c:v>41774212.200000003</c:v>
                </c:pt>
                <c:pt idx="34">
                  <c:v>41701647.030000001</c:v>
                </c:pt>
                <c:pt idx="35">
                  <c:v>37506007.740000002</c:v>
                </c:pt>
                <c:pt idx="36">
                  <c:v>34206486.020000003</c:v>
                </c:pt>
                <c:pt idx="37">
                  <c:v>33727590.579999998</c:v>
                </c:pt>
                <c:pt idx="38">
                  <c:v>31286836.350000005</c:v>
                </c:pt>
                <c:pt idx="39">
                  <c:v>29270908.960000001</c:v>
                </c:pt>
                <c:pt idx="40">
                  <c:v>23408269.07</c:v>
                </c:pt>
                <c:pt idx="41">
                  <c:v>23469633.969999999</c:v>
                </c:pt>
                <c:pt idx="42">
                  <c:v>22235829.989999998</c:v>
                </c:pt>
                <c:pt idx="43">
                  <c:v>24533073.360000003</c:v>
                </c:pt>
                <c:pt idx="44">
                  <c:v>21736293.780000001</c:v>
                </c:pt>
                <c:pt idx="45">
                  <c:v>22472597.340000004</c:v>
                </c:pt>
                <c:pt idx="46">
                  <c:v>20950904.100000001</c:v>
                </c:pt>
                <c:pt idx="47">
                  <c:v>23001774.100000001</c:v>
                </c:pt>
                <c:pt idx="48">
                  <c:v>22823156.870000005</c:v>
                </c:pt>
                <c:pt idx="49">
                  <c:v>22987476.75</c:v>
                </c:pt>
                <c:pt idx="50">
                  <c:v>19975966.379999995</c:v>
                </c:pt>
                <c:pt idx="51">
                  <c:v>23188250.870000001</c:v>
                </c:pt>
                <c:pt idx="52">
                  <c:v>23299758.91</c:v>
                </c:pt>
                <c:pt idx="53">
                  <c:v>23826471.530000001</c:v>
                </c:pt>
                <c:pt idx="54">
                  <c:v>24136569.160000004</c:v>
                </c:pt>
                <c:pt idx="55">
                  <c:v>24477777.549999997</c:v>
                </c:pt>
                <c:pt idx="56">
                  <c:v>24727004.579999998</c:v>
                </c:pt>
                <c:pt idx="57">
                  <c:v>23713094.57</c:v>
                </c:pt>
                <c:pt idx="58">
                  <c:v>21095453.520000003</c:v>
                </c:pt>
                <c:pt idx="59">
                  <c:v>21132164.479999997</c:v>
                </c:pt>
                <c:pt idx="60">
                  <c:v>20320984.880000003</c:v>
                </c:pt>
                <c:pt idx="61">
                  <c:v>19446014.300000001</c:v>
                </c:pt>
                <c:pt idx="62">
                  <c:v>19207489.49000001</c:v>
                </c:pt>
                <c:pt idx="63">
                  <c:v>18559690.170000002</c:v>
                </c:pt>
                <c:pt idx="64">
                  <c:v>18661522.809999999</c:v>
                </c:pt>
                <c:pt idx="65">
                  <c:v>18684144.68</c:v>
                </c:pt>
                <c:pt idx="66">
                  <c:v>19128004.789999995</c:v>
                </c:pt>
                <c:pt idx="67">
                  <c:v>25124573.999999996</c:v>
                </c:pt>
                <c:pt idx="68">
                  <c:v>25847649.050000001</c:v>
                </c:pt>
                <c:pt idx="69">
                  <c:v>26220459.81000001</c:v>
                </c:pt>
                <c:pt idx="70">
                  <c:v>25526757.780000005</c:v>
                </c:pt>
                <c:pt idx="71">
                  <c:v>27072372.979999997</c:v>
                </c:pt>
                <c:pt idx="72">
                  <c:v>25091835.929999996</c:v>
                </c:pt>
                <c:pt idx="73">
                  <c:v>19236682.179999996</c:v>
                </c:pt>
                <c:pt idx="74">
                  <c:v>18688162.860000003</c:v>
                </c:pt>
                <c:pt idx="75">
                  <c:v>18556742.16</c:v>
                </c:pt>
                <c:pt idx="76">
                  <c:v>18328819.209999997</c:v>
                </c:pt>
                <c:pt idx="77">
                  <c:v>18042933.779999997</c:v>
                </c:pt>
                <c:pt idx="78">
                  <c:v>18965555.460000001</c:v>
                </c:pt>
                <c:pt idx="79">
                  <c:v>20291212.619999994</c:v>
                </c:pt>
                <c:pt idx="80">
                  <c:v>17708970.450000003</c:v>
                </c:pt>
                <c:pt idx="81">
                  <c:v>17172460.050000001</c:v>
                </c:pt>
                <c:pt idx="82">
                  <c:v>17347604.329999998</c:v>
                </c:pt>
                <c:pt idx="83">
                  <c:v>17259262.529999997</c:v>
                </c:pt>
                <c:pt idx="84">
                  <c:v>16664731.18</c:v>
                </c:pt>
                <c:pt idx="85">
                  <c:v>17007656.940000001</c:v>
                </c:pt>
                <c:pt idx="86">
                  <c:v>16557554.539999999</c:v>
                </c:pt>
                <c:pt idx="87">
                  <c:v>16601091.999999998</c:v>
                </c:pt>
                <c:pt idx="88">
                  <c:v>17176823.25</c:v>
                </c:pt>
                <c:pt idx="89">
                  <c:v>17497693.190000001</c:v>
                </c:pt>
                <c:pt idx="90">
                  <c:v>17435802.75</c:v>
                </c:pt>
                <c:pt idx="91">
                  <c:v>16978959.939999998</c:v>
                </c:pt>
                <c:pt idx="92">
                  <c:v>17686389.759999998</c:v>
                </c:pt>
                <c:pt idx="93">
                  <c:v>17370494.139999997</c:v>
                </c:pt>
                <c:pt idx="94">
                  <c:v>17607636.669999998</c:v>
                </c:pt>
                <c:pt idx="95">
                  <c:v>23984368.050000001</c:v>
                </c:pt>
                <c:pt idx="96">
                  <c:v>25366110.309999999</c:v>
                </c:pt>
                <c:pt idx="97">
                  <c:v>25455185.300000001</c:v>
                </c:pt>
                <c:pt idx="98">
                  <c:v>25312363.889999997</c:v>
                </c:pt>
                <c:pt idx="99">
                  <c:v>27737167.640000004</c:v>
                </c:pt>
                <c:pt idx="100">
                  <c:v>18768375.120000001</c:v>
                </c:pt>
                <c:pt idx="101">
                  <c:v>19911193.930000003</c:v>
                </c:pt>
                <c:pt idx="102">
                  <c:v>20199683.690000001</c:v>
                </c:pt>
                <c:pt idx="103">
                  <c:v>19898297.639999993</c:v>
                </c:pt>
                <c:pt idx="104">
                  <c:v>19843653.929999996</c:v>
                </c:pt>
                <c:pt idx="105">
                  <c:v>19745826.730000004</c:v>
                </c:pt>
                <c:pt idx="106">
                  <c:v>19601759.760000002</c:v>
                </c:pt>
                <c:pt idx="107">
                  <c:v>19262044.749999996</c:v>
                </c:pt>
                <c:pt idx="108">
                  <c:v>19456108.440000001</c:v>
                </c:pt>
                <c:pt idx="109">
                  <c:v>21118493.780000005</c:v>
                </c:pt>
                <c:pt idx="110">
                  <c:v>22347659.019999996</c:v>
                </c:pt>
                <c:pt idx="111">
                  <c:v>22545005.090000004</c:v>
                </c:pt>
                <c:pt idx="112">
                  <c:v>22509455.569999997</c:v>
                </c:pt>
                <c:pt idx="113">
                  <c:v>21966948.010000005</c:v>
                </c:pt>
                <c:pt idx="114">
                  <c:v>21277841.739999998</c:v>
                </c:pt>
                <c:pt idx="115">
                  <c:v>22463333.580000009</c:v>
                </c:pt>
                <c:pt idx="116">
                  <c:v>22531407.140000001</c:v>
                </c:pt>
                <c:pt idx="117">
                  <c:v>22035587.390000001</c:v>
                </c:pt>
                <c:pt idx="118">
                  <c:v>22360875.16</c:v>
                </c:pt>
                <c:pt idx="119">
                  <c:v>20134731.569999997</c:v>
                </c:pt>
                <c:pt idx="120">
                  <c:v>20129397.73</c:v>
                </c:pt>
                <c:pt idx="121">
                  <c:v>18216808.440000001</c:v>
                </c:pt>
                <c:pt idx="122">
                  <c:v>18058230.640000001</c:v>
                </c:pt>
                <c:pt idx="123">
                  <c:v>18796917.250000004</c:v>
                </c:pt>
                <c:pt idx="124">
                  <c:v>18191583.809999999</c:v>
                </c:pt>
                <c:pt idx="125">
                  <c:v>17892783.719999999</c:v>
                </c:pt>
                <c:pt idx="126">
                  <c:v>17587453.379999999</c:v>
                </c:pt>
                <c:pt idx="127">
                  <c:v>17915148.109999999</c:v>
                </c:pt>
                <c:pt idx="128">
                  <c:v>16743527.740000002</c:v>
                </c:pt>
                <c:pt idx="129">
                  <c:v>17519214.359999996</c:v>
                </c:pt>
                <c:pt idx="130">
                  <c:v>18602188.32</c:v>
                </c:pt>
                <c:pt idx="131">
                  <c:v>19743380.499999996</c:v>
                </c:pt>
                <c:pt idx="132">
                  <c:v>19806038.630000006</c:v>
                </c:pt>
                <c:pt idx="133">
                  <c:v>19553866.050000001</c:v>
                </c:pt>
                <c:pt idx="134">
                  <c:v>23324924.949999996</c:v>
                </c:pt>
                <c:pt idx="135">
                  <c:v>30496790.170000009</c:v>
                </c:pt>
                <c:pt idx="136">
                  <c:v>24011725.49000001</c:v>
                </c:pt>
                <c:pt idx="137">
                  <c:v>24279769.320000004</c:v>
                </c:pt>
                <c:pt idx="138">
                  <c:v>24296180.210000001</c:v>
                </c:pt>
                <c:pt idx="139">
                  <c:v>24304897.319999997</c:v>
                </c:pt>
                <c:pt idx="140">
                  <c:v>24473291.819999997</c:v>
                </c:pt>
                <c:pt idx="141">
                  <c:v>31027015.630000003</c:v>
                </c:pt>
                <c:pt idx="142">
                  <c:v>22439789.770000003</c:v>
                </c:pt>
                <c:pt idx="143">
                  <c:v>24308309.970000006</c:v>
                </c:pt>
                <c:pt idx="144">
                  <c:v>24437624.119999997</c:v>
                </c:pt>
                <c:pt idx="145">
                  <c:v>27300103.539999999</c:v>
                </c:pt>
                <c:pt idx="146">
                  <c:v>25048748.910000004</c:v>
                </c:pt>
                <c:pt idx="147">
                  <c:v>24503837.190000001</c:v>
                </c:pt>
                <c:pt idx="148">
                  <c:v>22404107.200000003</c:v>
                </c:pt>
                <c:pt idx="149">
                  <c:v>20866328.859999999</c:v>
                </c:pt>
                <c:pt idx="150">
                  <c:v>21061820.949999999</c:v>
                </c:pt>
                <c:pt idx="151">
                  <c:v>15122106.119999999</c:v>
                </c:pt>
                <c:pt idx="152">
                  <c:v>13096715.82</c:v>
                </c:pt>
                <c:pt idx="153">
                  <c:v>16040892.060000002</c:v>
                </c:pt>
                <c:pt idx="154">
                  <c:v>15980104.680000002</c:v>
                </c:pt>
                <c:pt idx="155">
                  <c:v>14689924.089999998</c:v>
                </c:pt>
                <c:pt idx="156">
                  <c:v>16097156.77</c:v>
                </c:pt>
                <c:pt idx="157">
                  <c:v>12861482.85</c:v>
                </c:pt>
                <c:pt idx="158">
                  <c:v>11844666.91</c:v>
                </c:pt>
                <c:pt idx="159">
                  <c:v>11587365.530000005</c:v>
                </c:pt>
                <c:pt idx="160">
                  <c:v>11732224.390000001</c:v>
                </c:pt>
                <c:pt idx="161">
                  <c:v>12779907.260000002</c:v>
                </c:pt>
                <c:pt idx="162">
                  <c:v>13407171.869999999</c:v>
                </c:pt>
                <c:pt idx="163">
                  <c:v>14305555.280000005</c:v>
                </c:pt>
                <c:pt idx="164">
                  <c:v>21566666.280000001</c:v>
                </c:pt>
                <c:pt idx="165">
                  <c:v>28720754.899999999</c:v>
                </c:pt>
                <c:pt idx="166">
                  <c:v>25523492.57</c:v>
                </c:pt>
                <c:pt idx="167">
                  <c:v>26342033.989999991</c:v>
                </c:pt>
                <c:pt idx="168">
                  <c:v>27044109.29000001</c:v>
                </c:pt>
                <c:pt idx="169">
                  <c:v>28057903.440000001</c:v>
                </c:pt>
                <c:pt idx="170">
                  <c:v>27872715.23</c:v>
                </c:pt>
                <c:pt idx="171">
                  <c:v>26116134.340000004</c:v>
                </c:pt>
                <c:pt idx="172">
                  <c:v>24266407.609999996</c:v>
                </c:pt>
                <c:pt idx="173">
                  <c:v>25630458.369999994</c:v>
                </c:pt>
                <c:pt idx="174">
                  <c:v>25788339.49000001</c:v>
                </c:pt>
                <c:pt idx="175">
                  <c:v>26326384.110000003</c:v>
                </c:pt>
                <c:pt idx="176">
                  <c:v>27597456.910000008</c:v>
                </c:pt>
                <c:pt idx="177">
                  <c:v>24606810.589999996</c:v>
                </c:pt>
                <c:pt idx="178">
                  <c:v>23146817.839999992</c:v>
                </c:pt>
                <c:pt idx="179">
                  <c:v>21029985.920000002</c:v>
                </c:pt>
                <c:pt idx="180">
                  <c:v>18364593.640000004</c:v>
                </c:pt>
                <c:pt idx="181">
                  <c:v>18388474.09</c:v>
                </c:pt>
                <c:pt idx="182">
                  <c:v>18708948.339999996</c:v>
                </c:pt>
                <c:pt idx="183">
                  <c:v>20801648.139999997</c:v>
                </c:pt>
                <c:pt idx="184">
                  <c:v>18908617.350000001</c:v>
                </c:pt>
                <c:pt idx="185">
                  <c:v>20383884.620000001</c:v>
                </c:pt>
                <c:pt idx="186">
                  <c:v>28090602.890000001</c:v>
                </c:pt>
                <c:pt idx="187">
                  <c:v>25204818.049999997</c:v>
                </c:pt>
                <c:pt idx="188">
                  <c:v>23985347.120000005</c:v>
                </c:pt>
                <c:pt idx="189">
                  <c:v>22813768.91</c:v>
                </c:pt>
                <c:pt idx="190">
                  <c:v>21508651.93</c:v>
                </c:pt>
                <c:pt idx="191">
                  <c:v>15378147.570000002</c:v>
                </c:pt>
                <c:pt idx="192">
                  <c:v>16626715.58</c:v>
                </c:pt>
                <c:pt idx="193">
                  <c:v>17368635.369999997</c:v>
                </c:pt>
                <c:pt idx="194">
                  <c:v>17287025.399999999</c:v>
                </c:pt>
                <c:pt idx="195">
                  <c:v>15561393.76</c:v>
                </c:pt>
                <c:pt idx="196">
                  <c:v>15124517.67</c:v>
                </c:pt>
                <c:pt idx="197">
                  <c:v>13651362.599999998</c:v>
                </c:pt>
                <c:pt idx="198">
                  <c:v>12588728.329999998</c:v>
                </c:pt>
                <c:pt idx="199">
                  <c:v>12172605.170000002</c:v>
                </c:pt>
                <c:pt idx="200">
                  <c:v>18502437.210000001</c:v>
                </c:pt>
                <c:pt idx="201">
                  <c:v>18502624.52</c:v>
                </c:pt>
                <c:pt idx="202">
                  <c:v>18301573.210000001</c:v>
                </c:pt>
                <c:pt idx="203">
                  <c:v>17935225.189999994</c:v>
                </c:pt>
                <c:pt idx="204">
                  <c:v>20360080.380000003</c:v>
                </c:pt>
                <c:pt idx="205">
                  <c:v>19290428.07</c:v>
                </c:pt>
                <c:pt idx="206">
                  <c:v>19695440.390000004</c:v>
                </c:pt>
                <c:pt idx="207">
                  <c:v>20123617.120000001</c:v>
                </c:pt>
                <c:pt idx="208">
                  <c:v>21590308.460000001</c:v>
                </c:pt>
                <c:pt idx="209">
                  <c:v>20858017.289999995</c:v>
                </c:pt>
                <c:pt idx="210">
                  <c:v>20920603.84</c:v>
                </c:pt>
                <c:pt idx="211">
                  <c:v>21546372.359999992</c:v>
                </c:pt>
                <c:pt idx="212">
                  <c:v>20547992.940000001</c:v>
                </c:pt>
                <c:pt idx="213">
                  <c:v>20740259.360000007</c:v>
                </c:pt>
                <c:pt idx="214">
                  <c:v>29624156.960000001</c:v>
                </c:pt>
                <c:pt idx="215">
                  <c:v>30942502.02</c:v>
                </c:pt>
                <c:pt idx="216">
                  <c:v>30737987.879999999</c:v>
                </c:pt>
                <c:pt idx="217">
                  <c:v>31262688.189999998</c:v>
                </c:pt>
                <c:pt idx="218">
                  <c:v>25067385.789999999</c:v>
                </c:pt>
                <c:pt idx="219">
                  <c:v>19607788.040000007</c:v>
                </c:pt>
                <c:pt idx="220">
                  <c:v>20063737.409999989</c:v>
                </c:pt>
                <c:pt idx="221">
                  <c:v>22002006.000000004</c:v>
                </c:pt>
                <c:pt idx="222">
                  <c:v>22285292.879999999</c:v>
                </c:pt>
                <c:pt idx="223">
                  <c:v>22989809.750000004</c:v>
                </c:pt>
                <c:pt idx="224">
                  <c:v>21778634.729999993</c:v>
                </c:pt>
                <c:pt idx="225">
                  <c:v>20398772.629999988</c:v>
                </c:pt>
                <c:pt idx="226">
                  <c:v>16845451.330000002</c:v>
                </c:pt>
                <c:pt idx="227">
                  <c:v>17710506.720000003</c:v>
                </c:pt>
                <c:pt idx="228">
                  <c:v>20539240.589999996</c:v>
                </c:pt>
                <c:pt idx="229">
                  <c:v>19695793.930000003</c:v>
                </c:pt>
                <c:pt idx="230">
                  <c:v>19032270.82</c:v>
                </c:pt>
                <c:pt idx="231">
                  <c:v>18200654.879999999</c:v>
                </c:pt>
                <c:pt idx="232">
                  <c:v>19477684.579999998</c:v>
                </c:pt>
                <c:pt idx="233">
                  <c:v>19229846.390000001</c:v>
                </c:pt>
                <c:pt idx="234">
                  <c:v>16363520.500000002</c:v>
                </c:pt>
                <c:pt idx="235">
                  <c:v>15705214.460000003</c:v>
                </c:pt>
                <c:pt idx="236">
                  <c:v>16452161.219999997</c:v>
                </c:pt>
                <c:pt idx="237">
                  <c:v>16596328.859999999</c:v>
                </c:pt>
                <c:pt idx="238">
                  <c:v>18406484.41</c:v>
                </c:pt>
                <c:pt idx="239">
                  <c:v>19743310.620000001</c:v>
                </c:pt>
                <c:pt idx="240">
                  <c:v>18493011.98</c:v>
                </c:pt>
                <c:pt idx="241">
                  <c:v>18538806.610000003</c:v>
                </c:pt>
                <c:pt idx="242">
                  <c:v>15987497.499999998</c:v>
                </c:pt>
                <c:pt idx="243">
                  <c:v>14031496.569999998</c:v>
                </c:pt>
                <c:pt idx="244">
                  <c:v>13606674.359999999</c:v>
                </c:pt>
                <c:pt idx="245">
                  <c:v>11902932.089999998</c:v>
                </c:pt>
                <c:pt idx="246">
                  <c:v>12736420.699999999</c:v>
                </c:pt>
                <c:pt idx="247">
                  <c:v>11450252.450000001</c:v>
                </c:pt>
                <c:pt idx="248">
                  <c:v>10620450.810000001</c:v>
                </c:pt>
                <c:pt idx="249">
                  <c:v>20166840.209999997</c:v>
                </c:pt>
                <c:pt idx="250">
                  <c:v>21319212</c:v>
                </c:pt>
                <c:pt idx="251">
                  <c:v>22844180.56000001</c:v>
                </c:pt>
                <c:pt idx="252">
                  <c:v>22837430.870000001</c:v>
                </c:pt>
                <c:pt idx="253">
                  <c:v>16585941.819999997</c:v>
                </c:pt>
                <c:pt idx="254">
                  <c:v>11872749.940000001</c:v>
                </c:pt>
                <c:pt idx="255">
                  <c:v>11954719.950000003</c:v>
                </c:pt>
                <c:pt idx="256">
                  <c:v>12401399.589999998</c:v>
                </c:pt>
                <c:pt idx="257">
                  <c:v>12540837.669999998</c:v>
                </c:pt>
                <c:pt idx="258">
                  <c:v>12610944.01</c:v>
                </c:pt>
                <c:pt idx="259">
                  <c:v>11260556.020000001</c:v>
                </c:pt>
                <c:pt idx="260">
                  <c:v>12089916.16</c:v>
                </c:pt>
                <c:pt idx="261">
                  <c:v>11025025.49</c:v>
                </c:pt>
                <c:pt idx="262">
                  <c:v>10650798.85</c:v>
                </c:pt>
                <c:pt idx="263">
                  <c:v>10737066.790000003</c:v>
                </c:pt>
                <c:pt idx="264">
                  <c:v>10380259.250000002</c:v>
                </c:pt>
                <c:pt idx="265">
                  <c:v>10555853.300000001</c:v>
                </c:pt>
                <c:pt idx="266">
                  <c:v>12022180.300000001</c:v>
                </c:pt>
                <c:pt idx="267">
                  <c:v>12379571.169999998</c:v>
                </c:pt>
                <c:pt idx="268">
                  <c:v>9475588.5199999996</c:v>
                </c:pt>
                <c:pt idx="269">
                  <c:v>9934852.8499999996</c:v>
                </c:pt>
                <c:pt idx="270">
                  <c:v>11132198.180000002</c:v>
                </c:pt>
                <c:pt idx="271">
                  <c:v>10798543.580000002</c:v>
                </c:pt>
                <c:pt idx="272">
                  <c:v>11340278.109999999</c:v>
                </c:pt>
                <c:pt idx="273">
                  <c:v>11116682.470000001</c:v>
                </c:pt>
                <c:pt idx="274">
                  <c:v>10787647.459999999</c:v>
                </c:pt>
                <c:pt idx="275">
                  <c:v>10963964.420000002</c:v>
                </c:pt>
                <c:pt idx="276">
                  <c:v>10709712.889999999</c:v>
                </c:pt>
                <c:pt idx="277">
                  <c:v>11767319.73</c:v>
                </c:pt>
                <c:pt idx="278">
                  <c:v>13432837.679999998</c:v>
                </c:pt>
                <c:pt idx="279">
                  <c:v>13380932.609999999</c:v>
                </c:pt>
                <c:pt idx="280">
                  <c:v>14128394.34</c:v>
                </c:pt>
                <c:pt idx="281">
                  <c:v>12017771.68</c:v>
                </c:pt>
                <c:pt idx="282">
                  <c:v>11723881.039999997</c:v>
                </c:pt>
                <c:pt idx="283">
                  <c:v>12642176.310000002</c:v>
                </c:pt>
                <c:pt idx="284">
                  <c:v>13793164.090000002</c:v>
                </c:pt>
                <c:pt idx="285">
                  <c:v>15901091.519999998</c:v>
                </c:pt>
                <c:pt idx="286">
                  <c:v>16026145.530000003</c:v>
                </c:pt>
                <c:pt idx="287">
                  <c:v>16488917.029999999</c:v>
                </c:pt>
                <c:pt idx="288">
                  <c:v>18348269.260000005</c:v>
                </c:pt>
                <c:pt idx="289">
                  <c:v>17868802.649999999</c:v>
                </c:pt>
                <c:pt idx="290">
                  <c:v>18405024.470000003</c:v>
                </c:pt>
                <c:pt idx="291">
                  <c:v>23489596.289999995</c:v>
                </c:pt>
                <c:pt idx="292">
                  <c:v>25120659.799999997</c:v>
                </c:pt>
                <c:pt idx="293">
                  <c:v>25639148.740000002</c:v>
                </c:pt>
                <c:pt idx="294">
                  <c:v>25068372.970000003</c:v>
                </c:pt>
                <c:pt idx="295">
                  <c:v>22335933.140000001</c:v>
                </c:pt>
                <c:pt idx="296">
                  <c:v>17978278.060000002</c:v>
                </c:pt>
                <c:pt idx="297">
                  <c:v>17705203.629999999</c:v>
                </c:pt>
                <c:pt idx="298">
                  <c:v>16844013.68</c:v>
                </c:pt>
                <c:pt idx="299">
                  <c:v>16592390.540000001</c:v>
                </c:pt>
                <c:pt idx="300">
                  <c:v>16783860.239999998</c:v>
                </c:pt>
                <c:pt idx="301">
                  <c:v>17250927.82</c:v>
                </c:pt>
                <c:pt idx="302">
                  <c:v>17131105.800000001</c:v>
                </c:pt>
                <c:pt idx="303">
                  <c:v>17296145.680000003</c:v>
                </c:pt>
                <c:pt idx="304">
                  <c:v>15104624.429999998</c:v>
                </c:pt>
                <c:pt idx="305">
                  <c:v>18357031.330000002</c:v>
                </c:pt>
                <c:pt idx="306">
                  <c:v>19574930.279999994</c:v>
                </c:pt>
                <c:pt idx="307">
                  <c:v>20238690.559999999</c:v>
                </c:pt>
                <c:pt idx="308">
                  <c:v>20550154.939999998</c:v>
                </c:pt>
                <c:pt idx="309">
                  <c:v>22165608.589999996</c:v>
                </c:pt>
                <c:pt idx="310">
                  <c:v>17875736.810000002</c:v>
                </c:pt>
                <c:pt idx="311">
                  <c:v>17437110.469999999</c:v>
                </c:pt>
                <c:pt idx="312">
                  <c:v>16567081.300000001</c:v>
                </c:pt>
                <c:pt idx="313">
                  <c:v>16704277.540000001</c:v>
                </c:pt>
                <c:pt idx="314">
                  <c:v>17183826.640000001</c:v>
                </c:pt>
                <c:pt idx="315">
                  <c:v>17052767.82</c:v>
                </c:pt>
                <c:pt idx="316">
                  <c:v>19553356.699999999</c:v>
                </c:pt>
                <c:pt idx="317">
                  <c:v>18157236.509999998</c:v>
                </c:pt>
                <c:pt idx="318">
                  <c:v>17365530.960000001</c:v>
                </c:pt>
                <c:pt idx="319">
                  <c:v>19008343.77</c:v>
                </c:pt>
                <c:pt idx="320">
                  <c:v>23953069.900000006</c:v>
                </c:pt>
                <c:pt idx="321">
                  <c:v>23970012.099999994</c:v>
                </c:pt>
                <c:pt idx="322">
                  <c:v>26827893.889999997</c:v>
                </c:pt>
                <c:pt idx="323">
                  <c:v>34130824.729999997</c:v>
                </c:pt>
                <c:pt idx="324">
                  <c:v>49556591.760000005</c:v>
                </c:pt>
                <c:pt idx="325">
                  <c:v>56940399.110000007</c:v>
                </c:pt>
                <c:pt idx="326">
                  <c:v>67191862.439999998</c:v>
                </c:pt>
                <c:pt idx="327">
                  <c:v>61267325.319999993</c:v>
                </c:pt>
                <c:pt idx="328">
                  <c:v>63040943.669999994</c:v>
                </c:pt>
                <c:pt idx="329">
                  <c:v>52519770.719999991</c:v>
                </c:pt>
                <c:pt idx="330">
                  <c:v>26507384.390000001</c:v>
                </c:pt>
                <c:pt idx="331">
                  <c:v>16997165.139999997</c:v>
                </c:pt>
                <c:pt idx="332">
                  <c:v>27097610.460000001</c:v>
                </c:pt>
                <c:pt idx="333">
                  <c:v>24064327.41</c:v>
                </c:pt>
                <c:pt idx="334">
                  <c:v>24158334.960000005</c:v>
                </c:pt>
                <c:pt idx="335">
                  <c:v>24666375.170000002</c:v>
                </c:pt>
                <c:pt idx="336">
                  <c:v>24367914.98</c:v>
                </c:pt>
                <c:pt idx="337">
                  <c:v>20580410.810000002</c:v>
                </c:pt>
                <c:pt idx="338">
                  <c:v>21604318.82</c:v>
                </c:pt>
                <c:pt idx="339">
                  <c:v>18025580.440000001</c:v>
                </c:pt>
                <c:pt idx="340">
                  <c:v>17560053.219999999</c:v>
                </c:pt>
                <c:pt idx="341">
                  <c:v>16727372.810000001</c:v>
                </c:pt>
                <c:pt idx="342">
                  <c:v>17026443.940000001</c:v>
                </c:pt>
                <c:pt idx="343">
                  <c:v>17885903.940000005</c:v>
                </c:pt>
                <c:pt idx="344">
                  <c:v>38566060.380000003</c:v>
                </c:pt>
                <c:pt idx="345">
                  <c:v>52953432.129999995</c:v>
                </c:pt>
                <c:pt idx="346">
                  <c:v>62452976.160000004</c:v>
                </c:pt>
                <c:pt idx="347">
                  <c:v>72991033.700000003</c:v>
                </c:pt>
                <c:pt idx="348">
                  <c:v>64277637.290000007</c:v>
                </c:pt>
                <c:pt idx="349">
                  <c:v>64903950.600000009</c:v>
                </c:pt>
                <c:pt idx="350">
                  <c:v>62698302.959999993</c:v>
                </c:pt>
                <c:pt idx="351">
                  <c:v>40209640.270000003</c:v>
                </c:pt>
                <c:pt idx="352">
                  <c:v>32016810.640000008</c:v>
                </c:pt>
                <c:pt idx="353">
                  <c:v>36159956.799999997</c:v>
                </c:pt>
                <c:pt idx="354">
                  <c:v>31973157.02</c:v>
                </c:pt>
                <c:pt idx="355">
                  <c:v>30765415.960000005</c:v>
                </c:pt>
                <c:pt idx="356">
                  <c:v>31602512.199999996</c:v>
                </c:pt>
                <c:pt idx="357">
                  <c:v>31587127.950000003</c:v>
                </c:pt>
                <c:pt idx="358">
                  <c:v>27233654.829999998</c:v>
                </c:pt>
                <c:pt idx="359">
                  <c:v>28966669.990000006</c:v>
                </c:pt>
                <c:pt idx="360">
                  <c:v>33016160.759999998</c:v>
                </c:pt>
                <c:pt idx="361">
                  <c:v>34720990.390000001</c:v>
                </c:pt>
                <c:pt idx="362">
                  <c:v>35159959.410000004</c:v>
                </c:pt>
                <c:pt idx="363">
                  <c:v>35109293.880000003</c:v>
                </c:pt>
                <c:pt idx="364">
                  <c:v>34626896.740000002</c:v>
                </c:pt>
                <c:pt idx="365">
                  <c:v>33220832.619999997</c:v>
                </c:pt>
                <c:pt idx="366">
                  <c:v>36822482.019999996</c:v>
                </c:pt>
                <c:pt idx="367">
                  <c:v>40463041.160000011</c:v>
                </c:pt>
                <c:pt idx="368">
                  <c:v>39483732.230000004</c:v>
                </c:pt>
                <c:pt idx="369">
                  <c:v>49760845.239999987</c:v>
                </c:pt>
                <c:pt idx="370">
                  <c:v>49554630.720000014</c:v>
                </c:pt>
                <c:pt idx="371">
                  <c:v>46039553.059999995</c:v>
                </c:pt>
                <c:pt idx="372">
                  <c:v>57536249.920000002</c:v>
                </c:pt>
                <c:pt idx="373">
                  <c:v>59815944.639999993</c:v>
                </c:pt>
                <c:pt idx="374">
                  <c:v>48911159.789999999</c:v>
                </c:pt>
                <c:pt idx="375">
                  <c:v>42755152.570000008</c:v>
                </c:pt>
                <c:pt idx="376">
                  <c:v>47203026.43999999</c:v>
                </c:pt>
                <c:pt idx="377">
                  <c:v>45117667.900000013</c:v>
                </c:pt>
                <c:pt idx="378">
                  <c:v>44521043.00999999</c:v>
                </c:pt>
                <c:pt idx="379">
                  <c:v>34150242.109999992</c:v>
                </c:pt>
                <c:pt idx="380">
                  <c:v>22974774.629999999</c:v>
                </c:pt>
                <c:pt idx="381">
                  <c:v>17746371.699999999</c:v>
                </c:pt>
                <c:pt idx="382">
                  <c:v>19560221.43</c:v>
                </c:pt>
                <c:pt idx="383">
                  <c:v>18414237.889999997</c:v>
                </c:pt>
                <c:pt idx="384">
                  <c:v>19619382.579999998</c:v>
                </c:pt>
                <c:pt idx="385">
                  <c:v>19262706.800000004</c:v>
                </c:pt>
                <c:pt idx="386">
                  <c:v>26717669.980000004</c:v>
                </c:pt>
                <c:pt idx="387">
                  <c:v>24837038.639999997</c:v>
                </c:pt>
                <c:pt idx="388">
                  <c:v>23215668.860000007</c:v>
                </c:pt>
                <c:pt idx="389">
                  <c:v>20268365.829999998</c:v>
                </c:pt>
                <c:pt idx="390">
                  <c:v>15851454.65</c:v>
                </c:pt>
                <c:pt idx="391">
                  <c:v>16605608.300000001</c:v>
                </c:pt>
                <c:pt idx="392">
                  <c:v>15148400.169999998</c:v>
                </c:pt>
                <c:pt idx="393">
                  <c:v>30828430.469999995</c:v>
                </c:pt>
                <c:pt idx="394">
                  <c:v>34938260.759999998</c:v>
                </c:pt>
                <c:pt idx="395">
                  <c:v>32020204.969999995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7F-4EBF-B13F-CF28C19DB3B3}"/>
            </c:ext>
          </c:extLst>
        </c:ser>
        <c:ser>
          <c:idx val="1"/>
          <c:order val="1"/>
          <c:tx>
            <c:strRef>
              <c:f>Gen!$N$1</c:f>
              <c:strCache>
                <c:ptCount val="1"/>
                <c:pt idx="0">
                  <c:v>Existing_Invoice_Exposure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Gen!$A$2:$A$397</c:f>
              <c:numCache>
                <c:formatCode>d\-mmm\-yy</c:formatCode>
                <c:ptCount val="396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  <c:pt idx="61">
                  <c:v>44835</c:v>
                </c:pt>
                <c:pt idx="62">
                  <c:v>44836</c:v>
                </c:pt>
                <c:pt idx="63">
                  <c:v>44837</c:v>
                </c:pt>
                <c:pt idx="64">
                  <c:v>44838</c:v>
                </c:pt>
                <c:pt idx="65">
                  <c:v>44839</c:v>
                </c:pt>
                <c:pt idx="66">
                  <c:v>44840</c:v>
                </c:pt>
                <c:pt idx="67">
                  <c:v>44841</c:v>
                </c:pt>
                <c:pt idx="68">
                  <c:v>44842</c:v>
                </c:pt>
                <c:pt idx="69">
                  <c:v>44843</c:v>
                </c:pt>
                <c:pt idx="70">
                  <c:v>44844</c:v>
                </c:pt>
                <c:pt idx="71">
                  <c:v>44845</c:v>
                </c:pt>
                <c:pt idx="72">
                  <c:v>44846</c:v>
                </c:pt>
                <c:pt idx="73">
                  <c:v>44847</c:v>
                </c:pt>
                <c:pt idx="74">
                  <c:v>44848</c:v>
                </c:pt>
                <c:pt idx="75">
                  <c:v>44849</c:v>
                </c:pt>
                <c:pt idx="76">
                  <c:v>44850</c:v>
                </c:pt>
                <c:pt idx="77">
                  <c:v>44851</c:v>
                </c:pt>
                <c:pt idx="78">
                  <c:v>44852</c:v>
                </c:pt>
                <c:pt idx="79">
                  <c:v>44853</c:v>
                </c:pt>
                <c:pt idx="80">
                  <c:v>44854</c:v>
                </c:pt>
                <c:pt idx="81">
                  <c:v>44855</c:v>
                </c:pt>
                <c:pt idx="82">
                  <c:v>44856</c:v>
                </c:pt>
                <c:pt idx="83">
                  <c:v>44857</c:v>
                </c:pt>
                <c:pt idx="84">
                  <c:v>44858</c:v>
                </c:pt>
                <c:pt idx="85">
                  <c:v>44859</c:v>
                </c:pt>
                <c:pt idx="86">
                  <c:v>44860</c:v>
                </c:pt>
                <c:pt idx="87">
                  <c:v>44861</c:v>
                </c:pt>
                <c:pt idx="88">
                  <c:v>44862</c:v>
                </c:pt>
                <c:pt idx="89">
                  <c:v>44863</c:v>
                </c:pt>
                <c:pt idx="90">
                  <c:v>44864</c:v>
                </c:pt>
                <c:pt idx="91">
                  <c:v>44865</c:v>
                </c:pt>
                <c:pt idx="92">
                  <c:v>44866</c:v>
                </c:pt>
                <c:pt idx="93">
                  <c:v>44867</c:v>
                </c:pt>
                <c:pt idx="94">
                  <c:v>44868</c:v>
                </c:pt>
                <c:pt idx="95">
                  <c:v>44869</c:v>
                </c:pt>
                <c:pt idx="96">
                  <c:v>44870</c:v>
                </c:pt>
                <c:pt idx="97">
                  <c:v>44871</c:v>
                </c:pt>
                <c:pt idx="98">
                  <c:v>44872</c:v>
                </c:pt>
                <c:pt idx="99">
                  <c:v>44873</c:v>
                </c:pt>
                <c:pt idx="100">
                  <c:v>44874</c:v>
                </c:pt>
                <c:pt idx="101">
                  <c:v>44875</c:v>
                </c:pt>
                <c:pt idx="102">
                  <c:v>44876</c:v>
                </c:pt>
                <c:pt idx="103">
                  <c:v>44877</c:v>
                </c:pt>
                <c:pt idx="104">
                  <c:v>44878</c:v>
                </c:pt>
                <c:pt idx="105">
                  <c:v>44879</c:v>
                </c:pt>
                <c:pt idx="106">
                  <c:v>44880</c:v>
                </c:pt>
                <c:pt idx="107">
                  <c:v>44881</c:v>
                </c:pt>
                <c:pt idx="108">
                  <c:v>44882</c:v>
                </c:pt>
                <c:pt idx="109">
                  <c:v>44883</c:v>
                </c:pt>
                <c:pt idx="110">
                  <c:v>44884</c:v>
                </c:pt>
                <c:pt idx="111">
                  <c:v>44885</c:v>
                </c:pt>
                <c:pt idx="112">
                  <c:v>44886</c:v>
                </c:pt>
                <c:pt idx="113">
                  <c:v>44887</c:v>
                </c:pt>
                <c:pt idx="114">
                  <c:v>44888</c:v>
                </c:pt>
                <c:pt idx="115">
                  <c:v>44889</c:v>
                </c:pt>
                <c:pt idx="116">
                  <c:v>44890</c:v>
                </c:pt>
                <c:pt idx="117">
                  <c:v>44891</c:v>
                </c:pt>
                <c:pt idx="118">
                  <c:v>44892</c:v>
                </c:pt>
                <c:pt idx="119">
                  <c:v>44893</c:v>
                </c:pt>
                <c:pt idx="120">
                  <c:v>44894</c:v>
                </c:pt>
                <c:pt idx="121">
                  <c:v>44895</c:v>
                </c:pt>
                <c:pt idx="122">
                  <c:v>44896</c:v>
                </c:pt>
                <c:pt idx="123">
                  <c:v>44897</c:v>
                </c:pt>
                <c:pt idx="124">
                  <c:v>44898</c:v>
                </c:pt>
                <c:pt idx="125">
                  <c:v>44899</c:v>
                </c:pt>
                <c:pt idx="126">
                  <c:v>44900</c:v>
                </c:pt>
                <c:pt idx="127">
                  <c:v>44901</c:v>
                </c:pt>
                <c:pt idx="128">
                  <c:v>44902</c:v>
                </c:pt>
                <c:pt idx="129">
                  <c:v>44903</c:v>
                </c:pt>
                <c:pt idx="130">
                  <c:v>44904</c:v>
                </c:pt>
                <c:pt idx="131">
                  <c:v>44905</c:v>
                </c:pt>
                <c:pt idx="132">
                  <c:v>44906</c:v>
                </c:pt>
                <c:pt idx="133">
                  <c:v>44907</c:v>
                </c:pt>
                <c:pt idx="134">
                  <c:v>44908</c:v>
                </c:pt>
                <c:pt idx="135">
                  <c:v>44909</c:v>
                </c:pt>
                <c:pt idx="136">
                  <c:v>44910</c:v>
                </c:pt>
                <c:pt idx="137">
                  <c:v>44911</c:v>
                </c:pt>
                <c:pt idx="138">
                  <c:v>44912</c:v>
                </c:pt>
                <c:pt idx="139">
                  <c:v>44913</c:v>
                </c:pt>
                <c:pt idx="140">
                  <c:v>44914</c:v>
                </c:pt>
                <c:pt idx="141">
                  <c:v>44915</c:v>
                </c:pt>
                <c:pt idx="142">
                  <c:v>44916</c:v>
                </c:pt>
                <c:pt idx="143">
                  <c:v>44917</c:v>
                </c:pt>
                <c:pt idx="144">
                  <c:v>44918</c:v>
                </c:pt>
                <c:pt idx="145">
                  <c:v>44919</c:v>
                </c:pt>
                <c:pt idx="146">
                  <c:v>44920</c:v>
                </c:pt>
                <c:pt idx="147">
                  <c:v>44921</c:v>
                </c:pt>
                <c:pt idx="148">
                  <c:v>44922</c:v>
                </c:pt>
                <c:pt idx="149">
                  <c:v>44923</c:v>
                </c:pt>
                <c:pt idx="150">
                  <c:v>44924</c:v>
                </c:pt>
                <c:pt idx="151">
                  <c:v>44925</c:v>
                </c:pt>
                <c:pt idx="152">
                  <c:v>44926</c:v>
                </c:pt>
                <c:pt idx="153">
                  <c:v>44927</c:v>
                </c:pt>
                <c:pt idx="154">
                  <c:v>44928</c:v>
                </c:pt>
                <c:pt idx="155">
                  <c:v>44929</c:v>
                </c:pt>
                <c:pt idx="156">
                  <c:v>44930</c:v>
                </c:pt>
                <c:pt idx="157">
                  <c:v>44931</c:v>
                </c:pt>
                <c:pt idx="158">
                  <c:v>44932</c:v>
                </c:pt>
                <c:pt idx="159">
                  <c:v>44933</c:v>
                </c:pt>
                <c:pt idx="160">
                  <c:v>44934</c:v>
                </c:pt>
                <c:pt idx="161">
                  <c:v>44935</c:v>
                </c:pt>
                <c:pt idx="162">
                  <c:v>44936</c:v>
                </c:pt>
                <c:pt idx="163">
                  <c:v>44937</c:v>
                </c:pt>
                <c:pt idx="164">
                  <c:v>44938</c:v>
                </c:pt>
                <c:pt idx="165">
                  <c:v>44939</c:v>
                </c:pt>
                <c:pt idx="166">
                  <c:v>44940</c:v>
                </c:pt>
                <c:pt idx="167">
                  <c:v>44941</c:v>
                </c:pt>
                <c:pt idx="168">
                  <c:v>44942</c:v>
                </c:pt>
                <c:pt idx="169">
                  <c:v>44943</c:v>
                </c:pt>
                <c:pt idx="170">
                  <c:v>44944</c:v>
                </c:pt>
                <c:pt idx="171">
                  <c:v>44945</c:v>
                </c:pt>
                <c:pt idx="172">
                  <c:v>44946</c:v>
                </c:pt>
                <c:pt idx="173">
                  <c:v>44947</c:v>
                </c:pt>
                <c:pt idx="174">
                  <c:v>44948</c:v>
                </c:pt>
                <c:pt idx="175">
                  <c:v>44949</c:v>
                </c:pt>
                <c:pt idx="176">
                  <c:v>44950</c:v>
                </c:pt>
                <c:pt idx="177">
                  <c:v>44951</c:v>
                </c:pt>
                <c:pt idx="178">
                  <c:v>44952</c:v>
                </c:pt>
                <c:pt idx="179">
                  <c:v>44953</c:v>
                </c:pt>
                <c:pt idx="180">
                  <c:v>44954</c:v>
                </c:pt>
                <c:pt idx="181">
                  <c:v>44955</c:v>
                </c:pt>
                <c:pt idx="182">
                  <c:v>44956</c:v>
                </c:pt>
                <c:pt idx="183">
                  <c:v>44957</c:v>
                </c:pt>
                <c:pt idx="184">
                  <c:v>44958</c:v>
                </c:pt>
                <c:pt idx="185">
                  <c:v>44959</c:v>
                </c:pt>
                <c:pt idx="186">
                  <c:v>44960</c:v>
                </c:pt>
                <c:pt idx="187">
                  <c:v>44961</c:v>
                </c:pt>
                <c:pt idx="188">
                  <c:v>44962</c:v>
                </c:pt>
                <c:pt idx="189">
                  <c:v>44963</c:v>
                </c:pt>
                <c:pt idx="190">
                  <c:v>44964</c:v>
                </c:pt>
                <c:pt idx="191">
                  <c:v>44965</c:v>
                </c:pt>
                <c:pt idx="192">
                  <c:v>44966</c:v>
                </c:pt>
                <c:pt idx="193">
                  <c:v>44967</c:v>
                </c:pt>
                <c:pt idx="194">
                  <c:v>44968</c:v>
                </c:pt>
                <c:pt idx="195">
                  <c:v>44969</c:v>
                </c:pt>
                <c:pt idx="196">
                  <c:v>44970</c:v>
                </c:pt>
                <c:pt idx="197">
                  <c:v>44971</c:v>
                </c:pt>
                <c:pt idx="198">
                  <c:v>44972</c:v>
                </c:pt>
                <c:pt idx="199">
                  <c:v>44973</c:v>
                </c:pt>
                <c:pt idx="200">
                  <c:v>44974</c:v>
                </c:pt>
                <c:pt idx="201">
                  <c:v>44975</c:v>
                </c:pt>
                <c:pt idx="202">
                  <c:v>44976</c:v>
                </c:pt>
                <c:pt idx="203">
                  <c:v>44977</c:v>
                </c:pt>
                <c:pt idx="204">
                  <c:v>44978</c:v>
                </c:pt>
                <c:pt idx="205">
                  <c:v>44979</c:v>
                </c:pt>
                <c:pt idx="206">
                  <c:v>44980</c:v>
                </c:pt>
                <c:pt idx="207">
                  <c:v>44981</c:v>
                </c:pt>
                <c:pt idx="208">
                  <c:v>44982</c:v>
                </c:pt>
                <c:pt idx="209">
                  <c:v>44983</c:v>
                </c:pt>
                <c:pt idx="210">
                  <c:v>44984</c:v>
                </c:pt>
                <c:pt idx="211">
                  <c:v>44985</c:v>
                </c:pt>
                <c:pt idx="212">
                  <c:v>44986</c:v>
                </c:pt>
                <c:pt idx="213">
                  <c:v>44987</c:v>
                </c:pt>
                <c:pt idx="214">
                  <c:v>44988</c:v>
                </c:pt>
                <c:pt idx="215">
                  <c:v>44989</c:v>
                </c:pt>
                <c:pt idx="216">
                  <c:v>44990</c:v>
                </c:pt>
                <c:pt idx="217">
                  <c:v>44991</c:v>
                </c:pt>
                <c:pt idx="218">
                  <c:v>44992</c:v>
                </c:pt>
                <c:pt idx="219">
                  <c:v>44993</c:v>
                </c:pt>
                <c:pt idx="220">
                  <c:v>44994</c:v>
                </c:pt>
                <c:pt idx="221">
                  <c:v>44995</c:v>
                </c:pt>
                <c:pt idx="222">
                  <c:v>44996</c:v>
                </c:pt>
                <c:pt idx="223">
                  <c:v>44997</c:v>
                </c:pt>
                <c:pt idx="224">
                  <c:v>44998</c:v>
                </c:pt>
                <c:pt idx="225">
                  <c:v>44999</c:v>
                </c:pt>
                <c:pt idx="226">
                  <c:v>45000</c:v>
                </c:pt>
                <c:pt idx="227">
                  <c:v>45001</c:v>
                </c:pt>
                <c:pt idx="228">
                  <c:v>45002</c:v>
                </c:pt>
                <c:pt idx="229">
                  <c:v>45003</c:v>
                </c:pt>
                <c:pt idx="230">
                  <c:v>45004</c:v>
                </c:pt>
                <c:pt idx="231">
                  <c:v>45005</c:v>
                </c:pt>
                <c:pt idx="232">
                  <c:v>45006</c:v>
                </c:pt>
                <c:pt idx="233">
                  <c:v>45007</c:v>
                </c:pt>
                <c:pt idx="234">
                  <c:v>45008</c:v>
                </c:pt>
                <c:pt idx="235">
                  <c:v>45009</c:v>
                </c:pt>
                <c:pt idx="236">
                  <c:v>45010</c:v>
                </c:pt>
                <c:pt idx="237">
                  <c:v>45011</c:v>
                </c:pt>
                <c:pt idx="238">
                  <c:v>45012</c:v>
                </c:pt>
                <c:pt idx="239">
                  <c:v>45013</c:v>
                </c:pt>
                <c:pt idx="240">
                  <c:v>45014</c:v>
                </c:pt>
                <c:pt idx="241">
                  <c:v>45015</c:v>
                </c:pt>
                <c:pt idx="242">
                  <c:v>45016</c:v>
                </c:pt>
                <c:pt idx="243">
                  <c:v>45017</c:v>
                </c:pt>
                <c:pt idx="244">
                  <c:v>45018</c:v>
                </c:pt>
                <c:pt idx="245">
                  <c:v>45019</c:v>
                </c:pt>
                <c:pt idx="246">
                  <c:v>45020</c:v>
                </c:pt>
                <c:pt idx="247">
                  <c:v>45021</c:v>
                </c:pt>
                <c:pt idx="248">
                  <c:v>45022</c:v>
                </c:pt>
                <c:pt idx="249">
                  <c:v>45023</c:v>
                </c:pt>
                <c:pt idx="250">
                  <c:v>45024</c:v>
                </c:pt>
                <c:pt idx="251">
                  <c:v>45025</c:v>
                </c:pt>
                <c:pt idx="252">
                  <c:v>45026</c:v>
                </c:pt>
                <c:pt idx="253">
                  <c:v>45027</c:v>
                </c:pt>
                <c:pt idx="254">
                  <c:v>45028</c:v>
                </c:pt>
                <c:pt idx="255">
                  <c:v>45029</c:v>
                </c:pt>
                <c:pt idx="256">
                  <c:v>45030</c:v>
                </c:pt>
                <c:pt idx="257">
                  <c:v>45031</c:v>
                </c:pt>
                <c:pt idx="258">
                  <c:v>45032</c:v>
                </c:pt>
                <c:pt idx="259">
                  <c:v>45033</c:v>
                </c:pt>
                <c:pt idx="260">
                  <c:v>45034</c:v>
                </c:pt>
                <c:pt idx="261">
                  <c:v>45035</c:v>
                </c:pt>
                <c:pt idx="262">
                  <c:v>45036</c:v>
                </c:pt>
                <c:pt idx="263">
                  <c:v>45037</c:v>
                </c:pt>
                <c:pt idx="264">
                  <c:v>45038</c:v>
                </c:pt>
                <c:pt idx="265">
                  <c:v>45039</c:v>
                </c:pt>
                <c:pt idx="266">
                  <c:v>45040</c:v>
                </c:pt>
                <c:pt idx="267">
                  <c:v>45041</c:v>
                </c:pt>
                <c:pt idx="268">
                  <c:v>45042</c:v>
                </c:pt>
                <c:pt idx="269">
                  <c:v>45043</c:v>
                </c:pt>
                <c:pt idx="270">
                  <c:v>45044</c:v>
                </c:pt>
                <c:pt idx="271">
                  <c:v>45045</c:v>
                </c:pt>
                <c:pt idx="272">
                  <c:v>45046</c:v>
                </c:pt>
                <c:pt idx="273">
                  <c:v>45047</c:v>
                </c:pt>
                <c:pt idx="274">
                  <c:v>45048</c:v>
                </c:pt>
                <c:pt idx="275">
                  <c:v>45049</c:v>
                </c:pt>
                <c:pt idx="276">
                  <c:v>45050</c:v>
                </c:pt>
                <c:pt idx="277">
                  <c:v>45051</c:v>
                </c:pt>
                <c:pt idx="278">
                  <c:v>45052</c:v>
                </c:pt>
                <c:pt idx="279">
                  <c:v>45053</c:v>
                </c:pt>
                <c:pt idx="280">
                  <c:v>45054</c:v>
                </c:pt>
                <c:pt idx="281">
                  <c:v>45055</c:v>
                </c:pt>
                <c:pt idx="282">
                  <c:v>45056</c:v>
                </c:pt>
                <c:pt idx="283">
                  <c:v>45057</c:v>
                </c:pt>
                <c:pt idx="284">
                  <c:v>45058</c:v>
                </c:pt>
                <c:pt idx="285">
                  <c:v>45059</c:v>
                </c:pt>
                <c:pt idx="286">
                  <c:v>45060</c:v>
                </c:pt>
                <c:pt idx="287">
                  <c:v>45061</c:v>
                </c:pt>
                <c:pt idx="288">
                  <c:v>45062</c:v>
                </c:pt>
                <c:pt idx="289">
                  <c:v>45063</c:v>
                </c:pt>
                <c:pt idx="290">
                  <c:v>45064</c:v>
                </c:pt>
                <c:pt idx="291">
                  <c:v>45065</c:v>
                </c:pt>
                <c:pt idx="292">
                  <c:v>45066</c:v>
                </c:pt>
                <c:pt idx="293">
                  <c:v>45067</c:v>
                </c:pt>
                <c:pt idx="294">
                  <c:v>45068</c:v>
                </c:pt>
                <c:pt idx="295">
                  <c:v>45069</c:v>
                </c:pt>
                <c:pt idx="296">
                  <c:v>45070</c:v>
                </c:pt>
                <c:pt idx="297">
                  <c:v>45071</c:v>
                </c:pt>
                <c:pt idx="298">
                  <c:v>45072</c:v>
                </c:pt>
                <c:pt idx="299">
                  <c:v>45073</c:v>
                </c:pt>
                <c:pt idx="300">
                  <c:v>45074</c:v>
                </c:pt>
                <c:pt idx="301">
                  <c:v>45075</c:v>
                </c:pt>
                <c:pt idx="302">
                  <c:v>45076</c:v>
                </c:pt>
                <c:pt idx="303">
                  <c:v>45077</c:v>
                </c:pt>
                <c:pt idx="304">
                  <c:v>45078</c:v>
                </c:pt>
                <c:pt idx="305">
                  <c:v>45079</c:v>
                </c:pt>
                <c:pt idx="306">
                  <c:v>45080</c:v>
                </c:pt>
                <c:pt idx="307">
                  <c:v>45081</c:v>
                </c:pt>
                <c:pt idx="308">
                  <c:v>45082</c:v>
                </c:pt>
                <c:pt idx="309">
                  <c:v>45083</c:v>
                </c:pt>
                <c:pt idx="310">
                  <c:v>45084</c:v>
                </c:pt>
                <c:pt idx="311">
                  <c:v>45085</c:v>
                </c:pt>
                <c:pt idx="312">
                  <c:v>45086</c:v>
                </c:pt>
                <c:pt idx="313">
                  <c:v>45087</c:v>
                </c:pt>
                <c:pt idx="314">
                  <c:v>45088</c:v>
                </c:pt>
                <c:pt idx="315">
                  <c:v>45089</c:v>
                </c:pt>
                <c:pt idx="316">
                  <c:v>45090</c:v>
                </c:pt>
                <c:pt idx="317">
                  <c:v>45091</c:v>
                </c:pt>
                <c:pt idx="318">
                  <c:v>45092</c:v>
                </c:pt>
                <c:pt idx="319">
                  <c:v>45093</c:v>
                </c:pt>
                <c:pt idx="320">
                  <c:v>45094</c:v>
                </c:pt>
                <c:pt idx="321">
                  <c:v>45095</c:v>
                </c:pt>
                <c:pt idx="322">
                  <c:v>45096</c:v>
                </c:pt>
                <c:pt idx="323">
                  <c:v>45097</c:v>
                </c:pt>
                <c:pt idx="324">
                  <c:v>45098</c:v>
                </c:pt>
                <c:pt idx="325">
                  <c:v>45099</c:v>
                </c:pt>
                <c:pt idx="326">
                  <c:v>45100</c:v>
                </c:pt>
                <c:pt idx="327">
                  <c:v>45101</c:v>
                </c:pt>
                <c:pt idx="328">
                  <c:v>45102</c:v>
                </c:pt>
                <c:pt idx="329">
                  <c:v>45103</c:v>
                </c:pt>
                <c:pt idx="330">
                  <c:v>45104</c:v>
                </c:pt>
                <c:pt idx="331">
                  <c:v>45105</c:v>
                </c:pt>
                <c:pt idx="332">
                  <c:v>45106</c:v>
                </c:pt>
                <c:pt idx="333">
                  <c:v>45107</c:v>
                </c:pt>
                <c:pt idx="334">
                  <c:v>45108</c:v>
                </c:pt>
                <c:pt idx="335">
                  <c:v>45109</c:v>
                </c:pt>
                <c:pt idx="336">
                  <c:v>45110</c:v>
                </c:pt>
                <c:pt idx="337">
                  <c:v>45111</c:v>
                </c:pt>
                <c:pt idx="338">
                  <c:v>45112</c:v>
                </c:pt>
                <c:pt idx="339">
                  <c:v>45113</c:v>
                </c:pt>
                <c:pt idx="340">
                  <c:v>45114</c:v>
                </c:pt>
                <c:pt idx="341">
                  <c:v>45115</c:v>
                </c:pt>
                <c:pt idx="342">
                  <c:v>45116</c:v>
                </c:pt>
                <c:pt idx="343">
                  <c:v>45117</c:v>
                </c:pt>
                <c:pt idx="344">
                  <c:v>45118</c:v>
                </c:pt>
                <c:pt idx="345">
                  <c:v>45119</c:v>
                </c:pt>
                <c:pt idx="346">
                  <c:v>45120</c:v>
                </c:pt>
                <c:pt idx="347">
                  <c:v>45121</c:v>
                </c:pt>
                <c:pt idx="348">
                  <c:v>45122</c:v>
                </c:pt>
                <c:pt idx="349">
                  <c:v>45123</c:v>
                </c:pt>
                <c:pt idx="350">
                  <c:v>45124</c:v>
                </c:pt>
                <c:pt idx="351">
                  <c:v>45125</c:v>
                </c:pt>
                <c:pt idx="352">
                  <c:v>45126</c:v>
                </c:pt>
                <c:pt idx="353">
                  <c:v>45127</c:v>
                </c:pt>
                <c:pt idx="354">
                  <c:v>45128</c:v>
                </c:pt>
                <c:pt idx="355">
                  <c:v>45129</c:v>
                </c:pt>
                <c:pt idx="356">
                  <c:v>45130</c:v>
                </c:pt>
                <c:pt idx="357">
                  <c:v>45131</c:v>
                </c:pt>
                <c:pt idx="358">
                  <c:v>45132</c:v>
                </c:pt>
                <c:pt idx="359">
                  <c:v>45133</c:v>
                </c:pt>
                <c:pt idx="360">
                  <c:v>45134</c:v>
                </c:pt>
                <c:pt idx="361">
                  <c:v>45135</c:v>
                </c:pt>
                <c:pt idx="362">
                  <c:v>45136</c:v>
                </c:pt>
                <c:pt idx="363">
                  <c:v>45137</c:v>
                </c:pt>
                <c:pt idx="364">
                  <c:v>45138</c:v>
                </c:pt>
                <c:pt idx="365">
                  <c:v>45139</c:v>
                </c:pt>
                <c:pt idx="366">
                  <c:v>45140</c:v>
                </c:pt>
                <c:pt idx="367">
                  <c:v>45141</c:v>
                </c:pt>
                <c:pt idx="368">
                  <c:v>45142</c:v>
                </c:pt>
                <c:pt idx="369">
                  <c:v>45143</c:v>
                </c:pt>
                <c:pt idx="370">
                  <c:v>45144</c:v>
                </c:pt>
                <c:pt idx="371">
                  <c:v>45145</c:v>
                </c:pt>
                <c:pt idx="372">
                  <c:v>45146</c:v>
                </c:pt>
                <c:pt idx="373">
                  <c:v>45147</c:v>
                </c:pt>
                <c:pt idx="374">
                  <c:v>45148</c:v>
                </c:pt>
                <c:pt idx="375">
                  <c:v>45149</c:v>
                </c:pt>
                <c:pt idx="376">
                  <c:v>45150</c:v>
                </c:pt>
                <c:pt idx="377">
                  <c:v>45151</c:v>
                </c:pt>
                <c:pt idx="378">
                  <c:v>45152</c:v>
                </c:pt>
                <c:pt idx="379">
                  <c:v>45153</c:v>
                </c:pt>
                <c:pt idx="380">
                  <c:v>45154</c:v>
                </c:pt>
                <c:pt idx="381">
                  <c:v>45155</c:v>
                </c:pt>
                <c:pt idx="382">
                  <c:v>45156</c:v>
                </c:pt>
                <c:pt idx="383">
                  <c:v>45157</c:v>
                </c:pt>
                <c:pt idx="384">
                  <c:v>45158</c:v>
                </c:pt>
                <c:pt idx="385">
                  <c:v>45159</c:v>
                </c:pt>
                <c:pt idx="386">
                  <c:v>45160</c:v>
                </c:pt>
                <c:pt idx="387">
                  <c:v>45161</c:v>
                </c:pt>
                <c:pt idx="388">
                  <c:v>45162</c:v>
                </c:pt>
                <c:pt idx="389">
                  <c:v>45163</c:v>
                </c:pt>
                <c:pt idx="390">
                  <c:v>45164</c:v>
                </c:pt>
                <c:pt idx="391">
                  <c:v>45165</c:v>
                </c:pt>
                <c:pt idx="392">
                  <c:v>45166</c:v>
                </c:pt>
                <c:pt idx="393">
                  <c:v>45167</c:v>
                </c:pt>
                <c:pt idx="394">
                  <c:v>45168</c:v>
                </c:pt>
                <c:pt idx="395">
                  <c:v>45169</c:v>
                </c:pt>
              </c:numCache>
            </c:numRef>
          </c:cat>
          <c:val>
            <c:numRef>
              <c:f>Gen!$N$2:$N$397</c:f>
              <c:numCache>
                <c:formatCode>#,##0.00</c:formatCode>
                <c:ptCount val="396"/>
                <c:pt idx="0">
                  <c:v>4374311.16</c:v>
                </c:pt>
                <c:pt idx="1">
                  <c:v>14938626.15</c:v>
                </c:pt>
                <c:pt idx="2">
                  <c:v>12002566.23</c:v>
                </c:pt>
                <c:pt idx="3">
                  <c:v>6945950.4699999997</c:v>
                </c:pt>
                <c:pt idx="4">
                  <c:v>-3832726.459999999</c:v>
                </c:pt>
                <c:pt idx="5">
                  <c:v>5230679.2099999981</c:v>
                </c:pt>
                <c:pt idx="6">
                  <c:v>2863854.370000001</c:v>
                </c:pt>
                <c:pt idx="7">
                  <c:v>-9245513.1899999976</c:v>
                </c:pt>
                <c:pt idx="8">
                  <c:v>3987344.9099999969</c:v>
                </c:pt>
                <c:pt idx="9">
                  <c:v>288479.40999999747</c:v>
                </c:pt>
                <c:pt idx="10">
                  <c:v>-1438880.2699999977</c:v>
                </c:pt>
                <c:pt idx="11">
                  <c:v>-246503.58999999799</c:v>
                </c:pt>
                <c:pt idx="12">
                  <c:v>7339804.2899999954</c:v>
                </c:pt>
                <c:pt idx="13">
                  <c:v>6003887.1900000041</c:v>
                </c:pt>
                <c:pt idx="14">
                  <c:v>-4560000.9999999981</c:v>
                </c:pt>
                <c:pt idx="15">
                  <c:v>4898524.1800000016</c:v>
                </c:pt>
                <c:pt idx="16">
                  <c:v>3229040.5499999989</c:v>
                </c:pt>
                <c:pt idx="17">
                  <c:v>-743839.77000000444</c:v>
                </c:pt>
                <c:pt idx="18">
                  <c:v>-2225936.9000000004</c:v>
                </c:pt>
                <c:pt idx="19">
                  <c:v>7744236.7999999998</c:v>
                </c:pt>
                <c:pt idx="20">
                  <c:v>4128449.85</c:v>
                </c:pt>
                <c:pt idx="21">
                  <c:v>-5373489.2599999961</c:v>
                </c:pt>
                <c:pt idx="22">
                  <c:v>13589011.329999998</c:v>
                </c:pt>
                <c:pt idx="23">
                  <c:v>14461627.93</c:v>
                </c:pt>
                <c:pt idx="24">
                  <c:v>13718281.589999998</c:v>
                </c:pt>
                <c:pt idx="25">
                  <c:v>11859408.68</c:v>
                </c:pt>
                <c:pt idx="26">
                  <c:v>22120469.579999998</c:v>
                </c:pt>
                <c:pt idx="27">
                  <c:v>20205072.889999997</c:v>
                </c:pt>
                <c:pt idx="28">
                  <c:v>8460163.6000000034</c:v>
                </c:pt>
                <c:pt idx="29">
                  <c:v>5700616.5700000012</c:v>
                </c:pt>
                <c:pt idx="30">
                  <c:v>2812102.8400000017</c:v>
                </c:pt>
                <c:pt idx="31">
                  <c:v>9343046.0900000036</c:v>
                </c:pt>
                <c:pt idx="32">
                  <c:v>5676274.5500000017</c:v>
                </c:pt>
                <c:pt idx="33">
                  <c:v>9997502.3200000003</c:v>
                </c:pt>
                <c:pt idx="34">
                  <c:v>7990631.4600000046</c:v>
                </c:pt>
                <c:pt idx="35">
                  <c:v>6165550.7499999991</c:v>
                </c:pt>
                <c:pt idx="36">
                  <c:v>-723332.82999999309</c:v>
                </c:pt>
                <c:pt idx="37">
                  <c:v>3750488.6600000034</c:v>
                </c:pt>
                <c:pt idx="38">
                  <c:v>-536280.53999999957</c:v>
                </c:pt>
                <c:pt idx="39">
                  <c:v>5653014.3400000017</c:v>
                </c:pt>
                <c:pt idx="40">
                  <c:v>9150085.9699999988</c:v>
                </c:pt>
                <c:pt idx="41">
                  <c:v>6843386.4400000023</c:v>
                </c:pt>
                <c:pt idx="42">
                  <c:v>-4523360.0599999968</c:v>
                </c:pt>
                <c:pt idx="43">
                  <c:v>235174.61999999979</c:v>
                </c:pt>
                <c:pt idx="44">
                  <c:v>-2563048.3200000003</c:v>
                </c:pt>
                <c:pt idx="45">
                  <c:v>-3996939.8200000008</c:v>
                </c:pt>
                <c:pt idx="46">
                  <c:v>-645838.76000000071</c:v>
                </c:pt>
                <c:pt idx="47">
                  <c:v>1237568.3699999992</c:v>
                </c:pt>
                <c:pt idx="48">
                  <c:v>-1484473.3099999982</c:v>
                </c:pt>
                <c:pt idx="49">
                  <c:v>-9451498.3299999963</c:v>
                </c:pt>
                <c:pt idx="50">
                  <c:v>-5479208.7799999993</c:v>
                </c:pt>
                <c:pt idx="51">
                  <c:v>-7582694.4100000001</c:v>
                </c:pt>
                <c:pt idx="52">
                  <c:v>-7291520.3499999996</c:v>
                </c:pt>
                <c:pt idx="53">
                  <c:v>-4774441.46</c:v>
                </c:pt>
                <c:pt idx="54">
                  <c:v>278606.15999999992</c:v>
                </c:pt>
                <c:pt idx="55">
                  <c:v>-1438355.6699999983</c:v>
                </c:pt>
                <c:pt idx="56">
                  <c:v>-8517473.0599999987</c:v>
                </c:pt>
                <c:pt idx="57">
                  <c:v>12663319.570000002</c:v>
                </c:pt>
                <c:pt idx="58">
                  <c:v>11484111.340000004</c:v>
                </c:pt>
                <c:pt idx="59">
                  <c:v>11516682.970000004</c:v>
                </c:pt>
                <c:pt idx="60">
                  <c:v>16762514.270000003</c:v>
                </c:pt>
                <c:pt idx="61">
                  <c:v>24620439.77</c:v>
                </c:pt>
                <c:pt idx="62">
                  <c:v>24200374.919999991</c:v>
                </c:pt>
                <c:pt idx="63">
                  <c:v>19012725.699999996</c:v>
                </c:pt>
                <c:pt idx="64">
                  <c:v>24056532.600000001</c:v>
                </c:pt>
                <c:pt idx="65">
                  <c:v>22801131.920000002</c:v>
                </c:pt>
                <c:pt idx="66">
                  <c:v>21960264.020000003</c:v>
                </c:pt>
                <c:pt idx="67">
                  <c:v>14446303.040000005</c:v>
                </c:pt>
                <c:pt idx="68">
                  <c:v>19685144.270000007</c:v>
                </c:pt>
                <c:pt idx="69">
                  <c:v>20876547.010000002</c:v>
                </c:pt>
                <c:pt idx="70">
                  <c:v>14215391.720000001</c:v>
                </c:pt>
                <c:pt idx="71">
                  <c:v>11678038.41</c:v>
                </c:pt>
                <c:pt idx="72">
                  <c:v>10063841.500000002</c:v>
                </c:pt>
                <c:pt idx="73">
                  <c:v>7213513.1299999999</c:v>
                </c:pt>
                <c:pt idx="74">
                  <c:v>8476076.7500000056</c:v>
                </c:pt>
                <c:pt idx="75">
                  <c:v>10941209.029999999</c:v>
                </c:pt>
                <c:pt idx="76">
                  <c:v>5690304.6999999974</c:v>
                </c:pt>
                <c:pt idx="77">
                  <c:v>-3894042.5000000009</c:v>
                </c:pt>
                <c:pt idx="78">
                  <c:v>-2559331.1999999988</c:v>
                </c:pt>
                <c:pt idx="79">
                  <c:v>-1545580.4700000004</c:v>
                </c:pt>
                <c:pt idx="80">
                  <c:v>-2428263.5499999998</c:v>
                </c:pt>
                <c:pt idx="81">
                  <c:v>3080866.3700000015</c:v>
                </c:pt>
                <c:pt idx="82">
                  <c:v>11601185.189999999</c:v>
                </c:pt>
                <c:pt idx="83">
                  <c:v>10749882.150000006</c:v>
                </c:pt>
                <c:pt idx="84">
                  <c:v>6579012.3699999992</c:v>
                </c:pt>
                <c:pt idx="85">
                  <c:v>22165062.829999998</c:v>
                </c:pt>
                <c:pt idx="86">
                  <c:v>23174442.610000003</c:v>
                </c:pt>
                <c:pt idx="87">
                  <c:v>22709057.010000002</c:v>
                </c:pt>
                <c:pt idx="88">
                  <c:v>24187176.170000002</c:v>
                </c:pt>
                <c:pt idx="89">
                  <c:v>23851297.780000005</c:v>
                </c:pt>
                <c:pt idx="90">
                  <c:v>22210689.600000001</c:v>
                </c:pt>
                <c:pt idx="91">
                  <c:v>19162897.850000001</c:v>
                </c:pt>
                <c:pt idx="92">
                  <c:v>18583658.399999999</c:v>
                </c:pt>
                <c:pt idx="93">
                  <c:v>16687997.970000001</c:v>
                </c:pt>
                <c:pt idx="94">
                  <c:v>17711946.190000001</c:v>
                </c:pt>
                <c:pt idx="95">
                  <c:v>5023376.0900000008</c:v>
                </c:pt>
                <c:pt idx="96">
                  <c:v>7684534.7199999997</c:v>
                </c:pt>
                <c:pt idx="97">
                  <c:v>7850778.0999999987</c:v>
                </c:pt>
                <c:pt idx="98">
                  <c:v>3858580.34</c:v>
                </c:pt>
                <c:pt idx="99">
                  <c:v>8548538.6200000029</c:v>
                </c:pt>
                <c:pt idx="100">
                  <c:v>7674999.21</c:v>
                </c:pt>
                <c:pt idx="101">
                  <c:v>7710635.2400000002</c:v>
                </c:pt>
                <c:pt idx="102">
                  <c:v>10170314.139999997</c:v>
                </c:pt>
                <c:pt idx="103">
                  <c:v>16984490.159999996</c:v>
                </c:pt>
                <c:pt idx="104">
                  <c:v>16191221.400000006</c:v>
                </c:pt>
                <c:pt idx="105">
                  <c:v>11930035.670000002</c:v>
                </c:pt>
                <c:pt idx="106">
                  <c:v>10904175.92</c:v>
                </c:pt>
                <c:pt idx="107">
                  <c:v>10180611.300000001</c:v>
                </c:pt>
                <c:pt idx="108">
                  <c:v>12824561.820000002</c:v>
                </c:pt>
                <c:pt idx="109">
                  <c:v>12656881.199999999</c:v>
                </c:pt>
                <c:pt idx="110">
                  <c:v>23734546.299999997</c:v>
                </c:pt>
                <c:pt idx="111">
                  <c:v>22534535.910000004</c:v>
                </c:pt>
                <c:pt idx="112">
                  <c:v>16203927.729999997</c:v>
                </c:pt>
                <c:pt idx="113">
                  <c:v>14159460.819999998</c:v>
                </c:pt>
                <c:pt idx="114">
                  <c:v>17369152.940000001</c:v>
                </c:pt>
                <c:pt idx="115">
                  <c:v>20091216.610000003</c:v>
                </c:pt>
                <c:pt idx="116">
                  <c:v>19872390.65000001</c:v>
                </c:pt>
                <c:pt idx="117">
                  <c:v>19789270.350000001</c:v>
                </c:pt>
                <c:pt idx="118">
                  <c:v>18910580.289999995</c:v>
                </c:pt>
                <c:pt idx="119">
                  <c:v>12916075.720000001</c:v>
                </c:pt>
                <c:pt idx="120">
                  <c:v>14268261.750000007</c:v>
                </c:pt>
                <c:pt idx="121">
                  <c:v>13261358.630000001</c:v>
                </c:pt>
                <c:pt idx="122">
                  <c:v>13012542.140000001</c:v>
                </c:pt>
                <c:pt idx="123">
                  <c:v>2689073.01</c:v>
                </c:pt>
                <c:pt idx="124">
                  <c:v>7263041.3799999999</c:v>
                </c:pt>
                <c:pt idx="125">
                  <c:v>7667418.0099999998</c:v>
                </c:pt>
                <c:pt idx="126">
                  <c:v>3458531.2500000005</c:v>
                </c:pt>
                <c:pt idx="127">
                  <c:v>7022322.8399999989</c:v>
                </c:pt>
                <c:pt idx="128">
                  <c:v>7287473.379999998</c:v>
                </c:pt>
                <c:pt idx="129">
                  <c:v>6241898.8899999987</c:v>
                </c:pt>
                <c:pt idx="130">
                  <c:v>9831962.6699999999</c:v>
                </c:pt>
                <c:pt idx="131">
                  <c:v>11757091.960000001</c:v>
                </c:pt>
                <c:pt idx="132">
                  <c:v>13414672.640000001</c:v>
                </c:pt>
                <c:pt idx="133">
                  <c:v>10489373.960000001</c:v>
                </c:pt>
                <c:pt idx="134">
                  <c:v>10840198.58</c:v>
                </c:pt>
                <c:pt idx="135">
                  <c:v>9140542.0799999982</c:v>
                </c:pt>
                <c:pt idx="136">
                  <c:v>8700752.6799999997</c:v>
                </c:pt>
                <c:pt idx="137">
                  <c:v>7330263.4499999983</c:v>
                </c:pt>
                <c:pt idx="138">
                  <c:v>27050740.020000003</c:v>
                </c:pt>
                <c:pt idx="139">
                  <c:v>37669072.49000001</c:v>
                </c:pt>
                <c:pt idx="140">
                  <c:v>32176160.030000005</c:v>
                </c:pt>
                <c:pt idx="141">
                  <c:v>30493830.109999996</c:v>
                </c:pt>
                <c:pt idx="142">
                  <c:v>29138301.159999996</c:v>
                </c:pt>
                <c:pt idx="143">
                  <c:v>28359916.629999999</c:v>
                </c:pt>
                <c:pt idx="144">
                  <c:v>27796651.449999999</c:v>
                </c:pt>
                <c:pt idx="145">
                  <c:v>-7350061.3600000003</c:v>
                </c:pt>
                <c:pt idx="146">
                  <c:v>-6651657.9400000051</c:v>
                </c:pt>
                <c:pt idx="147">
                  <c:v>-7446525.7600000063</c:v>
                </c:pt>
                <c:pt idx="148">
                  <c:v>-9890894.3499999978</c:v>
                </c:pt>
                <c:pt idx="149">
                  <c:v>-14442580.510000004</c:v>
                </c:pt>
                <c:pt idx="150">
                  <c:v>-20935975.440000005</c:v>
                </c:pt>
                <c:pt idx="151">
                  <c:v>4260652.05</c:v>
                </c:pt>
                <c:pt idx="152">
                  <c:v>6883101.4100000001</c:v>
                </c:pt>
                <c:pt idx="153">
                  <c:v>2178663.5</c:v>
                </c:pt>
                <c:pt idx="154">
                  <c:v>1493029.4000000004</c:v>
                </c:pt>
                <c:pt idx="155">
                  <c:v>-389080.06000000006</c:v>
                </c:pt>
                <c:pt idx="156">
                  <c:v>537596.78</c:v>
                </c:pt>
                <c:pt idx="157">
                  <c:v>733423.64</c:v>
                </c:pt>
                <c:pt idx="158">
                  <c:v>-287234.95000000065</c:v>
                </c:pt>
                <c:pt idx="159">
                  <c:v>460815.42000000033</c:v>
                </c:pt>
                <c:pt idx="160">
                  <c:v>382279.69000000006</c:v>
                </c:pt>
                <c:pt idx="161">
                  <c:v>-29078.52000000031</c:v>
                </c:pt>
                <c:pt idx="162">
                  <c:v>850359.49</c:v>
                </c:pt>
                <c:pt idx="163">
                  <c:v>845451.30999999982</c:v>
                </c:pt>
                <c:pt idx="164">
                  <c:v>1474935.4800000004</c:v>
                </c:pt>
                <c:pt idx="165">
                  <c:v>2495520.3600000003</c:v>
                </c:pt>
                <c:pt idx="166">
                  <c:v>3927620.24</c:v>
                </c:pt>
                <c:pt idx="167">
                  <c:v>4016018.66</c:v>
                </c:pt>
                <c:pt idx="168">
                  <c:v>4184245.24</c:v>
                </c:pt>
                <c:pt idx="169">
                  <c:v>2329651.8600000003</c:v>
                </c:pt>
                <c:pt idx="170">
                  <c:v>2515515.1400000006</c:v>
                </c:pt>
                <c:pt idx="171">
                  <c:v>2036122.7500000005</c:v>
                </c:pt>
                <c:pt idx="172">
                  <c:v>1225599.6599999999</c:v>
                </c:pt>
                <c:pt idx="173">
                  <c:v>1868236.9</c:v>
                </c:pt>
                <c:pt idx="174">
                  <c:v>3241020.6999999993</c:v>
                </c:pt>
                <c:pt idx="175">
                  <c:v>1075886.3599999994</c:v>
                </c:pt>
                <c:pt idx="176">
                  <c:v>4488397.0600000005</c:v>
                </c:pt>
                <c:pt idx="177">
                  <c:v>4502625.6500000004</c:v>
                </c:pt>
                <c:pt idx="178">
                  <c:v>3925746.0500000007</c:v>
                </c:pt>
                <c:pt idx="179">
                  <c:v>7249365.7599999998</c:v>
                </c:pt>
                <c:pt idx="180">
                  <c:v>8388843.0399999991</c:v>
                </c:pt>
                <c:pt idx="181">
                  <c:v>8024791.1500000013</c:v>
                </c:pt>
                <c:pt idx="182">
                  <c:v>5912129.3500000006</c:v>
                </c:pt>
                <c:pt idx="183">
                  <c:v>6901444.9900000002</c:v>
                </c:pt>
                <c:pt idx="184">
                  <c:v>12188740.420000002</c:v>
                </c:pt>
                <c:pt idx="185">
                  <c:v>10220337.760000002</c:v>
                </c:pt>
                <c:pt idx="186">
                  <c:v>6473154.5200000005</c:v>
                </c:pt>
                <c:pt idx="187">
                  <c:v>9446009.0599999987</c:v>
                </c:pt>
                <c:pt idx="188">
                  <c:v>9885191.0900000036</c:v>
                </c:pt>
                <c:pt idx="189">
                  <c:v>3957015.189999999</c:v>
                </c:pt>
                <c:pt idx="190">
                  <c:v>11288803.790000001</c:v>
                </c:pt>
                <c:pt idx="191">
                  <c:v>12461651.84</c:v>
                </c:pt>
                <c:pt idx="192">
                  <c:v>11902587.399999999</c:v>
                </c:pt>
                <c:pt idx="193">
                  <c:v>12336558.960000003</c:v>
                </c:pt>
                <c:pt idx="194">
                  <c:v>14665865.290000001</c:v>
                </c:pt>
                <c:pt idx="195">
                  <c:v>14232633.66</c:v>
                </c:pt>
                <c:pt idx="196">
                  <c:v>9657988.3100000042</c:v>
                </c:pt>
                <c:pt idx="197">
                  <c:v>6914325.9800000004</c:v>
                </c:pt>
                <c:pt idx="198">
                  <c:v>5907460.6699999999</c:v>
                </c:pt>
                <c:pt idx="199">
                  <c:v>2372026.0400000005</c:v>
                </c:pt>
                <c:pt idx="200">
                  <c:v>3158070.9499999993</c:v>
                </c:pt>
                <c:pt idx="201">
                  <c:v>4648727.6700000009</c:v>
                </c:pt>
                <c:pt idx="202">
                  <c:v>4708811.2400000012</c:v>
                </c:pt>
                <c:pt idx="203">
                  <c:v>1269872.2400000007</c:v>
                </c:pt>
                <c:pt idx="204">
                  <c:v>15289598.279999997</c:v>
                </c:pt>
                <c:pt idx="205">
                  <c:v>17217827.590000004</c:v>
                </c:pt>
                <c:pt idx="206">
                  <c:v>18749384.110000003</c:v>
                </c:pt>
                <c:pt idx="207">
                  <c:v>21231793.649999991</c:v>
                </c:pt>
                <c:pt idx="208">
                  <c:v>23811577.869999994</c:v>
                </c:pt>
                <c:pt idx="209">
                  <c:v>23929116</c:v>
                </c:pt>
                <c:pt idx="210">
                  <c:v>21520310.839999996</c:v>
                </c:pt>
                <c:pt idx="211">
                  <c:v>22694183.649999999</c:v>
                </c:pt>
                <c:pt idx="212">
                  <c:v>23338253.059999999</c:v>
                </c:pt>
                <c:pt idx="213">
                  <c:v>22855716.019999996</c:v>
                </c:pt>
                <c:pt idx="214">
                  <c:v>9683193.3300000001</c:v>
                </c:pt>
                <c:pt idx="215">
                  <c:v>11631823.08</c:v>
                </c:pt>
                <c:pt idx="216">
                  <c:v>11120809.970000003</c:v>
                </c:pt>
                <c:pt idx="217">
                  <c:v>8328928.4699999997</c:v>
                </c:pt>
                <c:pt idx="218">
                  <c:v>8055936.9499999983</c:v>
                </c:pt>
                <c:pt idx="219">
                  <c:v>11021046.709999999</c:v>
                </c:pt>
                <c:pt idx="220">
                  <c:v>8638960.4899999965</c:v>
                </c:pt>
                <c:pt idx="221">
                  <c:v>6872262.2399999993</c:v>
                </c:pt>
                <c:pt idx="222">
                  <c:v>10318361.01</c:v>
                </c:pt>
                <c:pt idx="223">
                  <c:v>10772776.820000004</c:v>
                </c:pt>
                <c:pt idx="224">
                  <c:v>6203201.5000000009</c:v>
                </c:pt>
                <c:pt idx="225">
                  <c:v>7864860.160000002</c:v>
                </c:pt>
                <c:pt idx="226">
                  <c:v>9895843.5399999991</c:v>
                </c:pt>
                <c:pt idx="227">
                  <c:v>11122295.870000001</c:v>
                </c:pt>
                <c:pt idx="228">
                  <c:v>15874294.24</c:v>
                </c:pt>
                <c:pt idx="229">
                  <c:v>21843826.280000001</c:v>
                </c:pt>
                <c:pt idx="230">
                  <c:v>21444873.570000004</c:v>
                </c:pt>
                <c:pt idx="231">
                  <c:v>17990224.579999998</c:v>
                </c:pt>
                <c:pt idx="232">
                  <c:v>17488206.530000009</c:v>
                </c:pt>
                <c:pt idx="233">
                  <c:v>14865063.890000001</c:v>
                </c:pt>
                <c:pt idx="234">
                  <c:v>13651228.150000002</c:v>
                </c:pt>
                <c:pt idx="235">
                  <c:v>13345640.390000004</c:v>
                </c:pt>
                <c:pt idx="236">
                  <c:v>20234788.670000002</c:v>
                </c:pt>
                <c:pt idx="237">
                  <c:v>19251649.900000006</c:v>
                </c:pt>
                <c:pt idx="238">
                  <c:v>12759602.630000003</c:v>
                </c:pt>
                <c:pt idx="239">
                  <c:v>14567423.539999999</c:v>
                </c:pt>
                <c:pt idx="240">
                  <c:v>13318181.680000002</c:v>
                </c:pt>
                <c:pt idx="241">
                  <c:v>11795305.720000003</c:v>
                </c:pt>
                <c:pt idx="242">
                  <c:v>13694510.850000001</c:v>
                </c:pt>
                <c:pt idx="243">
                  <c:v>19051275.399999999</c:v>
                </c:pt>
                <c:pt idx="244">
                  <c:v>19399153.84</c:v>
                </c:pt>
                <c:pt idx="245">
                  <c:v>14349597.149999999</c:v>
                </c:pt>
                <c:pt idx="246">
                  <c:v>16480738.109999999</c:v>
                </c:pt>
                <c:pt idx="247">
                  <c:v>15364470.540000003</c:v>
                </c:pt>
                <c:pt idx="248">
                  <c:v>14380043.169999998</c:v>
                </c:pt>
                <c:pt idx="249">
                  <c:v>3587259.7999999993</c:v>
                </c:pt>
                <c:pt idx="250">
                  <c:v>5105838.3099999996</c:v>
                </c:pt>
                <c:pt idx="251">
                  <c:v>5906759.3399999999</c:v>
                </c:pt>
                <c:pt idx="252">
                  <c:v>3263172.97</c:v>
                </c:pt>
                <c:pt idx="253">
                  <c:v>4281369.1900000004</c:v>
                </c:pt>
                <c:pt idx="254">
                  <c:v>3806442.54</c:v>
                </c:pt>
                <c:pt idx="255">
                  <c:v>3379717.88</c:v>
                </c:pt>
                <c:pt idx="256">
                  <c:v>3605645.5300000003</c:v>
                </c:pt>
                <c:pt idx="257">
                  <c:v>6150113.2800000003</c:v>
                </c:pt>
                <c:pt idx="258">
                  <c:v>5387637.6800000016</c:v>
                </c:pt>
                <c:pt idx="259">
                  <c:v>2756020.81</c:v>
                </c:pt>
                <c:pt idx="260">
                  <c:v>4800672.9700000007</c:v>
                </c:pt>
                <c:pt idx="261">
                  <c:v>4795211.0200000014</c:v>
                </c:pt>
                <c:pt idx="262">
                  <c:v>4361234.8899999997</c:v>
                </c:pt>
                <c:pt idx="263">
                  <c:v>4014049.6099999994</c:v>
                </c:pt>
                <c:pt idx="264">
                  <c:v>5153625.6400000025</c:v>
                </c:pt>
                <c:pt idx="265">
                  <c:v>6163379.9000000013</c:v>
                </c:pt>
                <c:pt idx="266">
                  <c:v>3253867.4899999979</c:v>
                </c:pt>
                <c:pt idx="267">
                  <c:v>4643637.4800000004</c:v>
                </c:pt>
                <c:pt idx="268">
                  <c:v>3957395.169999999</c:v>
                </c:pt>
                <c:pt idx="269">
                  <c:v>2766585.0799999991</c:v>
                </c:pt>
                <c:pt idx="270">
                  <c:v>3723569.2699999996</c:v>
                </c:pt>
                <c:pt idx="271">
                  <c:v>9190273.2799999993</c:v>
                </c:pt>
                <c:pt idx="272">
                  <c:v>10542364.319999998</c:v>
                </c:pt>
                <c:pt idx="273">
                  <c:v>7933881.9500000002</c:v>
                </c:pt>
                <c:pt idx="274">
                  <c:v>9846299.0899999999</c:v>
                </c:pt>
                <c:pt idx="275">
                  <c:v>8902135.0199999996</c:v>
                </c:pt>
                <c:pt idx="276">
                  <c:v>6830146.5200000005</c:v>
                </c:pt>
                <c:pt idx="277">
                  <c:v>1038720.7699999993</c:v>
                </c:pt>
                <c:pt idx="278">
                  <c:v>2777467.7299999977</c:v>
                </c:pt>
                <c:pt idx="279">
                  <c:v>3916986.18</c:v>
                </c:pt>
                <c:pt idx="280">
                  <c:v>-351836.7</c:v>
                </c:pt>
                <c:pt idx="281">
                  <c:v>3312906.4100000025</c:v>
                </c:pt>
                <c:pt idx="282">
                  <c:v>5640295.71</c:v>
                </c:pt>
                <c:pt idx="283">
                  <c:v>6119235.4500000011</c:v>
                </c:pt>
                <c:pt idx="284">
                  <c:v>6160134.5700000022</c:v>
                </c:pt>
                <c:pt idx="285">
                  <c:v>8216719.1400000006</c:v>
                </c:pt>
                <c:pt idx="286">
                  <c:v>9131049.7699999996</c:v>
                </c:pt>
                <c:pt idx="287">
                  <c:v>7768653.5000000028</c:v>
                </c:pt>
                <c:pt idx="288">
                  <c:v>10338416.25</c:v>
                </c:pt>
                <c:pt idx="289">
                  <c:v>12360786.000000002</c:v>
                </c:pt>
                <c:pt idx="290">
                  <c:v>11827793.15</c:v>
                </c:pt>
                <c:pt idx="291">
                  <c:v>7268339.5000000019</c:v>
                </c:pt>
                <c:pt idx="292">
                  <c:v>11474814.030000001</c:v>
                </c:pt>
                <c:pt idx="293">
                  <c:v>12858872.189999999</c:v>
                </c:pt>
                <c:pt idx="294">
                  <c:v>18177457.93</c:v>
                </c:pt>
                <c:pt idx="295">
                  <c:v>15238957.109999999</c:v>
                </c:pt>
                <c:pt idx="296">
                  <c:v>13946925.069999997</c:v>
                </c:pt>
                <c:pt idx="297">
                  <c:v>14363060.490000002</c:v>
                </c:pt>
                <c:pt idx="298">
                  <c:v>13884023.939999999</c:v>
                </c:pt>
                <c:pt idx="299">
                  <c:v>15174744.810000001</c:v>
                </c:pt>
                <c:pt idx="300">
                  <c:v>14775094.050000004</c:v>
                </c:pt>
                <c:pt idx="301">
                  <c:v>13478750.099999996</c:v>
                </c:pt>
                <c:pt idx="302">
                  <c:v>8852411.2600000016</c:v>
                </c:pt>
                <c:pt idx="303">
                  <c:v>9005743.879999999</c:v>
                </c:pt>
                <c:pt idx="304">
                  <c:v>2293308.81</c:v>
                </c:pt>
                <c:pt idx="305">
                  <c:v>-2447713.8600000017</c:v>
                </c:pt>
                <c:pt idx="306">
                  <c:v>-2507186.6000000006</c:v>
                </c:pt>
                <c:pt idx="307">
                  <c:v>-3139703.7399999993</c:v>
                </c:pt>
                <c:pt idx="308">
                  <c:v>-4563378.4400000023</c:v>
                </c:pt>
                <c:pt idx="309">
                  <c:v>-2044775.7099999995</c:v>
                </c:pt>
                <c:pt idx="310">
                  <c:v>-839120.42999999935</c:v>
                </c:pt>
                <c:pt idx="311">
                  <c:v>76848.180000000168</c:v>
                </c:pt>
                <c:pt idx="312">
                  <c:v>962591.67000000051</c:v>
                </c:pt>
                <c:pt idx="313">
                  <c:v>3624850</c:v>
                </c:pt>
                <c:pt idx="314">
                  <c:v>10444309.339999996</c:v>
                </c:pt>
                <c:pt idx="315">
                  <c:v>7283000.0900000008</c:v>
                </c:pt>
                <c:pt idx="316">
                  <c:v>10721537.420000002</c:v>
                </c:pt>
                <c:pt idx="317">
                  <c:v>9736283.6799999997</c:v>
                </c:pt>
                <c:pt idx="318">
                  <c:v>8894355.6800000034</c:v>
                </c:pt>
                <c:pt idx="319">
                  <c:v>16172717.120000003</c:v>
                </c:pt>
                <c:pt idx="320">
                  <c:v>17622532.239999998</c:v>
                </c:pt>
                <c:pt idx="321">
                  <c:v>15473214.339999998</c:v>
                </c:pt>
                <c:pt idx="322">
                  <c:v>11852376.940000005</c:v>
                </c:pt>
                <c:pt idx="323">
                  <c:v>11032853.200000001</c:v>
                </c:pt>
                <c:pt idx="324">
                  <c:v>-43443745.099999994</c:v>
                </c:pt>
                <c:pt idx="325">
                  <c:v>-51580436.740000002</c:v>
                </c:pt>
                <c:pt idx="326">
                  <c:v>-54104589.410000011</c:v>
                </c:pt>
                <c:pt idx="327">
                  <c:v>-53007734.749999978</c:v>
                </c:pt>
                <c:pt idx="328">
                  <c:v>-54462682.919999994</c:v>
                </c:pt>
                <c:pt idx="329">
                  <c:v>-64622374.720000014</c:v>
                </c:pt>
                <c:pt idx="330">
                  <c:v>-7888091.4500000011</c:v>
                </c:pt>
                <c:pt idx="331">
                  <c:v>-7183239.5</c:v>
                </c:pt>
                <c:pt idx="332">
                  <c:v>-6365472.0300000021</c:v>
                </c:pt>
                <c:pt idx="333">
                  <c:v>-6341641.2299999977</c:v>
                </c:pt>
                <c:pt idx="334">
                  <c:v>-4099453.7599999993</c:v>
                </c:pt>
                <c:pt idx="335">
                  <c:v>-5070859.9099999992</c:v>
                </c:pt>
                <c:pt idx="336">
                  <c:v>-6433268.4700000007</c:v>
                </c:pt>
                <c:pt idx="337">
                  <c:v>-3105623.1199999996</c:v>
                </c:pt>
                <c:pt idx="338">
                  <c:v>-5262038.950000002</c:v>
                </c:pt>
                <c:pt idx="339">
                  <c:v>-5282610.8100000005</c:v>
                </c:pt>
                <c:pt idx="340">
                  <c:v>-3981529.939999999</c:v>
                </c:pt>
                <c:pt idx="341">
                  <c:v>-3954928.6599999997</c:v>
                </c:pt>
                <c:pt idx="342">
                  <c:v>-5186956.83</c:v>
                </c:pt>
                <c:pt idx="343">
                  <c:v>-6489226.2700000023</c:v>
                </c:pt>
                <c:pt idx="344">
                  <c:v>-6733988.700000002</c:v>
                </c:pt>
                <c:pt idx="345">
                  <c:v>-6943929.370000002</c:v>
                </c:pt>
                <c:pt idx="346">
                  <c:v>-10205389.27</c:v>
                </c:pt>
                <c:pt idx="347">
                  <c:v>-10799700.929999998</c:v>
                </c:pt>
                <c:pt idx="348">
                  <c:v>-10727229.869999999</c:v>
                </c:pt>
                <c:pt idx="349">
                  <c:v>-11372009.770000001</c:v>
                </c:pt>
                <c:pt idx="350">
                  <c:v>-14248528.74</c:v>
                </c:pt>
                <c:pt idx="351">
                  <c:v>-4123569.4000000018</c:v>
                </c:pt>
                <c:pt idx="352">
                  <c:v>-1771182.0899999996</c:v>
                </c:pt>
                <c:pt idx="353">
                  <c:v>-2719858.45</c:v>
                </c:pt>
                <c:pt idx="354">
                  <c:v>-6044061.2899999991</c:v>
                </c:pt>
                <c:pt idx="355">
                  <c:v>-5464526.0299999993</c:v>
                </c:pt>
                <c:pt idx="356">
                  <c:v>-5977000.0099999988</c:v>
                </c:pt>
                <c:pt idx="357">
                  <c:v>-7347655.3000000026</c:v>
                </c:pt>
                <c:pt idx="358">
                  <c:v>1718046.2399999995</c:v>
                </c:pt>
                <c:pt idx="359">
                  <c:v>2465619.7500000005</c:v>
                </c:pt>
                <c:pt idx="360">
                  <c:v>1226613.2299999993</c:v>
                </c:pt>
                <c:pt idx="361">
                  <c:v>288079.12</c:v>
                </c:pt>
                <c:pt idx="362">
                  <c:v>7771645.1600000001</c:v>
                </c:pt>
                <c:pt idx="363">
                  <c:v>6456990.2799999993</c:v>
                </c:pt>
                <c:pt idx="364">
                  <c:v>3855521.5500000007</c:v>
                </c:pt>
                <c:pt idx="365">
                  <c:v>947275.30999999796</c:v>
                </c:pt>
                <c:pt idx="366">
                  <c:v>-435612.32000000146</c:v>
                </c:pt>
                <c:pt idx="367">
                  <c:v>-2195354.0300000035</c:v>
                </c:pt>
                <c:pt idx="368">
                  <c:v>-6338533.4300000016</c:v>
                </c:pt>
                <c:pt idx="369">
                  <c:v>-11864824.890000004</c:v>
                </c:pt>
                <c:pt idx="370">
                  <c:v>-13964264.840000002</c:v>
                </c:pt>
                <c:pt idx="371">
                  <c:v>-21116495.59</c:v>
                </c:pt>
                <c:pt idx="372">
                  <c:v>-19150339.450000007</c:v>
                </c:pt>
                <c:pt idx="373">
                  <c:v>-23096866.940000001</c:v>
                </c:pt>
                <c:pt idx="374">
                  <c:v>-19368112.909999996</c:v>
                </c:pt>
                <c:pt idx="375">
                  <c:v>-48065187.75999999</c:v>
                </c:pt>
                <c:pt idx="376">
                  <c:v>-47547435.240000002</c:v>
                </c:pt>
                <c:pt idx="377">
                  <c:v>-56035912.720000014</c:v>
                </c:pt>
                <c:pt idx="378">
                  <c:v>-67557746.769999996</c:v>
                </c:pt>
                <c:pt idx="379">
                  <c:v>-46668416.859999999</c:v>
                </c:pt>
                <c:pt idx="380">
                  <c:v>-17267853.529999997</c:v>
                </c:pt>
                <c:pt idx="381">
                  <c:v>-12404750.649999995</c:v>
                </c:pt>
                <c:pt idx="382">
                  <c:v>-40171718.269999996</c:v>
                </c:pt>
                <c:pt idx="383">
                  <c:v>-31425717.920000006</c:v>
                </c:pt>
                <c:pt idx="384">
                  <c:v>-31533735.34</c:v>
                </c:pt>
                <c:pt idx="385">
                  <c:v>-36742813.829999998</c:v>
                </c:pt>
                <c:pt idx="386">
                  <c:v>-24366173.699999999</c:v>
                </c:pt>
                <c:pt idx="387">
                  <c:v>9272931.8200000003</c:v>
                </c:pt>
                <c:pt idx="388">
                  <c:v>8784824.3300000019</c:v>
                </c:pt>
                <c:pt idx="389">
                  <c:v>-9108913.1099999957</c:v>
                </c:pt>
                <c:pt idx="390">
                  <c:v>-13256981.149999997</c:v>
                </c:pt>
                <c:pt idx="391">
                  <c:v>-22481614.229999997</c:v>
                </c:pt>
                <c:pt idx="392">
                  <c:v>-24610209.410000008</c:v>
                </c:pt>
                <c:pt idx="393">
                  <c:v>-18572306.23</c:v>
                </c:pt>
                <c:pt idx="394">
                  <c:v>-4873169.9899999965</c:v>
                </c:pt>
                <c:pt idx="395">
                  <c:v>6393620.5500000035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7F-4EBF-B13F-CF28C19DB3B3}"/>
            </c:ext>
          </c:extLst>
        </c:ser>
        <c:ser>
          <c:idx val="2"/>
          <c:order val="2"/>
          <c:tx>
            <c:strRef>
              <c:f>Gen!$O$1</c:f>
              <c:strCache>
                <c:ptCount val="1"/>
                <c:pt idx="0">
                  <c:v>New_Invoice_Exposure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Gen!$A$2:$A$397</c:f>
              <c:numCache>
                <c:formatCode>d\-mmm\-yy</c:formatCode>
                <c:ptCount val="396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  <c:pt idx="61">
                  <c:v>44835</c:v>
                </c:pt>
                <c:pt idx="62">
                  <c:v>44836</c:v>
                </c:pt>
                <c:pt idx="63">
                  <c:v>44837</c:v>
                </c:pt>
                <c:pt idx="64">
                  <c:v>44838</c:v>
                </c:pt>
                <c:pt idx="65">
                  <c:v>44839</c:v>
                </c:pt>
                <c:pt idx="66">
                  <c:v>44840</c:v>
                </c:pt>
                <c:pt idx="67">
                  <c:v>44841</c:v>
                </c:pt>
                <c:pt idx="68">
                  <c:v>44842</c:v>
                </c:pt>
                <c:pt idx="69">
                  <c:v>44843</c:v>
                </c:pt>
                <c:pt idx="70">
                  <c:v>44844</c:v>
                </c:pt>
                <c:pt idx="71">
                  <c:v>44845</c:v>
                </c:pt>
                <c:pt idx="72">
                  <c:v>44846</c:v>
                </c:pt>
                <c:pt idx="73">
                  <c:v>44847</c:v>
                </c:pt>
                <c:pt idx="74">
                  <c:v>44848</c:v>
                </c:pt>
                <c:pt idx="75">
                  <c:v>44849</c:v>
                </c:pt>
                <c:pt idx="76">
                  <c:v>44850</c:v>
                </c:pt>
                <c:pt idx="77">
                  <c:v>44851</c:v>
                </c:pt>
                <c:pt idx="78">
                  <c:v>44852</c:v>
                </c:pt>
                <c:pt idx="79">
                  <c:v>44853</c:v>
                </c:pt>
                <c:pt idx="80">
                  <c:v>44854</c:v>
                </c:pt>
                <c:pt idx="81">
                  <c:v>44855</c:v>
                </c:pt>
                <c:pt idx="82">
                  <c:v>44856</c:v>
                </c:pt>
                <c:pt idx="83">
                  <c:v>44857</c:v>
                </c:pt>
                <c:pt idx="84">
                  <c:v>44858</c:v>
                </c:pt>
                <c:pt idx="85">
                  <c:v>44859</c:v>
                </c:pt>
                <c:pt idx="86">
                  <c:v>44860</c:v>
                </c:pt>
                <c:pt idx="87">
                  <c:v>44861</c:v>
                </c:pt>
                <c:pt idx="88">
                  <c:v>44862</c:v>
                </c:pt>
                <c:pt idx="89">
                  <c:v>44863</c:v>
                </c:pt>
                <c:pt idx="90">
                  <c:v>44864</c:v>
                </c:pt>
                <c:pt idx="91">
                  <c:v>44865</c:v>
                </c:pt>
                <c:pt idx="92">
                  <c:v>44866</c:v>
                </c:pt>
                <c:pt idx="93">
                  <c:v>44867</c:v>
                </c:pt>
                <c:pt idx="94">
                  <c:v>44868</c:v>
                </c:pt>
                <c:pt idx="95">
                  <c:v>44869</c:v>
                </c:pt>
                <c:pt idx="96">
                  <c:v>44870</c:v>
                </c:pt>
                <c:pt idx="97">
                  <c:v>44871</c:v>
                </c:pt>
                <c:pt idx="98">
                  <c:v>44872</c:v>
                </c:pt>
                <c:pt idx="99">
                  <c:v>44873</c:v>
                </c:pt>
                <c:pt idx="100">
                  <c:v>44874</c:v>
                </c:pt>
                <c:pt idx="101">
                  <c:v>44875</c:v>
                </c:pt>
                <c:pt idx="102">
                  <c:v>44876</c:v>
                </c:pt>
                <c:pt idx="103">
                  <c:v>44877</c:v>
                </c:pt>
                <c:pt idx="104">
                  <c:v>44878</c:v>
                </c:pt>
                <c:pt idx="105">
                  <c:v>44879</c:v>
                </c:pt>
                <c:pt idx="106">
                  <c:v>44880</c:v>
                </c:pt>
                <c:pt idx="107">
                  <c:v>44881</c:v>
                </c:pt>
                <c:pt idx="108">
                  <c:v>44882</c:v>
                </c:pt>
                <c:pt idx="109">
                  <c:v>44883</c:v>
                </c:pt>
                <c:pt idx="110">
                  <c:v>44884</c:v>
                </c:pt>
                <c:pt idx="111">
                  <c:v>44885</c:v>
                </c:pt>
                <c:pt idx="112">
                  <c:v>44886</c:v>
                </c:pt>
                <c:pt idx="113">
                  <c:v>44887</c:v>
                </c:pt>
                <c:pt idx="114">
                  <c:v>44888</c:v>
                </c:pt>
                <c:pt idx="115">
                  <c:v>44889</c:v>
                </c:pt>
                <c:pt idx="116">
                  <c:v>44890</c:v>
                </c:pt>
                <c:pt idx="117">
                  <c:v>44891</c:v>
                </c:pt>
                <c:pt idx="118">
                  <c:v>44892</c:v>
                </c:pt>
                <c:pt idx="119">
                  <c:v>44893</c:v>
                </c:pt>
                <c:pt idx="120">
                  <c:v>44894</c:v>
                </c:pt>
                <c:pt idx="121">
                  <c:v>44895</c:v>
                </c:pt>
                <c:pt idx="122">
                  <c:v>44896</c:v>
                </c:pt>
                <c:pt idx="123">
                  <c:v>44897</c:v>
                </c:pt>
                <c:pt idx="124">
                  <c:v>44898</c:v>
                </c:pt>
                <c:pt idx="125">
                  <c:v>44899</c:v>
                </c:pt>
                <c:pt idx="126">
                  <c:v>44900</c:v>
                </c:pt>
                <c:pt idx="127">
                  <c:v>44901</c:v>
                </c:pt>
                <c:pt idx="128">
                  <c:v>44902</c:v>
                </c:pt>
                <c:pt idx="129">
                  <c:v>44903</c:v>
                </c:pt>
                <c:pt idx="130">
                  <c:v>44904</c:v>
                </c:pt>
                <c:pt idx="131">
                  <c:v>44905</c:v>
                </c:pt>
                <c:pt idx="132">
                  <c:v>44906</c:v>
                </c:pt>
                <c:pt idx="133">
                  <c:v>44907</c:v>
                </c:pt>
                <c:pt idx="134">
                  <c:v>44908</c:v>
                </c:pt>
                <c:pt idx="135">
                  <c:v>44909</c:v>
                </c:pt>
                <c:pt idx="136">
                  <c:v>44910</c:v>
                </c:pt>
                <c:pt idx="137">
                  <c:v>44911</c:v>
                </c:pt>
                <c:pt idx="138">
                  <c:v>44912</c:v>
                </c:pt>
                <c:pt idx="139">
                  <c:v>44913</c:v>
                </c:pt>
                <c:pt idx="140">
                  <c:v>44914</c:v>
                </c:pt>
                <c:pt idx="141">
                  <c:v>44915</c:v>
                </c:pt>
                <c:pt idx="142">
                  <c:v>44916</c:v>
                </c:pt>
                <c:pt idx="143">
                  <c:v>44917</c:v>
                </c:pt>
                <c:pt idx="144">
                  <c:v>44918</c:v>
                </c:pt>
                <c:pt idx="145">
                  <c:v>44919</c:v>
                </c:pt>
                <c:pt idx="146">
                  <c:v>44920</c:v>
                </c:pt>
                <c:pt idx="147">
                  <c:v>44921</c:v>
                </c:pt>
                <c:pt idx="148">
                  <c:v>44922</c:v>
                </c:pt>
                <c:pt idx="149">
                  <c:v>44923</c:v>
                </c:pt>
                <c:pt idx="150">
                  <c:v>44924</c:v>
                </c:pt>
                <c:pt idx="151">
                  <c:v>44925</c:v>
                </c:pt>
                <c:pt idx="152">
                  <c:v>44926</c:v>
                </c:pt>
                <c:pt idx="153">
                  <c:v>44927</c:v>
                </c:pt>
                <c:pt idx="154">
                  <c:v>44928</c:v>
                </c:pt>
                <c:pt idx="155">
                  <c:v>44929</c:v>
                </c:pt>
                <c:pt idx="156">
                  <c:v>44930</c:v>
                </c:pt>
                <c:pt idx="157">
                  <c:v>44931</c:v>
                </c:pt>
                <c:pt idx="158">
                  <c:v>44932</c:v>
                </c:pt>
                <c:pt idx="159">
                  <c:v>44933</c:v>
                </c:pt>
                <c:pt idx="160">
                  <c:v>44934</c:v>
                </c:pt>
                <c:pt idx="161">
                  <c:v>44935</c:v>
                </c:pt>
                <c:pt idx="162">
                  <c:v>44936</c:v>
                </c:pt>
                <c:pt idx="163">
                  <c:v>44937</c:v>
                </c:pt>
                <c:pt idx="164">
                  <c:v>44938</c:v>
                </c:pt>
                <c:pt idx="165">
                  <c:v>44939</c:v>
                </c:pt>
                <c:pt idx="166">
                  <c:v>44940</c:v>
                </c:pt>
                <c:pt idx="167">
                  <c:v>44941</c:v>
                </c:pt>
                <c:pt idx="168">
                  <c:v>44942</c:v>
                </c:pt>
                <c:pt idx="169">
                  <c:v>44943</c:v>
                </c:pt>
                <c:pt idx="170">
                  <c:v>44944</c:v>
                </c:pt>
                <c:pt idx="171">
                  <c:v>44945</c:v>
                </c:pt>
                <c:pt idx="172">
                  <c:v>44946</c:v>
                </c:pt>
                <c:pt idx="173">
                  <c:v>44947</c:v>
                </c:pt>
                <c:pt idx="174">
                  <c:v>44948</c:v>
                </c:pt>
                <c:pt idx="175">
                  <c:v>44949</c:v>
                </c:pt>
                <c:pt idx="176">
                  <c:v>44950</c:v>
                </c:pt>
                <c:pt idx="177">
                  <c:v>44951</c:v>
                </c:pt>
                <c:pt idx="178">
                  <c:v>44952</c:v>
                </c:pt>
                <c:pt idx="179">
                  <c:v>44953</c:v>
                </c:pt>
                <c:pt idx="180">
                  <c:v>44954</c:v>
                </c:pt>
                <c:pt idx="181">
                  <c:v>44955</c:v>
                </c:pt>
                <c:pt idx="182">
                  <c:v>44956</c:v>
                </c:pt>
                <c:pt idx="183">
                  <c:v>44957</c:v>
                </c:pt>
                <c:pt idx="184">
                  <c:v>44958</c:v>
                </c:pt>
                <c:pt idx="185">
                  <c:v>44959</c:v>
                </c:pt>
                <c:pt idx="186">
                  <c:v>44960</c:v>
                </c:pt>
                <c:pt idx="187">
                  <c:v>44961</c:v>
                </c:pt>
                <c:pt idx="188">
                  <c:v>44962</c:v>
                </c:pt>
                <c:pt idx="189">
                  <c:v>44963</c:v>
                </c:pt>
                <c:pt idx="190">
                  <c:v>44964</c:v>
                </c:pt>
                <c:pt idx="191">
                  <c:v>44965</c:v>
                </c:pt>
                <c:pt idx="192">
                  <c:v>44966</c:v>
                </c:pt>
                <c:pt idx="193">
                  <c:v>44967</c:v>
                </c:pt>
                <c:pt idx="194">
                  <c:v>44968</c:v>
                </c:pt>
                <c:pt idx="195">
                  <c:v>44969</c:v>
                </c:pt>
                <c:pt idx="196">
                  <c:v>44970</c:v>
                </c:pt>
                <c:pt idx="197">
                  <c:v>44971</c:v>
                </c:pt>
                <c:pt idx="198">
                  <c:v>44972</c:v>
                </c:pt>
                <c:pt idx="199">
                  <c:v>44973</c:v>
                </c:pt>
                <c:pt idx="200">
                  <c:v>44974</c:v>
                </c:pt>
                <c:pt idx="201">
                  <c:v>44975</c:v>
                </c:pt>
                <c:pt idx="202">
                  <c:v>44976</c:v>
                </c:pt>
                <c:pt idx="203">
                  <c:v>44977</c:v>
                </c:pt>
                <c:pt idx="204">
                  <c:v>44978</c:v>
                </c:pt>
                <c:pt idx="205">
                  <c:v>44979</c:v>
                </c:pt>
                <c:pt idx="206">
                  <c:v>44980</c:v>
                </c:pt>
                <c:pt idx="207">
                  <c:v>44981</c:v>
                </c:pt>
                <c:pt idx="208">
                  <c:v>44982</c:v>
                </c:pt>
                <c:pt idx="209">
                  <c:v>44983</c:v>
                </c:pt>
                <c:pt idx="210">
                  <c:v>44984</c:v>
                </c:pt>
                <c:pt idx="211">
                  <c:v>44985</c:v>
                </c:pt>
                <c:pt idx="212">
                  <c:v>44986</c:v>
                </c:pt>
                <c:pt idx="213">
                  <c:v>44987</c:v>
                </c:pt>
                <c:pt idx="214">
                  <c:v>44988</c:v>
                </c:pt>
                <c:pt idx="215">
                  <c:v>44989</c:v>
                </c:pt>
                <c:pt idx="216">
                  <c:v>44990</c:v>
                </c:pt>
                <c:pt idx="217">
                  <c:v>44991</c:v>
                </c:pt>
                <c:pt idx="218">
                  <c:v>44992</c:v>
                </c:pt>
                <c:pt idx="219">
                  <c:v>44993</c:v>
                </c:pt>
                <c:pt idx="220">
                  <c:v>44994</c:v>
                </c:pt>
                <c:pt idx="221">
                  <c:v>44995</c:v>
                </c:pt>
                <c:pt idx="222">
                  <c:v>44996</c:v>
                </c:pt>
                <c:pt idx="223">
                  <c:v>44997</c:v>
                </c:pt>
                <c:pt idx="224">
                  <c:v>44998</c:v>
                </c:pt>
                <c:pt idx="225">
                  <c:v>44999</c:v>
                </c:pt>
                <c:pt idx="226">
                  <c:v>45000</c:v>
                </c:pt>
                <c:pt idx="227">
                  <c:v>45001</c:v>
                </c:pt>
                <c:pt idx="228">
                  <c:v>45002</c:v>
                </c:pt>
                <c:pt idx="229">
                  <c:v>45003</c:v>
                </c:pt>
                <c:pt idx="230">
                  <c:v>45004</c:v>
                </c:pt>
                <c:pt idx="231">
                  <c:v>45005</c:v>
                </c:pt>
                <c:pt idx="232">
                  <c:v>45006</c:v>
                </c:pt>
                <c:pt idx="233">
                  <c:v>45007</c:v>
                </c:pt>
                <c:pt idx="234">
                  <c:v>45008</c:v>
                </c:pt>
                <c:pt idx="235">
                  <c:v>45009</c:v>
                </c:pt>
                <c:pt idx="236">
                  <c:v>45010</c:v>
                </c:pt>
                <c:pt idx="237">
                  <c:v>45011</c:v>
                </c:pt>
                <c:pt idx="238">
                  <c:v>45012</c:v>
                </c:pt>
                <c:pt idx="239">
                  <c:v>45013</c:v>
                </c:pt>
                <c:pt idx="240">
                  <c:v>45014</c:v>
                </c:pt>
                <c:pt idx="241">
                  <c:v>45015</c:v>
                </c:pt>
                <c:pt idx="242">
                  <c:v>45016</c:v>
                </c:pt>
                <c:pt idx="243">
                  <c:v>45017</c:v>
                </c:pt>
                <c:pt idx="244">
                  <c:v>45018</c:v>
                </c:pt>
                <c:pt idx="245">
                  <c:v>45019</c:v>
                </c:pt>
                <c:pt idx="246">
                  <c:v>45020</c:v>
                </c:pt>
                <c:pt idx="247">
                  <c:v>45021</c:v>
                </c:pt>
                <c:pt idx="248">
                  <c:v>45022</c:v>
                </c:pt>
                <c:pt idx="249">
                  <c:v>45023</c:v>
                </c:pt>
                <c:pt idx="250">
                  <c:v>45024</c:v>
                </c:pt>
                <c:pt idx="251">
                  <c:v>45025</c:v>
                </c:pt>
                <c:pt idx="252">
                  <c:v>45026</c:v>
                </c:pt>
                <c:pt idx="253">
                  <c:v>45027</c:v>
                </c:pt>
                <c:pt idx="254">
                  <c:v>45028</c:v>
                </c:pt>
                <c:pt idx="255">
                  <c:v>45029</c:v>
                </c:pt>
                <c:pt idx="256">
                  <c:v>45030</c:v>
                </c:pt>
                <c:pt idx="257">
                  <c:v>45031</c:v>
                </c:pt>
                <c:pt idx="258">
                  <c:v>45032</c:v>
                </c:pt>
                <c:pt idx="259">
                  <c:v>45033</c:v>
                </c:pt>
                <c:pt idx="260">
                  <c:v>45034</c:v>
                </c:pt>
                <c:pt idx="261">
                  <c:v>45035</c:v>
                </c:pt>
                <c:pt idx="262">
                  <c:v>45036</c:v>
                </c:pt>
                <c:pt idx="263">
                  <c:v>45037</c:v>
                </c:pt>
                <c:pt idx="264">
                  <c:v>45038</c:v>
                </c:pt>
                <c:pt idx="265">
                  <c:v>45039</c:v>
                </c:pt>
                <c:pt idx="266">
                  <c:v>45040</c:v>
                </c:pt>
                <c:pt idx="267">
                  <c:v>45041</c:v>
                </c:pt>
                <c:pt idx="268">
                  <c:v>45042</c:v>
                </c:pt>
                <c:pt idx="269">
                  <c:v>45043</c:v>
                </c:pt>
                <c:pt idx="270">
                  <c:v>45044</c:v>
                </c:pt>
                <c:pt idx="271">
                  <c:v>45045</c:v>
                </c:pt>
                <c:pt idx="272">
                  <c:v>45046</c:v>
                </c:pt>
                <c:pt idx="273">
                  <c:v>45047</c:v>
                </c:pt>
                <c:pt idx="274">
                  <c:v>45048</c:v>
                </c:pt>
                <c:pt idx="275">
                  <c:v>45049</c:v>
                </c:pt>
                <c:pt idx="276">
                  <c:v>45050</c:v>
                </c:pt>
                <c:pt idx="277">
                  <c:v>45051</c:v>
                </c:pt>
                <c:pt idx="278">
                  <c:v>45052</c:v>
                </c:pt>
                <c:pt idx="279">
                  <c:v>45053</c:v>
                </c:pt>
                <c:pt idx="280">
                  <c:v>45054</c:v>
                </c:pt>
                <c:pt idx="281">
                  <c:v>45055</c:v>
                </c:pt>
                <c:pt idx="282">
                  <c:v>45056</c:v>
                </c:pt>
                <c:pt idx="283">
                  <c:v>45057</c:v>
                </c:pt>
                <c:pt idx="284">
                  <c:v>45058</c:v>
                </c:pt>
                <c:pt idx="285">
                  <c:v>45059</c:v>
                </c:pt>
                <c:pt idx="286">
                  <c:v>45060</c:v>
                </c:pt>
                <c:pt idx="287">
                  <c:v>45061</c:v>
                </c:pt>
                <c:pt idx="288">
                  <c:v>45062</c:v>
                </c:pt>
                <c:pt idx="289">
                  <c:v>45063</c:v>
                </c:pt>
                <c:pt idx="290">
                  <c:v>45064</c:v>
                </c:pt>
                <c:pt idx="291">
                  <c:v>45065</c:v>
                </c:pt>
                <c:pt idx="292">
                  <c:v>45066</c:v>
                </c:pt>
                <c:pt idx="293">
                  <c:v>45067</c:v>
                </c:pt>
                <c:pt idx="294">
                  <c:v>45068</c:v>
                </c:pt>
                <c:pt idx="295">
                  <c:v>45069</c:v>
                </c:pt>
                <c:pt idx="296">
                  <c:v>45070</c:v>
                </c:pt>
                <c:pt idx="297">
                  <c:v>45071</c:v>
                </c:pt>
                <c:pt idx="298">
                  <c:v>45072</c:v>
                </c:pt>
                <c:pt idx="299">
                  <c:v>45073</c:v>
                </c:pt>
                <c:pt idx="300">
                  <c:v>45074</c:v>
                </c:pt>
                <c:pt idx="301">
                  <c:v>45075</c:v>
                </c:pt>
                <c:pt idx="302">
                  <c:v>45076</c:v>
                </c:pt>
                <c:pt idx="303">
                  <c:v>45077</c:v>
                </c:pt>
                <c:pt idx="304">
                  <c:v>45078</c:v>
                </c:pt>
                <c:pt idx="305">
                  <c:v>45079</c:v>
                </c:pt>
                <c:pt idx="306">
                  <c:v>45080</c:v>
                </c:pt>
                <c:pt idx="307">
                  <c:v>45081</c:v>
                </c:pt>
                <c:pt idx="308">
                  <c:v>45082</c:v>
                </c:pt>
                <c:pt idx="309">
                  <c:v>45083</c:v>
                </c:pt>
                <c:pt idx="310">
                  <c:v>45084</c:v>
                </c:pt>
                <c:pt idx="311">
                  <c:v>45085</c:v>
                </c:pt>
                <c:pt idx="312">
                  <c:v>45086</c:v>
                </c:pt>
                <c:pt idx="313">
                  <c:v>45087</c:v>
                </c:pt>
                <c:pt idx="314">
                  <c:v>45088</c:v>
                </c:pt>
                <c:pt idx="315">
                  <c:v>45089</c:v>
                </c:pt>
                <c:pt idx="316">
                  <c:v>45090</c:v>
                </c:pt>
                <c:pt idx="317">
                  <c:v>45091</c:v>
                </c:pt>
                <c:pt idx="318">
                  <c:v>45092</c:v>
                </c:pt>
                <c:pt idx="319">
                  <c:v>45093</c:v>
                </c:pt>
                <c:pt idx="320">
                  <c:v>45094</c:v>
                </c:pt>
                <c:pt idx="321">
                  <c:v>45095</c:v>
                </c:pt>
                <c:pt idx="322">
                  <c:v>45096</c:v>
                </c:pt>
                <c:pt idx="323">
                  <c:v>45097</c:v>
                </c:pt>
                <c:pt idx="324">
                  <c:v>45098</c:v>
                </c:pt>
                <c:pt idx="325">
                  <c:v>45099</c:v>
                </c:pt>
                <c:pt idx="326">
                  <c:v>45100</c:v>
                </c:pt>
                <c:pt idx="327">
                  <c:v>45101</c:v>
                </c:pt>
                <c:pt idx="328">
                  <c:v>45102</c:v>
                </c:pt>
                <c:pt idx="329">
                  <c:v>45103</c:v>
                </c:pt>
                <c:pt idx="330">
                  <c:v>45104</c:v>
                </c:pt>
                <c:pt idx="331">
                  <c:v>45105</c:v>
                </c:pt>
                <c:pt idx="332">
                  <c:v>45106</c:v>
                </c:pt>
                <c:pt idx="333">
                  <c:v>45107</c:v>
                </c:pt>
                <c:pt idx="334">
                  <c:v>45108</c:v>
                </c:pt>
                <c:pt idx="335">
                  <c:v>45109</c:v>
                </c:pt>
                <c:pt idx="336">
                  <c:v>45110</c:v>
                </c:pt>
                <c:pt idx="337">
                  <c:v>45111</c:v>
                </c:pt>
                <c:pt idx="338">
                  <c:v>45112</c:v>
                </c:pt>
                <c:pt idx="339">
                  <c:v>45113</c:v>
                </c:pt>
                <c:pt idx="340">
                  <c:v>45114</c:v>
                </c:pt>
                <c:pt idx="341">
                  <c:v>45115</c:v>
                </c:pt>
                <c:pt idx="342">
                  <c:v>45116</c:v>
                </c:pt>
                <c:pt idx="343">
                  <c:v>45117</c:v>
                </c:pt>
                <c:pt idx="344">
                  <c:v>45118</c:v>
                </c:pt>
                <c:pt idx="345">
                  <c:v>45119</c:v>
                </c:pt>
                <c:pt idx="346">
                  <c:v>45120</c:v>
                </c:pt>
                <c:pt idx="347">
                  <c:v>45121</c:v>
                </c:pt>
                <c:pt idx="348">
                  <c:v>45122</c:v>
                </c:pt>
                <c:pt idx="349">
                  <c:v>45123</c:v>
                </c:pt>
                <c:pt idx="350">
                  <c:v>45124</c:v>
                </c:pt>
                <c:pt idx="351">
                  <c:v>45125</c:v>
                </c:pt>
                <c:pt idx="352">
                  <c:v>45126</c:v>
                </c:pt>
                <c:pt idx="353">
                  <c:v>45127</c:v>
                </c:pt>
                <c:pt idx="354">
                  <c:v>45128</c:v>
                </c:pt>
                <c:pt idx="355">
                  <c:v>45129</c:v>
                </c:pt>
                <c:pt idx="356">
                  <c:v>45130</c:v>
                </c:pt>
                <c:pt idx="357">
                  <c:v>45131</c:v>
                </c:pt>
                <c:pt idx="358">
                  <c:v>45132</c:v>
                </c:pt>
                <c:pt idx="359">
                  <c:v>45133</c:v>
                </c:pt>
                <c:pt idx="360">
                  <c:v>45134</c:v>
                </c:pt>
                <c:pt idx="361">
                  <c:v>45135</c:v>
                </c:pt>
                <c:pt idx="362">
                  <c:v>45136</c:v>
                </c:pt>
                <c:pt idx="363">
                  <c:v>45137</c:v>
                </c:pt>
                <c:pt idx="364">
                  <c:v>45138</c:v>
                </c:pt>
                <c:pt idx="365">
                  <c:v>45139</c:v>
                </c:pt>
                <c:pt idx="366">
                  <c:v>45140</c:v>
                </c:pt>
                <c:pt idx="367">
                  <c:v>45141</c:v>
                </c:pt>
                <c:pt idx="368">
                  <c:v>45142</c:v>
                </c:pt>
                <c:pt idx="369">
                  <c:v>45143</c:v>
                </c:pt>
                <c:pt idx="370">
                  <c:v>45144</c:v>
                </c:pt>
                <c:pt idx="371">
                  <c:v>45145</c:v>
                </c:pt>
                <c:pt idx="372">
                  <c:v>45146</c:v>
                </c:pt>
                <c:pt idx="373">
                  <c:v>45147</c:v>
                </c:pt>
                <c:pt idx="374">
                  <c:v>45148</c:v>
                </c:pt>
                <c:pt idx="375">
                  <c:v>45149</c:v>
                </c:pt>
                <c:pt idx="376">
                  <c:v>45150</c:v>
                </c:pt>
                <c:pt idx="377">
                  <c:v>45151</c:v>
                </c:pt>
                <c:pt idx="378">
                  <c:v>45152</c:v>
                </c:pt>
                <c:pt idx="379">
                  <c:v>45153</c:v>
                </c:pt>
                <c:pt idx="380">
                  <c:v>45154</c:v>
                </c:pt>
                <c:pt idx="381">
                  <c:v>45155</c:v>
                </c:pt>
                <c:pt idx="382">
                  <c:v>45156</c:v>
                </c:pt>
                <c:pt idx="383">
                  <c:v>45157</c:v>
                </c:pt>
                <c:pt idx="384">
                  <c:v>45158</c:v>
                </c:pt>
                <c:pt idx="385">
                  <c:v>45159</c:v>
                </c:pt>
                <c:pt idx="386">
                  <c:v>45160</c:v>
                </c:pt>
                <c:pt idx="387">
                  <c:v>45161</c:v>
                </c:pt>
                <c:pt idx="388">
                  <c:v>45162</c:v>
                </c:pt>
                <c:pt idx="389">
                  <c:v>45163</c:v>
                </c:pt>
                <c:pt idx="390">
                  <c:v>45164</c:v>
                </c:pt>
                <c:pt idx="391">
                  <c:v>45165</c:v>
                </c:pt>
                <c:pt idx="392">
                  <c:v>45166</c:v>
                </c:pt>
                <c:pt idx="393">
                  <c:v>45167</c:v>
                </c:pt>
                <c:pt idx="394">
                  <c:v>45168</c:v>
                </c:pt>
                <c:pt idx="395">
                  <c:v>45169</c:v>
                </c:pt>
              </c:numCache>
            </c:numRef>
          </c:cat>
          <c:val>
            <c:numRef>
              <c:f>Gen!$O$2:$O$397</c:f>
              <c:numCache>
                <c:formatCode>#,##0.00</c:formatCode>
                <c:ptCount val="396"/>
                <c:pt idx="0">
                  <c:v>-159708421.04000002</c:v>
                </c:pt>
                <c:pt idx="1">
                  <c:v>-133538122.43000001</c:v>
                </c:pt>
                <c:pt idx="2">
                  <c:v>-125298572.31000003</c:v>
                </c:pt>
                <c:pt idx="3">
                  <c:v>-119432360.66000001</c:v>
                </c:pt>
                <c:pt idx="4">
                  <c:v>-134125974.63000001</c:v>
                </c:pt>
                <c:pt idx="5">
                  <c:v>-144278203.89999998</c:v>
                </c:pt>
                <c:pt idx="6">
                  <c:v>-149779691.19</c:v>
                </c:pt>
                <c:pt idx="7">
                  <c:v>-149779691.19000003</c:v>
                </c:pt>
                <c:pt idx="8">
                  <c:v>-138353177.60000005</c:v>
                </c:pt>
                <c:pt idx="9">
                  <c:v>-128245326.32000001</c:v>
                </c:pt>
                <c:pt idx="10">
                  <c:v>-124056096.99000002</c:v>
                </c:pt>
                <c:pt idx="11">
                  <c:v>-131139483.60999997</c:v>
                </c:pt>
                <c:pt idx="12">
                  <c:v>-134061649.25000003</c:v>
                </c:pt>
                <c:pt idx="13">
                  <c:v>-137764614.91999999</c:v>
                </c:pt>
                <c:pt idx="14">
                  <c:v>-137764614.91999999</c:v>
                </c:pt>
                <c:pt idx="15">
                  <c:v>-117628840.19000001</c:v>
                </c:pt>
                <c:pt idx="16">
                  <c:v>-110137242.98999995</c:v>
                </c:pt>
                <c:pt idx="17">
                  <c:v>-106936797.86999999</c:v>
                </c:pt>
                <c:pt idx="18">
                  <c:v>-110923980.09</c:v>
                </c:pt>
                <c:pt idx="19">
                  <c:v>-116830747.10000004</c:v>
                </c:pt>
                <c:pt idx="20">
                  <c:v>-120838141.12999998</c:v>
                </c:pt>
                <c:pt idx="21">
                  <c:v>-120838141.13</c:v>
                </c:pt>
                <c:pt idx="22">
                  <c:v>-102013015.46999998</c:v>
                </c:pt>
                <c:pt idx="23">
                  <c:v>-92442663.239999995</c:v>
                </c:pt>
                <c:pt idx="24">
                  <c:v>-90331641.000000015</c:v>
                </c:pt>
                <c:pt idx="25">
                  <c:v>-82691808.069999993</c:v>
                </c:pt>
                <c:pt idx="26">
                  <c:v>-91652492.289999992</c:v>
                </c:pt>
                <c:pt idx="27">
                  <c:v>-97828170.060000002</c:v>
                </c:pt>
                <c:pt idx="28">
                  <c:v>-100968687.27000001</c:v>
                </c:pt>
                <c:pt idx="29">
                  <c:v>-83459524.759999976</c:v>
                </c:pt>
                <c:pt idx="30">
                  <c:v>-76192235.390000015</c:v>
                </c:pt>
                <c:pt idx="31">
                  <c:v>-81224560.019999996</c:v>
                </c:pt>
                <c:pt idx="32">
                  <c:v>-80389482.349999994</c:v>
                </c:pt>
                <c:pt idx="33">
                  <c:v>-81823703.389999986</c:v>
                </c:pt>
                <c:pt idx="34">
                  <c:v>-84196979.189999998</c:v>
                </c:pt>
                <c:pt idx="35">
                  <c:v>-84196979.190000013</c:v>
                </c:pt>
                <c:pt idx="36">
                  <c:v>-74493788.109999999</c:v>
                </c:pt>
                <c:pt idx="37">
                  <c:v>-64522422.980000004</c:v>
                </c:pt>
                <c:pt idx="38">
                  <c:v>-60206583.790000007</c:v>
                </c:pt>
                <c:pt idx="39">
                  <c:v>-66145901.540000007</c:v>
                </c:pt>
                <c:pt idx="40">
                  <c:v>-71585799.100000009</c:v>
                </c:pt>
                <c:pt idx="41">
                  <c:v>-74566464.24000001</c:v>
                </c:pt>
                <c:pt idx="42">
                  <c:v>-74566464.239999995</c:v>
                </c:pt>
                <c:pt idx="43">
                  <c:v>-78838404.960000023</c:v>
                </c:pt>
                <c:pt idx="44">
                  <c:v>-68844978.299999997</c:v>
                </c:pt>
                <c:pt idx="45">
                  <c:v>-61676169.739999987</c:v>
                </c:pt>
                <c:pt idx="46">
                  <c:v>-67628612.830000013</c:v>
                </c:pt>
                <c:pt idx="47">
                  <c:v>-70849475.609999999</c:v>
                </c:pt>
                <c:pt idx="48">
                  <c:v>-73945038.199999988</c:v>
                </c:pt>
                <c:pt idx="49">
                  <c:v>-73945038.200000003</c:v>
                </c:pt>
                <c:pt idx="50">
                  <c:v>-66293740.199999996</c:v>
                </c:pt>
                <c:pt idx="51">
                  <c:v>-62155561.230000004</c:v>
                </c:pt>
                <c:pt idx="52">
                  <c:v>-58863564.749999993</c:v>
                </c:pt>
                <c:pt idx="53">
                  <c:v>-65269809.150000006</c:v>
                </c:pt>
                <c:pt idx="54">
                  <c:v>-66268874.330000028</c:v>
                </c:pt>
                <c:pt idx="55">
                  <c:v>-67262005.88000001</c:v>
                </c:pt>
                <c:pt idx="56">
                  <c:v>-67262005.879999995</c:v>
                </c:pt>
                <c:pt idx="57">
                  <c:v>-58867496.93999999</c:v>
                </c:pt>
                <c:pt idx="58">
                  <c:v>-54826423.74000001</c:v>
                </c:pt>
                <c:pt idx="59">
                  <c:v>-50359692.160000011</c:v>
                </c:pt>
                <c:pt idx="60">
                  <c:v>-50081147.700000018</c:v>
                </c:pt>
                <c:pt idx="61">
                  <c:v>-51527456.559999995</c:v>
                </c:pt>
                <c:pt idx="62">
                  <c:v>-52851492.610000007</c:v>
                </c:pt>
                <c:pt idx="63">
                  <c:v>-52851492.609999999</c:v>
                </c:pt>
                <c:pt idx="64">
                  <c:v>-43493517.600000001</c:v>
                </c:pt>
                <c:pt idx="65">
                  <c:v>-39968629.259999998</c:v>
                </c:pt>
                <c:pt idx="66">
                  <c:v>-36587622.870000012</c:v>
                </c:pt>
                <c:pt idx="67">
                  <c:v>-38738311.70000001</c:v>
                </c:pt>
                <c:pt idx="68">
                  <c:v>-42712854.830000013</c:v>
                </c:pt>
                <c:pt idx="69">
                  <c:v>-48720023.359999985</c:v>
                </c:pt>
                <c:pt idx="70">
                  <c:v>-48720023.359999992</c:v>
                </c:pt>
                <c:pt idx="71">
                  <c:v>-45721003.449999996</c:v>
                </c:pt>
                <c:pt idx="72">
                  <c:v>-43273818.550000012</c:v>
                </c:pt>
                <c:pt idx="73">
                  <c:v>-41617879.440000013</c:v>
                </c:pt>
                <c:pt idx="74">
                  <c:v>-41238016.43</c:v>
                </c:pt>
                <c:pt idx="75">
                  <c:v>-45256703.310000002</c:v>
                </c:pt>
                <c:pt idx="76">
                  <c:v>-46016268.219999999</c:v>
                </c:pt>
                <c:pt idx="77">
                  <c:v>-46016268.219999999</c:v>
                </c:pt>
                <c:pt idx="78">
                  <c:v>-43206156.670000002</c:v>
                </c:pt>
                <c:pt idx="79">
                  <c:v>-39721394.730000012</c:v>
                </c:pt>
                <c:pt idx="80">
                  <c:v>-37426952.769999988</c:v>
                </c:pt>
                <c:pt idx="81">
                  <c:v>-40017173.029999994</c:v>
                </c:pt>
                <c:pt idx="82">
                  <c:v>-41878020.350000001</c:v>
                </c:pt>
                <c:pt idx="83">
                  <c:v>-44309785.930000015</c:v>
                </c:pt>
                <c:pt idx="84">
                  <c:v>-44309785.929999992</c:v>
                </c:pt>
                <c:pt idx="85">
                  <c:v>-39446789.400000013</c:v>
                </c:pt>
                <c:pt idx="86">
                  <c:v>-37928923.590000004</c:v>
                </c:pt>
                <c:pt idx="87">
                  <c:v>-35017746.060000002</c:v>
                </c:pt>
                <c:pt idx="88">
                  <c:v>-32563606.250000004</c:v>
                </c:pt>
                <c:pt idx="89">
                  <c:v>-33748072.390000008</c:v>
                </c:pt>
                <c:pt idx="90">
                  <c:v>-35884765.400000006</c:v>
                </c:pt>
                <c:pt idx="91">
                  <c:v>-35884765.399999999</c:v>
                </c:pt>
                <c:pt idx="92">
                  <c:v>-34416356.5</c:v>
                </c:pt>
                <c:pt idx="93">
                  <c:v>-30277388.870000001</c:v>
                </c:pt>
                <c:pt idx="94">
                  <c:v>-27840441.960000001</c:v>
                </c:pt>
                <c:pt idx="95">
                  <c:v>-30526252.019999992</c:v>
                </c:pt>
                <c:pt idx="96">
                  <c:v>-37328195.370000005</c:v>
                </c:pt>
                <c:pt idx="97">
                  <c:v>-39818000.450000003</c:v>
                </c:pt>
                <c:pt idx="98">
                  <c:v>-39818000.449999996</c:v>
                </c:pt>
                <c:pt idx="99">
                  <c:v>-39177448.419999987</c:v>
                </c:pt>
                <c:pt idx="100">
                  <c:v>-38197226.649999999</c:v>
                </c:pt>
                <c:pt idx="101">
                  <c:v>-35237645.890000001</c:v>
                </c:pt>
                <c:pt idx="102">
                  <c:v>-38797221.210000008</c:v>
                </c:pt>
                <c:pt idx="103">
                  <c:v>-47889237.489999995</c:v>
                </c:pt>
                <c:pt idx="104">
                  <c:v>-47889237.490000017</c:v>
                </c:pt>
                <c:pt idx="105">
                  <c:v>-47889237.489999987</c:v>
                </c:pt>
                <c:pt idx="106">
                  <c:v>-44850348.169999994</c:v>
                </c:pt>
                <c:pt idx="107">
                  <c:v>-36593747.979999989</c:v>
                </c:pt>
                <c:pt idx="108">
                  <c:v>-37268055.089999996</c:v>
                </c:pt>
                <c:pt idx="109">
                  <c:v>-44649647.709999993</c:v>
                </c:pt>
                <c:pt idx="110">
                  <c:v>-46969990.319999993</c:v>
                </c:pt>
                <c:pt idx="111">
                  <c:v>-50022653.719999999</c:v>
                </c:pt>
                <c:pt idx="112">
                  <c:v>-50022653.719999991</c:v>
                </c:pt>
                <c:pt idx="113">
                  <c:v>-46207713.88000001</c:v>
                </c:pt>
                <c:pt idx="114">
                  <c:v>-44382953.729999997</c:v>
                </c:pt>
                <c:pt idx="115">
                  <c:v>-47485520.760000005</c:v>
                </c:pt>
                <c:pt idx="116">
                  <c:v>-45049382.349999994</c:v>
                </c:pt>
                <c:pt idx="117">
                  <c:v>-43857671.549999997</c:v>
                </c:pt>
                <c:pt idx="118">
                  <c:v>-45257075.210000008</c:v>
                </c:pt>
                <c:pt idx="119">
                  <c:v>-45257075.210000001</c:v>
                </c:pt>
                <c:pt idx="120">
                  <c:v>-40515196.489999995</c:v>
                </c:pt>
                <c:pt idx="121">
                  <c:v>-34222954.5</c:v>
                </c:pt>
                <c:pt idx="122">
                  <c:v>-29188734.239999998</c:v>
                </c:pt>
                <c:pt idx="123">
                  <c:v>-32420155.45999999</c:v>
                </c:pt>
                <c:pt idx="124">
                  <c:v>-34941447.500000007</c:v>
                </c:pt>
                <c:pt idx="125">
                  <c:v>-37049142.969999991</c:v>
                </c:pt>
                <c:pt idx="126">
                  <c:v>-37049142.969999999</c:v>
                </c:pt>
                <c:pt idx="127">
                  <c:v>-31836803.690000009</c:v>
                </c:pt>
                <c:pt idx="128">
                  <c:v>-26117888.719999995</c:v>
                </c:pt>
                <c:pt idx="129">
                  <c:v>-22274358.670000006</c:v>
                </c:pt>
                <c:pt idx="130">
                  <c:v>-31096724.550000001</c:v>
                </c:pt>
                <c:pt idx="131">
                  <c:v>-32965374.090000018</c:v>
                </c:pt>
                <c:pt idx="132">
                  <c:v>-33319690.189999998</c:v>
                </c:pt>
                <c:pt idx="133">
                  <c:v>-33319690.190000001</c:v>
                </c:pt>
                <c:pt idx="134">
                  <c:v>-31358364.110000011</c:v>
                </c:pt>
                <c:pt idx="135">
                  <c:v>-23163196.020000007</c:v>
                </c:pt>
                <c:pt idx="136">
                  <c:v>-21223427.610000007</c:v>
                </c:pt>
                <c:pt idx="137">
                  <c:v>-26367453.320000004</c:v>
                </c:pt>
                <c:pt idx="138">
                  <c:v>-88957384.00000003</c:v>
                </c:pt>
                <c:pt idx="139">
                  <c:v>-90183946.280000001</c:v>
                </c:pt>
                <c:pt idx="140">
                  <c:v>-89858791.469999999</c:v>
                </c:pt>
                <c:pt idx="141">
                  <c:v>-86260050.660000026</c:v>
                </c:pt>
                <c:pt idx="142">
                  <c:v>-84524809.86999999</c:v>
                </c:pt>
                <c:pt idx="143">
                  <c:v>-90706844.49000001</c:v>
                </c:pt>
                <c:pt idx="144">
                  <c:v>-91414332.310000032</c:v>
                </c:pt>
                <c:pt idx="145">
                  <c:v>-93059932.480000019</c:v>
                </c:pt>
                <c:pt idx="146">
                  <c:v>-93689243.220000029</c:v>
                </c:pt>
                <c:pt idx="147">
                  <c:v>-94259871.519999966</c:v>
                </c:pt>
                <c:pt idx="148">
                  <c:v>-85311259.770000026</c:v>
                </c:pt>
                <c:pt idx="149">
                  <c:v>-83625373.509999976</c:v>
                </c:pt>
                <c:pt idx="150">
                  <c:v>-85644734.409999967</c:v>
                </c:pt>
                <c:pt idx="151">
                  <c:v>-87296627.929999977</c:v>
                </c:pt>
                <c:pt idx="152">
                  <c:v>-89577718.769999996</c:v>
                </c:pt>
                <c:pt idx="153">
                  <c:v>-90848956.030000031</c:v>
                </c:pt>
                <c:pt idx="154">
                  <c:v>-90848956.029999986</c:v>
                </c:pt>
                <c:pt idx="155">
                  <c:v>-90848956.030000001</c:v>
                </c:pt>
                <c:pt idx="156">
                  <c:v>-85155088.440000013</c:v>
                </c:pt>
                <c:pt idx="157">
                  <c:v>-47637612</c:v>
                </c:pt>
                <c:pt idx="158">
                  <c:v>-21446301.870000001</c:v>
                </c:pt>
                <c:pt idx="159">
                  <c:v>-24737684.329999998</c:v>
                </c:pt>
                <c:pt idx="160">
                  <c:v>-25371785.91</c:v>
                </c:pt>
                <c:pt idx="161">
                  <c:v>-25576883.440000005</c:v>
                </c:pt>
                <c:pt idx="162">
                  <c:v>-25905903.080000002</c:v>
                </c:pt>
                <c:pt idx="163">
                  <c:v>-24960954.560000002</c:v>
                </c:pt>
                <c:pt idx="164">
                  <c:v>-25449723.359999992</c:v>
                </c:pt>
                <c:pt idx="165">
                  <c:v>-25838899.560000002</c:v>
                </c:pt>
                <c:pt idx="166">
                  <c:v>-21434124.139999997</c:v>
                </c:pt>
                <c:pt idx="167">
                  <c:v>-22896581.73</c:v>
                </c:pt>
                <c:pt idx="168">
                  <c:v>-22896581.729999997</c:v>
                </c:pt>
                <c:pt idx="169">
                  <c:v>-20495913.770000003</c:v>
                </c:pt>
                <c:pt idx="170">
                  <c:v>-18093326.52</c:v>
                </c:pt>
                <c:pt idx="171">
                  <c:v>-16896790.779999994</c:v>
                </c:pt>
                <c:pt idx="172">
                  <c:v>-18837417.070000004</c:v>
                </c:pt>
                <c:pt idx="173">
                  <c:v>-21174740.729999997</c:v>
                </c:pt>
                <c:pt idx="174">
                  <c:v>-23106708.420000006</c:v>
                </c:pt>
                <c:pt idx="175">
                  <c:v>-23106708.420000006</c:v>
                </c:pt>
                <c:pt idx="176">
                  <c:v>-25471317.290000007</c:v>
                </c:pt>
                <c:pt idx="177">
                  <c:v>-27165380.949999996</c:v>
                </c:pt>
                <c:pt idx="178">
                  <c:v>-24853443.630000003</c:v>
                </c:pt>
                <c:pt idx="179">
                  <c:v>-27324541.390000001</c:v>
                </c:pt>
                <c:pt idx="180">
                  <c:v>-31332471.709999993</c:v>
                </c:pt>
                <c:pt idx="181">
                  <c:v>-31648476.879999995</c:v>
                </c:pt>
                <c:pt idx="182">
                  <c:v>-31648476.879999995</c:v>
                </c:pt>
                <c:pt idx="183">
                  <c:v>-27928058.170000017</c:v>
                </c:pt>
                <c:pt idx="184">
                  <c:v>-29475013.379999995</c:v>
                </c:pt>
                <c:pt idx="185">
                  <c:v>-26923724.579999998</c:v>
                </c:pt>
                <c:pt idx="186">
                  <c:v>-26755654.459999993</c:v>
                </c:pt>
                <c:pt idx="187">
                  <c:v>-27196322.270000003</c:v>
                </c:pt>
                <c:pt idx="188">
                  <c:v>-29047015.309999991</c:v>
                </c:pt>
                <c:pt idx="189">
                  <c:v>-29047015.309999999</c:v>
                </c:pt>
                <c:pt idx="190">
                  <c:v>-26010376.500000004</c:v>
                </c:pt>
                <c:pt idx="191">
                  <c:v>-22892614.599999998</c:v>
                </c:pt>
                <c:pt idx="192">
                  <c:v>-21475149.010000005</c:v>
                </c:pt>
                <c:pt idx="193">
                  <c:v>-22781252.120000001</c:v>
                </c:pt>
                <c:pt idx="194">
                  <c:v>-24410294.660000004</c:v>
                </c:pt>
                <c:pt idx="195">
                  <c:v>-25605789.619999994</c:v>
                </c:pt>
                <c:pt idx="196">
                  <c:v>-25605789.620000005</c:v>
                </c:pt>
                <c:pt idx="197">
                  <c:v>-23632776.77</c:v>
                </c:pt>
                <c:pt idx="198">
                  <c:v>-19535747.300000004</c:v>
                </c:pt>
                <c:pt idx="199">
                  <c:v>-18051116.459999997</c:v>
                </c:pt>
                <c:pt idx="200">
                  <c:v>-18332961.539999999</c:v>
                </c:pt>
                <c:pt idx="201">
                  <c:v>-21865551.759999998</c:v>
                </c:pt>
                <c:pt idx="202">
                  <c:v>-23152985.190000001</c:v>
                </c:pt>
                <c:pt idx="203">
                  <c:v>-23152985.190000001</c:v>
                </c:pt>
                <c:pt idx="204">
                  <c:v>-21220175.690000005</c:v>
                </c:pt>
                <c:pt idx="205">
                  <c:v>-24437927.609999996</c:v>
                </c:pt>
                <c:pt idx="206">
                  <c:v>-24842246.18</c:v>
                </c:pt>
                <c:pt idx="207">
                  <c:v>-27531906.509999998</c:v>
                </c:pt>
                <c:pt idx="208">
                  <c:v>-30416859.75999999</c:v>
                </c:pt>
                <c:pt idx="209">
                  <c:v>-31258112.390000004</c:v>
                </c:pt>
                <c:pt idx="210">
                  <c:v>-31258112.390000004</c:v>
                </c:pt>
                <c:pt idx="211">
                  <c:v>-30080737.030000001</c:v>
                </c:pt>
                <c:pt idx="212">
                  <c:v>-26237001.830000002</c:v>
                </c:pt>
                <c:pt idx="213">
                  <c:v>-25165849.93</c:v>
                </c:pt>
                <c:pt idx="214">
                  <c:v>-28585226.949999988</c:v>
                </c:pt>
                <c:pt idx="215">
                  <c:v>-34592672.439999998</c:v>
                </c:pt>
                <c:pt idx="216">
                  <c:v>-35494770.280000001</c:v>
                </c:pt>
                <c:pt idx="217">
                  <c:v>-35494770.280000001</c:v>
                </c:pt>
                <c:pt idx="218">
                  <c:v>-36200074.290000007</c:v>
                </c:pt>
                <c:pt idx="219">
                  <c:v>-29363358.089999996</c:v>
                </c:pt>
                <c:pt idx="220">
                  <c:v>-28162939.640000001</c:v>
                </c:pt>
                <c:pt idx="221">
                  <c:v>-29665551.979999993</c:v>
                </c:pt>
                <c:pt idx="222">
                  <c:v>-32117028.169999994</c:v>
                </c:pt>
                <c:pt idx="223">
                  <c:v>-32912772.729999989</c:v>
                </c:pt>
                <c:pt idx="224">
                  <c:v>-32912772.729999997</c:v>
                </c:pt>
                <c:pt idx="225">
                  <c:v>-33290286.590000007</c:v>
                </c:pt>
                <c:pt idx="226">
                  <c:v>-25720816.559999987</c:v>
                </c:pt>
                <c:pt idx="227">
                  <c:v>-22747142.650000002</c:v>
                </c:pt>
                <c:pt idx="228">
                  <c:v>-22394025.489999987</c:v>
                </c:pt>
                <c:pt idx="229">
                  <c:v>-28233903.199999999</c:v>
                </c:pt>
                <c:pt idx="230">
                  <c:v>-30816319.249999996</c:v>
                </c:pt>
                <c:pt idx="231">
                  <c:v>-30816319.25</c:v>
                </c:pt>
                <c:pt idx="232">
                  <c:v>-30553680.52999999</c:v>
                </c:pt>
                <c:pt idx="233">
                  <c:v>-26563572.009999994</c:v>
                </c:pt>
                <c:pt idx="234">
                  <c:v>-23100102.769999996</c:v>
                </c:pt>
                <c:pt idx="235">
                  <c:v>-27424195.969999995</c:v>
                </c:pt>
                <c:pt idx="236">
                  <c:v>-29120379.869999997</c:v>
                </c:pt>
                <c:pt idx="237">
                  <c:v>-30367846.980000004</c:v>
                </c:pt>
                <c:pt idx="238">
                  <c:v>-30367846.980000008</c:v>
                </c:pt>
                <c:pt idx="239">
                  <c:v>-28663534.620000008</c:v>
                </c:pt>
                <c:pt idx="240">
                  <c:v>-29106900.510000002</c:v>
                </c:pt>
                <c:pt idx="241">
                  <c:v>-27823972.030000001</c:v>
                </c:pt>
                <c:pt idx="242">
                  <c:v>-29377358.639999997</c:v>
                </c:pt>
                <c:pt idx="243">
                  <c:v>-23190794.240000002</c:v>
                </c:pt>
                <c:pt idx="244">
                  <c:v>-23384400.140000001</c:v>
                </c:pt>
                <c:pt idx="245">
                  <c:v>-23384400.140000001</c:v>
                </c:pt>
                <c:pt idx="246">
                  <c:v>-21477562.570000004</c:v>
                </c:pt>
                <c:pt idx="247">
                  <c:v>-20053175.650000002</c:v>
                </c:pt>
                <c:pt idx="248">
                  <c:v>-20180107.399999995</c:v>
                </c:pt>
                <c:pt idx="249">
                  <c:v>-20565464.07</c:v>
                </c:pt>
                <c:pt idx="250">
                  <c:v>-21793886.34</c:v>
                </c:pt>
                <c:pt idx="251">
                  <c:v>-23898927.049999997</c:v>
                </c:pt>
                <c:pt idx="252">
                  <c:v>-23898927.049999997</c:v>
                </c:pt>
                <c:pt idx="253">
                  <c:v>-19335800.140000008</c:v>
                </c:pt>
                <c:pt idx="254">
                  <c:v>-18061931.030000005</c:v>
                </c:pt>
                <c:pt idx="255">
                  <c:v>-16785760.210000005</c:v>
                </c:pt>
                <c:pt idx="256">
                  <c:v>-17098548.870000001</c:v>
                </c:pt>
                <c:pt idx="257">
                  <c:v>-21257535.939999998</c:v>
                </c:pt>
                <c:pt idx="258">
                  <c:v>-22028106.23</c:v>
                </c:pt>
                <c:pt idx="259">
                  <c:v>-22028106.23</c:v>
                </c:pt>
                <c:pt idx="260">
                  <c:v>-20769341.160000004</c:v>
                </c:pt>
                <c:pt idx="261">
                  <c:v>-20115367.559999995</c:v>
                </c:pt>
                <c:pt idx="262">
                  <c:v>-19188988.980000004</c:v>
                </c:pt>
                <c:pt idx="263">
                  <c:v>-23735604.170000006</c:v>
                </c:pt>
                <c:pt idx="264">
                  <c:v>-25583472.769999996</c:v>
                </c:pt>
                <c:pt idx="265">
                  <c:v>-25752999.570000004</c:v>
                </c:pt>
                <c:pt idx="266">
                  <c:v>-25752999.570000004</c:v>
                </c:pt>
                <c:pt idx="267">
                  <c:v>-24206745.010000002</c:v>
                </c:pt>
                <c:pt idx="268">
                  <c:v>-22767793.050000001</c:v>
                </c:pt>
                <c:pt idx="269">
                  <c:v>-20766491.700000003</c:v>
                </c:pt>
                <c:pt idx="270">
                  <c:v>-25613270.690000005</c:v>
                </c:pt>
                <c:pt idx="271">
                  <c:v>-33249796.530000009</c:v>
                </c:pt>
                <c:pt idx="272">
                  <c:v>-34275540.279999994</c:v>
                </c:pt>
                <c:pt idx="273">
                  <c:v>-34275540.280000001</c:v>
                </c:pt>
                <c:pt idx="274">
                  <c:v>-33311045.850000001</c:v>
                </c:pt>
                <c:pt idx="275">
                  <c:v>-30954324.719999999</c:v>
                </c:pt>
                <c:pt idx="276">
                  <c:v>-28843707.48</c:v>
                </c:pt>
                <c:pt idx="277">
                  <c:v>-32083819.289999999</c:v>
                </c:pt>
                <c:pt idx="278">
                  <c:v>-36482952.560000002</c:v>
                </c:pt>
                <c:pt idx="279">
                  <c:v>-36073827.770000003</c:v>
                </c:pt>
                <c:pt idx="280">
                  <c:v>-36073827.770000003</c:v>
                </c:pt>
                <c:pt idx="281">
                  <c:v>-31314305.059999999</c:v>
                </c:pt>
                <c:pt idx="282">
                  <c:v>-29396347.219999999</c:v>
                </c:pt>
                <c:pt idx="283">
                  <c:v>-28581502.850000001</c:v>
                </c:pt>
                <c:pt idx="284">
                  <c:v>-30183896.140000001</c:v>
                </c:pt>
                <c:pt idx="285">
                  <c:v>-32363873.59</c:v>
                </c:pt>
                <c:pt idx="286">
                  <c:v>-33659919.079999998</c:v>
                </c:pt>
                <c:pt idx="287">
                  <c:v>-33659919.079999998</c:v>
                </c:pt>
                <c:pt idx="288">
                  <c:v>-27426535.300000001</c:v>
                </c:pt>
                <c:pt idx="289">
                  <c:v>-21551203.690000001</c:v>
                </c:pt>
                <c:pt idx="290">
                  <c:v>-18625902.960000001</c:v>
                </c:pt>
                <c:pt idx="291">
                  <c:v>-17600159.210000001</c:v>
                </c:pt>
                <c:pt idx="292">
                  <c:v>-22119641.41</c:v>
                </c:pt>
                <c:pt idx="293">
                  <c:v>-25817477.710000001</c:v>
                </c:pt>
                <c:pt idx="294">
                  <c:v>-27417259.66</c:v>
                </c:pt>
                <c:pt idx="295">
                  <c:v>-23406577.559999999</c:v>
                </c:pt>
                <c:pt idx="296">
                  <c:v>-19759408.460000001</c:v>
                </c:pt>
                <c:pt idx="297">
                  <c:v>-22383313.280000001</c:v>
                </c:pt>
                <c:pt idx="298">
                  <c:v>-25182374.539999999</c:v>
                </c:pt>
                <c:pt idx="299">
                  <c:v>-28041943.579999998</c:v>
                </c:pt>
                <c:pt idx="300">
                  <c:v>-28596153.039999999</c:v>
                </c:pt>
                <c:pt idx="301">
                  <c:v>-28596153.039999999</c:v>
                </c:pt>
                <c:pt idx="302">
                  <c:v>-26824232.949999999</c:v>
                </c:pt>
                <c:pt idx="303">
                  <c:v>-25412022.670000002</c:v>
                </c:pt>
                <c:pt idx="304">
                  <c:v>-24379499.120000001</c:v>
                </c:pt>
                <c:pt idx="305">
                  <c:v>-25919413.629999995</c:v>
                </c:pt>
                <c:pt idx="306" formatCode="General">
                  <c:v>-41242963.219999999</c:v>
                </c:pt>
                <c:pt idx="307" formatCode="General">
                  <c:v>-43672901.780000001</c:v>
                </c:pt>
                <c:pt idx="308" formatCode="General">
                  <c:v>-43672901.780000009</c:v>
                </c:pt>
                <c:pt idx="309" formatCode="General">
                  <c:v>-46205815.409999996</c:v>
                </c:pt>
                <c:pt idx="310" formatCode="General">
                  <c:v>-41645994.020000011</c:v>
                </c:pt>
                <c:pt idx="311" formatCode="General">
                  <c:v>-40624179.210000016</c:v>
                </c:pt>
                <c:pt idx="312" formatCode="General">
                  <c:v>-42361500.669999994</c:v>
                </c:pt>
                <c:pt idx="313" formatCode="General">
                  <c:v>-51777356.359999999</c:v>
                </c:pt>
                <c:pt idx="314" formatCode="General">
                  <c:v>-56900119.209999993</c:v>
                </c:pt>
                <c:pt idx="315" formatCode="General">
                  <c:v>-56900119.210000008</c:v>
                </c:pt>
                <c:pt idx="316" formatCode="General">
                  <c:v>-63751872.529999994</c:v>
                </c:pt>
                <c:pt idx="317" formatCode="General">
                  <c:v>-61117650.609999999</c:v>
                </c:pt>
                <c:pt idx="318" formatCode="General">
                  <c:v>-58959135.230000004</c:v>
                </c:pt>
                <c:pt idx="319" formatCode="General">
                  <c:v>-127099225.58000001</c:v>
                </c:pt>
                <c:pt idx="320" formatCode="General">
                  <c:v>-135125837</c:v>
                </c:pt>
                <c:pt idx="321" formatCode="General">
                  <c:v>-137695322.88999996</c:v>
                </c:pt>
                <c:pt idx="322" formatCode="General">
                  <c:v>-137695322.88999996</c:v>
                </c:pt>
                <c:pt idx="323" formatCode="General">
                  <c:v>-138216072.95999998</c:v>
                </c:pt>
                <c:pt idx="324" formatCode="General">
                  <c:v>-136041713.95999998</c:v>
                </c:pt>
                <c:pt idx="325" formatCode="General">
                  <c:v>-121833992.03999999</c:v>
                </c:pt>
                <c:pt idx="326" formatCode="General">
                  <c:v>-125990974.02</c:v>
                </c:pt>
                <c:pt idx="327" formatCode="General">
                  <c:v>-126571327.67999999</c:v>
                </c:pt>
                <c:pt idx="328" formatCode="General">
                  <c:v>-131766999.72000004</c:v>
                </c:pt>
                <c:pt idx="329" formatCode="General">
                  <c:v>-131766999.72000003</c:v>
                </c:pt>
                <c:pt idx="330" formatCode="General">
                  <c:v>-128524174.35000001</c:v>
                </c:pt>
                <c:pt idx="331" formatCode="General">
                  <c:v>-123331154.71000001</c:v>
                </c:pt>
                <c:pt idx="332" formatCode="General">
                  <c:v>-124475078.37000003</c:v>
                </c:pt>
                <c:pt idx="333" formatCode="General">
                  <c:v>-122914296.02000003</c:v>
                </c:pt>
                <c:pt idx="334" formatCode="General">
                  <c:v>-101490028.87999998</c:v>
                </c:pt>
                <c:pt idx="335" formatCode="General">
                  <c:v>-103408847.66999999</c:v>
                </c:pt>
                <c:pt idx="336" formatCode="General">
                  <c:v>-103408847.67</c:v>
                </c:pt>
                <c:pt idx="337" formatCode="General">
                  <c:v>-42069521.940000005</c:v>
                </c:pt>
                <c:pt idx="338" formatCode="General">
                  <c:v>-39474095.650000006</c:v>
                </c:pt>
                <c:pt idx="339" formatCode="General">
                  <c:v>-34212185.56000001</c:v>
                </c:pt>
                <c:pt idx="340" formatCode="General">
                  <c:v>-49075655.610000007</c:v>
                </c:pt>
                <c:pt idx="341" formatCode="General">
                  <c:v>-55819477.910000004</c:v>
                </c:pt>
                <c:pt idx="342" formatCode="General">
                  <c:v>-57267323.070000008</c:v>
                </c:pt>
                <c:pt idx="343" formatCode="General">
                  <c:v>-57267323.07</c:v>
                </c:pt>
                <c:pt idx="344" formatCode="General">
                  <c:v>-53073528.070000015</c:v>
                </c:pt>
                <c:pt idx="345" formatCode="General">
                  <c:v>-53073528.07</c:v>
                </c:pt>
                <c:pt idx="346" formatCode="General">
                  <c:v>-50520015.920000017</c:v>
                </c:pt>
                <c:pt idx="347" formatCode="General">
                  <c:v>-52505967.149999999</c:v>
                </c:pt>
                <c:pt idx="348" formatCode="General">
                  <c:v>-56913403.290000029</c:v>
                </c:pt>
                <c:pt idx="349" formatCode="General">
                  <c:v>-58337552.859999977</c:v>
                </c:pt>
                <c:pt idx="350" formatCode="General">
                  <c:v>-58337552.859999992</c:v>
                </c:pt>
                <c:pt idx="351" formatCode="General">
                  <c:v>-55357009.749999985</c:v>
                </c:pt>
                <c:pt idx="352" formatCode="General">
                  <c:v>-52500548.740000002</c:v>
                </c:pt>
                <c:pt idx="353" formatCode="General">
                  <c:v>-52500548.740000002</c:v>
                </c:pt>
                <c:pt idx="354" formatCode="General">
                  <c:v>-54283279.249999993</c:v>
                </c:pt>
                <c:pt idx="355" formatCode="General">
                  <c:v>-59550954.739999995</c:v>
                </c:pt>
                <c:pt idx="356" formatCode="General">
                  <c:v>-61765647.739999987</c:v>
                </c:pt>
                <c:pt idx="357" formatCode="General">
                  <c:v>-61765647.739999995</c:v>
                </c:pt>
                <c:pt idx="358" formatCode="General">
                  <c:v>-47865539.239999995</c:v>
                </c:pt>
                <c:pt idx="359" formatCode="General">
                  <c:v>-40839424.770000011</c:v>
                </c:pt>
                <c:pt idx="360" formatCode="General">
                  <c:v>-38224632.910000011</c:v>
                </c:pt>
                <c:pt idx="361" formatCode="General">
                  <c:v>-52807859.920000002</c:v>
                </c:pt>
                <c:pt idx="362" formatCode="General">
                  <c:v>-85911150.480000004</c:v>
                </c:pt>
                <c:pt idx="363" formatCode="General">
                  <c:v>-90290682.909999996</c:v>
                </c:pt>
                <c:pt idx="364" formatCode="General">
                  <c:v>-90290682.909999982</c:v>
                </c:pt>
                <c:pt idx="365" formatCode="_(* #,##0_);_(* \(#,##0\);_(* &quot;-&quot;??_);_(@_)">
                  <c:v>-99167147.060000002</c:v>
                </c:pt>
                <c:pt idx="366" formatCode="_(* #,##0_);_(* \(#,##0\);_(* &quot;-&quot;??_);_(@_)">
                  <c:v>-94635762.290000021</c:v>
                </c:pt>
                <c:pt idx="367" formatCode="_(* #,##0_);_(* \(#,##0\);_(* &quot;-&quot;??_);_(@_)">
                  <c:v>-92343824.719999999</c:v>
                </c:pt>
                <c:pt idx="368" formatCode="_(* #,##0_);_(* \(#,##0\);_(* &quot;-&quot;??_);_(@_)">
                  <c:v>-122454851.91999999</c:v>
                </c:pt>
                <c:pt idx="369" formatCode="_(* #,##0_);_(* \(#,##0\);_(* &quot;-&quot;??_);_(@_)">
                  <c:v>-174680548.41</c:v>
                </c:pt>
                <c:pt idx="370" formatCode="_(* #,##0_);_(* \(#,##0\);_(* &quot;-&quot;??_);_(@_)">
                  <c:v>-189186152.78</c:v>
                </c:pt>
                <c:pt idx="371" formatCode="_(* #,##0_);_(* \(#,##0\);_(* &quot;-&quot;??_);_(@_)">
                  <c:v>-189186152.77999991</c:v>
                </c:pt>
                <c:pt idx="372" formatCode="_(* #,##0_);_(* \(#,##0\);_(* &quot;-&quot;??_);_(@_)">
                  <c:v>-193701803.72</c:v>
                </c:pt>
                <c:pt idx="373" formatCode="_(* #,##0_);_(* \(#,##0\);_(* &quot;-&quot;??_);_(@_)">
                  <c:v>-189447336.32000002</c:v>
                </c:pt>
                <c:pt idx="374" formatCode="_(* #,##0_);_(* \(#,##0\);_(* &quot;-&quot;??_);_(@_)">
                  <c:v>-186051976.23999995</c:v>
                </c:pt>
                <c:pt idx="375" formatCode="_(* #,##0_);_(* \(#,##0\);_(* &quot;-&quot;??_);_(@_)">
                  <c:v>-209382915.78999999</c:v>
                </c:pt>
                <c:pt idx="376" formatCode="_(* #,##0_);_(* \(#,##0\);_(* &quot;-&quot;??_);_(@_)">
                  <c:v>-262668592.59999999</c:v>
                </c:pt>
                <c:pt idx="377" formatCode="_(* #,##0_);_(* \(#,##0\);_(* &quot;-&quot;??_);_(@_)">
                  <c:v>-266068219.99000004</c:v>
                </c:pt>
                <c:pt idx="378" formatCode="_(* #,##0_);_(* \(#,##0\);_(* &quot;-&quot;??_);_(@_)">
                  <c:v>-266068219.99000001</c:v>
                </c:pt>
                <c:pt idx="379" formatCode="_(* #,##0_);_(* \(#,##0\);_(* &quot;-&quot;??_);_(@_)">
                  <c:v>-257185671.88999999</c:v>
                </c:pt>
                <c:pt idx="380" formatCode="_(* #,##0_);_(* \(#,##0\);_(* &quot;-&quot;??_);_(@_)">
                  <c:v>-235584820.5</c:v>
                </c:pt>
                <c:pt idx="381" formatCode="_(* #,##0_);_(* \(#,##0\);_(* &quot;-&quot;??_);_(@_)">
                  <c:v>-218289133.44999999</c:v>
                </c:pt>
                <c:pt idx="382" formatCode="_(* #,##0_);_(* \(#,##0\);_(* &quot;-&quot;??_);_(@_)">
                  <c:v>-245405854.09999996</c:v>
                </c:pt>
                <c:pt idx="383" formatCode="_(* #,##0_);_(* \(#,##0\);_(* &quot;-&quot;??_);_(@_)">
                  <c:v>-349116722.5</c:v>
                </c:pt>
                <c:pt idx="384" formatCode="_(* #,##0_);_(* \(#,##0\);_(* &quot;-&quot;??_);_(@_)">
                  <c:v>-362484104.38000017</c:v>
                </c:pt>
                <c:pt idx="385" formatCode="_(* #,##0_);_(* \(#,##0\);_(* &quot;-&quot;??_);_(@_)">
                  <c:v>-362484104.38</c:v>
                </c:pt>
                <c:pt idx="386" formatCode="_(* #,##0_);_(* \(#,##0\);_(* &quot;-&quot;??_);_(@_)">
                  <c:v>-337379471.20000011</c:v>
                </c:pt>
                <c:pt idx="387" formatCode="_(* #,##0_);_(* \(#,##0\);_(* &quot;-&quot;??_);_(@_)">
                  <c:v>-298240318.13</c:v>
                </c:pt>
                <c:pt idx="388" formatCode="_(* #,##0_);_(* \(#,##0\);_(* &quot;-&quot;??_);_(@_)">
                  <c:v>-283340003.11999995</c:v>
                </c:pt>
                <c:pt idx="389" formatCode="_(* #,##0_);_(* \(#,##0\);_(* &quot;-&quot;??_);_(@_)">
                  <c:v>-268834398.74999994</c:v>
                </c:pt>
                <c:pt idx="390" formatCode="_(* #,##0_);_(* \(#,##0\);_(* &quot;-&quot;??_);_(@_)">
                  <c:v>-280447484.40999997</c:v>
                </c:pt>
                <c:pt idx="391" formatCode="_(* #,##0_);_(* \(#,##0\);_(* &quot;-&quot;??_);_(@_)">
                  <c:v>-284696395.93000001</c:v>
                </c:pt>
                <c:pt idx="392" formatCode="_(* #,##0_);_(* \(#,##0\);_(* &quot;-&quot;??_);_(@_)">
                  <c:v>-287801875.94999999</c:v>
                </c:pt>
                <c:pt idx="393" formatCode="_(* #,##0_);_(* \(#,##0\);_(* &quot;-&quot;??_);_(@_)">
                  <c:v>-262053201.47000006</c:v>
                </c:pt>
                <c:pt idx="394" formatCode="_(* #,##0_);_(* \(#,##0\);_(* &quot;-&quot;??_);_(@_)">
                  <c:v>-209478044.88000008</c:v>
                </c:pt>
                <c:pt idx="395" formatCode="_(* #,##0_);_(* \(#,##0\);_(* &quot;-&quot;??_);_(@_)">
                  <c:v>-253783622.91000006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7F-4EBF-B13F-CF28C19DB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04656342447907"/>
          <c:y val="0.88728922466522209"/>
          <c:w val="0.50190676925778988"/>
          <c:h val="0.11271077533477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CRRAH Only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CRRAH_Only!$G$1</c:f>
              <c:strCache>
                <c:ptCount val="1"/>
                <c:pt idx="0">
                  <c:v>TPES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CRRAH_Only!$A$2:$A$397</c:f>
              <c:numCache>
                <c:formatCode>d\-mmm\-yy</c:formatCode>
                <c:ptCount val="396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  <c:pt idx="61">
                  <c:v>44835</c:v>
                </c:pt>
                <c:pt idx="62">
                  <c:v>44836</c:v>
                </c:pt>
                <c:pt idx="63">
                  <c:v>44837</c:v>
                </c:pt>
                <c:pt idx="64">
                  <c:v>44838</c:v>
                </c:pt>
                <c:pt idx="65">
                  <c:v>44839</c:v>
                </c:pt>
                <c:pt idx="66">
                  <c:v>44840</c:v>
                </c:pt>
                <c:pt idx="67">
                  <c:v>44841</c:v>
                </c:pt>
                <c:pt idx="68">
                  <c:v>44842</c:v>
                </c:pt>
                <c:pt idx="69">
                  <c:v>44843</c:v>
                </c:pt>
                <c:pt idx="70">
                  <c:v>44844</c:v>
                </c:pt>
                <c:pt idx="71">
                  <c:v>44845</c:v>
                </c:pt>
                <c:pt idx="72">
                  <c:v>44846</c:v>
                </c:pt>
                <c:pt idx="73">
                  <c:v>44847</c:v>
                </c:pt>
                <c:pt idx="74">
                  <c:v>44848</c:v>
                </c:pt>
                <c:pt idx="75">
                  <c:v>44849</c:v>
                </c:pt>
                <c:pt idx="76">
                  <c:v>44850</c:v>
                </c:pt>
                <c:pt idx="77">
                  <c:v>44851</c:v>
                </c:pt>
                <c:pt idx="78">
                  <c:v>44852</c:v>
                </c:pt>
                <c:pt idx="79">
                  <c:v>44853</c:v>
                </c:pt>
                <c:pt idx="80">
                  <c:v>44854</c:v>
                </c:pt>
                <c:pt idx="81">
                  <c:v>44855</c:v>
                </c:pt>
                <c:pt idx="82">
                  <c:v>44856</c:v>
                </c:pt>
                <c:pt idx="83">
                  <c:v>44857</c:v>
                </c:pt>
                <c:pt idx="84">
                  <c:v>44858</c:v>
                </c:pt>
                <c:pt idx="85">
                  <c:v>44859</c:v>
                </c:pt>
                <c:pt idx="86">
                  <c:v>44860</c:v>
                </c:pt>
                <c:pt idx="87">
                  <c:v>44861</c:v>
                </c:pt>
                <c:pt idx="88">
                  <c:v>44862</c:v>
                </c:pt>
                <c:pt idx="89">
                  <c:v>44863</c:v>
                </c:pt>
                <c:pt idx="90">
                  <c:v>44864</c:v>
                </c:pt>
                <c:pt idx="91">
                  <c:v>44865</c:v>
                </c:pt>
                <c:pt idx="92">
                  <c:v>44866</c:v>
                </c:pt>
                <c:pt idx="93">
                  <c:v>44867</c:v>
                </c:pt>
                <c:pt idx="94">
                  <c:v>44868</c:v>
                </c:pt>
                <c:pt idx="95">
                  <c:v>44869</c:v>
                </c:pt>
                <c:pt idx="96">
                  <c:v>44870</c:v>
                </c:pt>
                <c:pt idx="97">
                  <c:v>44871</c:v>
                </c:pt>
                <c:pt idx="98">
                  <c:v>44872</c:v>
                </c:pt>
                <c:pt idx="99">
                  <c:v>44873</c:v>
                </c:pt>
                <c:pt idx="100">
                  <c:v>44874</c:v>
                </c:pt>
                <c:pt idx="101">
                  <c:v>44875</c:v>
                </c:pt>
                <c:pt idx="102">
                  <c:v>44876</c:v>
                </c:pt>
                <c:pt idx="103">
                  <c:v>44877</c:v>
                </c:pt>
                <c:pt idx="104">
                  <c:v>44878</c:v>
                </c:pt>
                <c:pt idx="105">
                  <c:v>44879</c:v>
                </c:pt>
                <c:pt idx="106">
                  <c:v>44880</c:v>
                </c:pt>
                <c:pt idx="107">
                  <c:v>44881</c:v>
                </c:pt>
                <c:pt idx="108">
                  <c:v>44882</c:v>
                </c:pt>
                <c:pt idx="109">
                  <c:v>44883</c:v>
                </c:pt>
                <c:pt idx="110">
                  <c:v>44884</c:v>
                </c:pt>
                <c:pt idx="111">
                  <c:v>44885</c:v>
                </c:pt>
                <c:pt idx="112">
                  <c:v>44886</c:v>
                </c:pt>
                <c:pt idx="113">
                  <c:v>44887</c:v>
                </c:pt>
                <c:pt idx="114">
                  <c:v>44888</c:v>
                </c:pt>
                <c:pt idx="115">
                  <c:v>44889</c:v>
                </c:pt>
                <c:pt idx="116">
                  <c:v>44890</c:v>
                </c:pt>
                <c:pt idx="117">
                  <c:v>44891</c:v>
                </c:pt>
                <c:pt idx="118">
                  <c:v>44892</c:v>
                </c:pt>
                <c:pt idx="119">
                  <c:v>44893</c:v>
                </c:pt>
                <c:pt idx="120">
                  <c:v>44894</c:v>
                </c:pt>
                <c:pt idx="121">
                  <c:v>44895</c:v>
                </c:pt>
                <c:pt idx="122">
                  <c:v>44896</c:v>
                </c:pt>
                <c:pt idx="123">
                  <c:v>44897</c:v>
                </c:pt>
                <c:pt idx="124">
                  <c:v>44898</c:v>
                </c:pt>
                <c:pt idx="125">
                  <c:v>44899</c:v>
                </c:pt>
                <c:pt idx="126">
                  <c:v>44900</c:v>
                </c:pt>
                <c:pt idx="127">
                  <c:v>44901</c:v>
                </c:pt>
                <c:pt idx="128">
                  <c:v>44902</c:v>
                </c:pt>
                <c:pt idx="129">
                  <c:v>44903</c:v>
                </c:pt>
                <c:pt idx="130">
                  <c:v>44904</c:v>
                </c:pt>
                <c:pt idx="131">
                  <c:v>44905</c:v>
                </c:pt>
                <c:pt idx="132">
                  <c:v>44906</c:v>
                </c:pt>
                <c:pt idx="133">
                  <c:v>44907</c:v>
                </c:pt>
                <c:pt idx="134">
                  <c:v>44908</c:v>
                </c:pt>
                <c:pt idx="135">
                  <c:v>44909</c:v>
                </c:pt>
                <c:pt idx="136">
                  <c:v>44910</c:v>
                </c:pt>
                <c:pt idx="137">
                  <c:v>44911</c:v>
                </c:pt>
                <c:pt idx="138">
                  <c:v>44912</c:v>
                </c:pt>
                <c:pt idx="139">
                  <c:v>44913</c:v>
                </c:pt>
                <c:pt idx="140">
                  <c:v>44914</c:v>
                </c:pt>
                <c:pt idx="141">
                  <c:v>44915</c:v>
                </c:pt>
                <c:pt idx="142">
                  <c:v>44916</c:v>
                </c:pt>
                <c:pt idx="143">
                  <c:v>44917</c:v>
                </c:pt>
                <c:pt idx="144">
                  <c:v>44918</c:v>
                </c:pt>
                <c:pt idx="145">
                  <c:v>44919</c:v>
                </c:pt>
                <c:pt idx="146">
                  <c:v>44920</c:v>
                </c:pt>
                <c:pt idx="147">
                  <c:v>44921</c:v>
                </c:pt>
                <c:pt idx="148">
                  <c:v>44922</c:v>
                </c:pt>
                <c:pt idx="149">
                  <c:v>44923</c:v>
                </c:pt>
                <c:pt idx="150">
                  <c:v>44924</c:v>
                </c:pt>
                <c:pt idx="151">
                  <c:v>44925</c:v>
                </c:pt>
                <c:pt idx="152">
                  <c:v>44926</c:v>
                </c:pt>
                <c:pt idx="153">
                  <c:v>44927</c:v>
                </c:pt>
                <c:pt idx="154">
                  <c:v>44928</c:v>
                </c:pt>
                <c:pt idx="155">
                  <c:v>44929</c:v>
                </c:pt>
                <c:pt idx="156">
                  <c:v>44930</c:v>
                </c:pt>
                <c:pt idx="157">
                  <c:v>44931</c:v>
                </c:pt>
                <c:pt idx="158">
                  <c:v>44932</c:v>
                </c:pt>
                <c:pt idx="159">
                  <c:v>44933</c:v>
                </c:pt>
                <c:pt idx="160">
                  <c:v>44934</c:v>
                </c:pt>
                <c:pt idx="161">
                  <c:v>44935</c:v>
                </c:pt>
                <c:pt idx="162">
                  <c:v>44936</c:v>
                </c:pt>
                <c:pt idx="163">
                  <c:v>44937</c:v>
                </c:pt>
                <c:pt idx="164">
                  <c:v>44938</c:v>
                </c:pt>
                <c:pt idx="165">
                  <c:v>44939</c:v>
                </c:pt>
                <c:pt idx="166">
                  <c:v>44940</c:v>
                </c:pt>
                <c:pt idx="167">
                  <c:v>44941</c:v>
                </c:pt>
                <c:pt idx="168">
                  <c:v>44942</c:v>
                </c:pt>
                <c:pt idx="169">
                  <c:v>44943</c:v>
                </c:pt>
                <c:pt idx="170">
                  <c:v>44944</c:v>
                </c:pt>
                <c:pt idx="171">
                  <c:v>44945</c:v>
                </c:pt>
                <c:pt idx="172">
                  <c:v>44946</c:v>
                </c:pt>
                <c:pt idx="173">
                  <c:v>44947</c:v>
                </c:pt>
                <c:pt idx="174">
                  <c:v>44948</c:v>
                </c:pt>
                <c:pt idx="175">
                  <c:v>44949</c:v>
                </c:pt>
                <c:pt idx="176">
                  <c:v>44950</c:v>
                </c:pt>
                <c:pt idx="177">
                  <c:v>44951</c:v>
                </c:pt>
                <c:pt idx="178">
                  <c:v>44952</c:v>
                </c:pt>
                <c:pt idx="179">
                  <c:v>44953</c:v>
                </c:pt>
                <c:pt idx="180">
                  <c:v>44954</c:v>
                </c:pt>
                <c:pt idx="181">
                  <c:v>44955</c:v>
                </c:pt>
                <c:pt idx="182">
                  <c:v>44956</c:v>
                </c:pt>
                <c:pt idx="183">
                  <c:v>44957</c:v>
                </c:pt>
                <c:pt idx="184">
                  <c:v>44958</c:v>
                </c:pt>
                <c:pt idx="185">
                  <c:v>44959</c:v>
                </c:pt>
                <c:pt idx="186">
                  <c:v>44960</c:v>
                </c:pt>
                <c:pt idx="187">
                  <c:v>44961</c:v>
                </c:pt>
                <c:pt idx="188">
                  <c:v>44962</c:v>
                </c:pt>
                <c:pt idx="189">
                  <c:v>44963</c:v>
                </c:pt>
                <c:pt idx="190">
                  <c:v>44964</c:v>
                </c:pt>
                <c:pt idx="191">
                  <c:v>44965</c:v>
                </c:pt>
                <c:pt idx="192">
                  <c:v>44966</c:v>
                </c:pt>
                <c:pt idx="193">
                  <c:v>44967</c:v>
                </c:pt>
                <c:pt idx="194">
                  <c:v>44968</c:v>
                </c:pt>
                <c:pt idx="195">
                  <c:v>44969</c:v>
                </c:pt>
                <c:pt idx="196">
                  <c:v>44970</c:v>
                </c:pt>
                <c:pt idx="197">
                  <c:v>44971</c:v>
                </c:pt>
                <c:pt idx="198">
                  <c:v>44972</c:v>
                </c:pt>
                <c:pt idx="199">
                  <c:v>44973</c:v>
                </c:pt>
                <c:pt idx="200">
                  <c:v>44974</c:v>
                </c:pt>
                <c:pt idx="201">
                  <c:v>44975</c:v>
                </c:pt>
                <c:pt idx="202">
                  <c:v>44976</c:v>
                </c:pt>
                <c:pt idx="203">
                  <c:v>44977</c:v>
                </c:pt>
                <c:pt idx="204">
                  <c:v>44978</c:v>
                </c:pt>
                <c:pt idx="205">
                  <c:v>44979</c:v>
                </c:pt>
                <c:pt idx="206">
                  <c:v>44980</c:v>
                </c:pt>
                <c:pt idx="207">
                  <c:v>44981</c:v>
                </c:pt>
                <c:pt idx="208">
                  <c:v>44982</c:v>
                </c:pt>
                <c:pt idx="209">
                  <c:v>44983</c:v>
                </c:pt>
                <c:pt idx="210">
                  <c:v>44984</c:v>
                </c:pt>
                <c:pt idx="211">
                  <c:v>44985</c:v>
                </c:pt>
                <c:pt idx="212">
                  <c:v>44986</c:v>
                </c:pt>
                <c:pt idx="213">
                  <c:v>44987</c:v>
                </c:pt>
                <c:pt idx="214">
                  <c:v>44988</c:v>
                </c:pt>
                <c:pt idx="215">
                  <c:v>44989</c:v>
                </c:pt>
                <c:pt idx="216">
                  <c:v>44990</c:v>
                </c:pt>
                <c:pt idx="217">
                  <c:v>44991</c:v>
                </c:pt>
                <c:pt idx="218">
                  <c:v>44992</c:v>
                </c:pt>
                <c:pt idx="219">
                  <c:v>44993</c:v>
                </c:pt>
                <c:pt idx="220">
                  <c:v>44994</c:v>
                </c:pt>
                <c:pt idx="221">
                  <c:v>44995</c:v>
                </c:pt>
                <c:pt idx="222">
                  <c:v>44996</c:v>
                </c:pt>
                <c:pt idx="223">
                  <c:v>44997</c:v>
                </c:pt>
                <c:pt idx="224">
                  <c:v>44998</c:v>
                </c:pt>
                <c:pt idx="225">
                  <c:v>44999</c:v>
                </c:pt>
                <c:pt idx="226">
                  <c:v>45000</c:v>
                </c:pt>
                <c:pt idx="227">
                  <c:v>45001</c:v>
                </c:pt>
                <c:pt idx="228">
                  <c:v>45002</c:v>
                </c:pt>
                <c:pt idx="229">
                  <c:v>45003</c:v>
                </c:pt>
                <c:pt idx="230">
                  <c:v>45004</c:v>
                </c:pt>
                <c:pt idx="231">
                  <c:v>45005</c:v>
                </c:pt>
                <c:pt idx="232">
                  <c:v>45006</c:v>
                </c:pt>
                <c:pt idx="233">
                  <c:v>45007</c:v>
                </c:pt>
                <c:pt idx="234">
                  <c:v>45008</c:v>
                </c:pt>
                <c:pt idx="235">
                  <c:v>45009</c:v>
                </c:pt>
                <c:pt idx="236">
                  <c:v>45010</c:v>
                </c:pt>
                <c:pt idx="237">
                  <c:v>45011</c:v>
                </c:pt>
                <c:pt idx="238">
                  <c:v>45012</c:v>
                </c:pt>
                <c:pt idx="239">
                  <c:v>45013</c:v>
                </c:pt>
                <c:pt idx="240">
                  <c:v>45014</c:v>
                </c:pt>
                <c:pt idx="241">
                  <c:v>45015</c:v>
                </c:pt>
                <c:pt idx="242">
                  <c:v>45016</c:v>
                </c:pt>
                <c:pt idx="243">
                  <c:v>45017</c:v>
                </c:pt>
                <c:pt idx="244">
                  <c:v>45018</c:v>
                </c:pt>
                <c:pt idx="245">
                  <c:v>45019</c:v>
                </c:pt>
                <c:pt idx="246">
                  <c:v>45020</c:v>
                </c:pt>
                <c:pt idx="247">
                  <c:v>45021</c:v>
                </c:pt>
                <c:pt idx="248">
                  <c:v>45022</c:v>
                </c:pt>
                <c:pt idx="249">
                  <c:v>45023</c:v>
                </c:pt>
                <c:pt idx="250">
                  <c:v>45024</c:v>
                </c:pt>
                <c:pt idx="251">
                  <c:v>45025</c:v>
                </c:pt>
                <c:pt idx="252">
                  <c:v>45026</c:v>
                </c:pt>
                <c:pt idx="253">
                  <c:v>45027</c:v>
                </c:pt>
                <c:pt idx="254">
                  <c:v>45028</c:v>
                </c:pt>
                <c:pt idx="255">
                  <c:v>45029</c:v>
                </c:pt>
                <c:pt idx="256">
                  <c:v>45030</c:v>
                </c:pt>
                <c:pt idx="257">
                  <c:v>45031</c:v>
                </c:pt>
                <c:pt idx="258">
                  <c:v>45032</c:v>
                </c:pt>
                <c:pt idx="259">
                  <c:v>45033</c:v>
                </c:pt>
                <c:pt idx="260">
                  <c:v>45034</c:v>
                </c:pt>
                <c:pt idx="261">
                  <c:v>45035</c:v>
                </c:pt>
                <c:pt idx="262">
                  <c:v>45036</c:v>
                </c:pt>
                <c:pt idx="263">
                  <c:v>45037</c:v>
                </c:pt>
                <c:pt idx="264">
                  <c:v>45038</c:v>
                </c:pt>
                <c:pt idx="265">
                  <c:v>45039</c:v>
                </c:pt>
                <c:pt idx="266">
                  <c:v>45040</c:v>
                </c:pt>
                <c:pt idx="267">
                  <c:v>45041</c:v>
                </c:pt>
                <c:pt idx="268">
                  <c:v>45042</c:v>
                </c:pt>
                <c:pt idx="269">
                  <c:v>45043</c:v>
                </c:pt>
                <c:pt idx="270">
                  <c:v>45044</c:v>
                </c:pt>
                <c:pt idx="271">
                  <c:v>45045</c:v>
                </c:pt>
                <c:pt idx="272">
                  <c:v>45046</c:v>
                </c:pt>
                <c:pt idx="273">
                  <c:v>45047</c:v>
                </c:pt>
                <c:pt idx="274">
                  <c:v>45048</c:v>
                </c:pt>
                <c:pt idx="275">
                  <c:v>45049</c:v>
                </c:pt>
                <c:pt idx="276">
                  <c:v>45050</c:v>
                </c:pt>
                <c:pt idx="277">
                  <c:v>45051</c:v>
                </c:pt>
                <c:pt idx="278">
                  <c:v>45052</c:v>
                </c:pt>
                <c:pt idx="279">
                  <c:v>45053</c:v>
                </c:pt>
                <c:pt idx="280">
                  <c:v>45054</c:v>
                </c:pt>
                <c:pt idx="281">
                  <c:v>45055</c:v>
                </c:pt>
                <c:pt idx="282">
                  <c:v>45056</c:v>
                </c:pt>
                <c:pt idx="283">
                  <c:v>45057</c:v>
                </c:pt>
                <c:pt idx="284">
                  <c:v>45058</c:v>
                </c:pt>
                <c:pt idx="285">
                  <c:v>45059</c:v>
                </c:pt>
                <c:pt idx="286">
                  <c:v>45060</c:v>
                </c:pt>
                <c:pt idx="287">
                  <c:v>45061</c:v>
                </c:pt>
                <c:pt idx="288">
                  <c:v>45062</c:v>
                </c:pt>
                <c:pt idx="289">
                  <c:v>45063</c:v>
                </c:pt>
                <c:pt idx="290">
                  <c:v>45064</c:v>
                </c:pt>
                <c:pt idx="291">
                  <c:v>45065</c:v>
                </c:pt>
                <c:pt idx="292">
                  <c:v>45066</c:v>
                </c:pt>
                <c:pt idx="293">
                  <c:v>45067</c:v>
                </c:pt>
                <c:pt idx="294">
                  <c:v>45068</c:v>
                </c:pt>
                <c:pt idx="295">
                  <c:v>45069</c:v>
                </c:pt>
                <c:pt idx="296">
                  <c:v>45070</c:v>
                </c:pt>
                <c:pt idx="297">
                  <c:v>45071</c:v>
                </c:pt>
                <c:pt idx="298">
                  <c:v>45072</c:v>
                </c:pt>
                <c:pt idx="299">
                  <c:v>45073</c:v>
                </c:pt>
                <c:pt idx="300">
                  <c:v>45074</c:v>
                </c:pt>
                <c:pt idx="301">
                  <c:v>45075</c:v>
                </c:pt>
                <c:pt idx="302">
                  <c:v>45076</c:v>
                </c:pt>
                <c:pt idx="303">
                  <c:v>45077</c:v>
                </c:pt>
                <c:pt idx="304">
                  <c:v>45078</c:v>
                </c:pt>
                <c:pt idx="305">
                  <c:v>45079</c:v>
                </c:pt>
                <c:pt idx="306">
                  <c:v>45080</c:v>
                </c:pt>
                <c:pt idx="307">
                  <c:v>45081</c:v>
                </c:pt>
                <c:pt idx="308">
                  <c:v>45082</c:v>
                </c:pt>
                <c:pt idx="309">
                  <c:v>45083</c:v>
                </c:pt>
                <c:pt idx="310">
                  <c:v>45084</c:v>
                </c:pt>
                <c:pt idx="311">
                  <c:v>45085</c:v>
                </c:pt>
                <c:pt idx="312">
                  <c:v>45086</c:v>
                </c:pt>
                <c:pt idx="313">
                  <c:v>45087</c:v>
                </c:pt>
                <c:pt idx="314">
                  <c:v>45088</c:v>
                </c:pt>
                <c:pt idx="315">
                  <c:v>45089</c:v>
                </c:pt>
                <c:pt idx="316">
                  <c:v>45090</c:v>
                </c:pt>
                <c:pt idx="317">
                  <c:v>45091</c:v>
                </c:pt>
                <c:pt idx="318">
                  <c:v>45092</c:v>
                </c:pt>
                <c:pt idx="319">
                  <c:v>45093</c:v>
                </c:pt>
                <c:pt idx="320">
                  <c:v>45094</c:v>
                </c:pt>
                <c:pt idx="321">
                  <c:v>45095</c:v>
                </c:pt>
                <c:pt idx="322">
                  <c:v>45096</c:v>
                </c:pt>
                <c:pt idx="323">
                  <c:v>45097</c:v>
                </c:pt>
                <c:pt idx="324">
                  <c:v>45098</c:v>
                </c:pt>
                <c:pt idx="325">
                  <c:v>45099</c:v>
                </c:pt>
                <c:pt idx="326">
                  <c:v>45100</c:v>
                </c:pt>
                <c:pt idx="327">
                  <c:v>45101</c:v>
                </c:pt>
                <c:pt idx="328">
                  <c:v>45102</c:v>
                </c:pt>
                <c:pt idx="329">
                  <c:v>45103</c:v>
                </c:pt>
                <c:pt idx="330">
                  <c:v>45104</c:v>
                </c:pt>
                <c:pt idx="331">
                  <c:v>45105</c:v>
                </c:pt>
                <c:pt idx="332">
                  <c:v>45106</c:v>
                </c:pt>
                <c:pt idx="333">
                  <c:v>45107</c:v>
                </c:pt>
                <c:pt idx="334">
                  <c:v>45108</c:v>
                </c:pt>
                <c:pt idx="335">
                  <c:v>45109</c:v>
                </c:pt>
                <c:pt idx="336">
                  <c:v>45110</c:v>
                </c:pt>
                <c:pt idx="337">
                  <c:v>45111</c:v>
                </c:pt>
                <c:pt idx="338">
                  <c:v>45112</c:v>
                </c:pt>
                <c:pt idx="339">
                  <c:v>45113</c:v>
                </c:pt>
                <c:pt idx="340">
                  <c:v>45114</c:v>
                </c:pt>
                <c:pt idx="341">
                  <c:v>45115</c:v>
                </c:pt>
                <c:pt idx="342">
                  <c:v>45116</c:v>
                </c:pt>
                <c:pt idx="343">
                  <c:v>45117</c:v>
                </c:pt>
                <c:pt idx="344">
                  <c:v>45118</c:v>
                </c:pt>
                <c:pt idx="345">
                  <c:v>45119</c:v>
                </c:pt>
                <c:pt idx="346">
                  <c:v>45120</c:v>
                </c:pt>
                <c:pt idx="347">
                  <c:v>45121</c:v>
                </c:pt>
                <c:pt idx="348">
                  <c:v>45122</c:v>
                </c:pt>
                <c:pt idx="349">
                  <c:v>45123</c:v>
                </c:pt>
                <c:pt idx="350">
                  <c:v>45124</c:v>
                </c:pt>
                <c:pt idx="351">
                  <c:v>45125</c:v>
                </c:pt>
                <c:pt idx="352">
                  <c:v>45126</c:v>
                </c:pt>
                <c:pt idx="353">
                  <c:v>45127</c:v>
                </c:pt>
                <c:pt idx="354">
                  <c:v>45128</c:v>
                </c:pt>
                <c:pt idx="355">
                  <c:v>45129</c:v>
                </c:pt>
                <c:pt idx="356">
                  <c:v>45130</c:v>
                </c:pt>
                <c:pt idx="357">
                  <c:v>45131</c:v>
                </c:pt>
                <c:pt idx="358">
                  <c:v>45132</c:v>
                </c:pt>
                <c:pt idx="359">
                  <c:v>45133</c:v>
                </c:pt>
                <c:pt idx="360">
                  <c:v>45134</c:v>
                </c:pt>
                <c:pt idx="361">
                  <c:v>45135</c:v>
                </c:pt>
                <c:pt idx="362">
                  <c:v>45136</c:v>
                </c:pt>
                <c:pt idx="363">
                  <c:v>45137</c:v>
                </c:pt>
                <c:pt idx="364">
                  <c:v>45138</c:v>
                </c:pt>
                <c:pt idx="365">
                  <c:v>45139</c:v>
                </c:pt>
                <c:pt idx="366">
                  <c:v>45140</c:v>
                </c:pt>
                <c:pt idx="367">
                  <c:v>45141</c:v>
                </c:pt>
                <c:pt idx="368">
                  <c:v>45142</c:v>
                </c:pt>
                <c:pt idx="369">
                  <c:v>45143</c:v>
                </c:pt>
                <c:pt idx="370">
                  <c:v>45144</c:v>
                </c:pt>
                <c:pt idx="371">
                  <c:v>45145</c:v>
                </c:pt>
                <c:pt idx="372">
                  <c:v>45146</c:v>
                </c:pt>
                <c:pt idx="373">
                  <c:v>45147</c:v>
                </c:pt>
                <c:pt idx="374">
                  <c:v>45148</c:v>
                </c:pt>
                <c:pt idx="375">
                  <c:v>45149</c:v>
                </c:pt>
                <c:pt idx="376">
                  <c:v>45150</c:v>
                </c:pt>
                <c:pt idx="377">
                  <c:v>45151</c:v>
                </c:pt>
                <c:pt idx="378">
                  <c:v>45152</c:v>
                </c:pt>
                <c:pt idx="379">
                  <c:v>45153</c:v>
                </c:pt>
                <c:pt idx="380">
                  <c:v>45154</c:v>
                </c:pt>
                <c:pt idx="381">
                  <c:v>45155</c:v>
                </c:pt>
                <c:pt idx="382">
                  <c:v>45156</c:v>
                </c:pt>
                <c:pt idx="383">
                  <c:v>45157</c:v>
                </c:pt>
                <c:pt idx="384">
                  <c:v>45158</c:v>
                </c:pt>
                <c:pt idx="385">
                  <c:v>45159</c:v>
                </c:pt>
                <c:pt idx="386">
                  <c:v>45160</c:v>
                </c:pt>
                <c:pt idx="387">
                  <c:v>45161</c:v>
                </c:pt>
                <c:pt idx="388">
                  <c:v>45162</c:v>
                </c:pt>
                <c:pt idx="389">
                  <c:v>45163</c:v>
                </c:pt>
                <c:pt idx="390">
                  <c:v>45164</c:v>
                </c:pt>
                <c:pt idx="391">
                  <c:v>45165</c:v>
                </c:pt>
                <c:pt idx="392">
                  <c:v>45166</c:v>
                </c:pt>
                <c:pt idx="393">
                  <c:v>45167</c:v>
                </c:pt>
                <c:pt idx="394">
                  <c:v>45168</c:v>
                </c:pt>
                <c:pt idx="395">
                  <c:v>45169</c:v>
                </c:pt>
              </c:numCache>
            </c:numRef>
          </c:cat>
          <c:val>
            <c:numRef>
              <c:f>CRRAH_Only!$G$2:$G$397</c:f>
              <c:numCache>
                <c:formatCode>#,##0.00</c:formatCode>
                <c:ptCount val="396"/>
                <c:pt idx="0">
                  <c:v>74786739.780000001</c:v>
                </c:pt>
                <c:pt idx="1">
                  <c:v>74788343.940000013</c:v>
                </c:pt>
                <c:pt idx="2">
                  <c:v>74819846.790000007</c:v>
                </c:pt>
                <c:pt idx="3">
                  <c:v>75524111.069999993</c:v>
                </c:pt>
                <c:pt idx="4">
                  <c:v>78052478.920000002</c:v>
                </c:pt>
                <c:pt idx="5">
                  <c:v>78352908.830000013</c:v>
                </c:pt>
                <c:pt idx="6">
                  <c:v>78598844.350000009</c:v>
                </c:pt>
                <c:pt idx="7">
                  <c:v>78621075.849999994</c:v>
                </c:pt>
                <c:pt idx="8">
                  <c:v>78750915.580000013</c:v>
                </c:pt>
                <c:pt idx="9">
                  <c:v>79650774.519999996</c:v>
                </c:pt>
                <c:pt idx="10">
                  <c:v>79652751.020000011</c:v>
                </c:pt>
                <c:pt idx="11">
                  <c:v>79654703.760000005</c:v>
                </c:pt>
                <c:pt idx="12">
                  <c:v>79655627.930000007</c:v>
                </c:pt>
                <c:pt idx="13">
                  <c:v>79656564.309999987</c:v>
                </c:pt>
                <c:pt idx="14">
                  <c:v>79658477.810000002</c:v>
                </c:pt>
                <c:pt idx="15">
                  <c:v>79660440.450000003</c:v>
                </c:pt>
                <c:pt idx="16">
                  <c:v>79662388.940000013</c:v>
                </c:pt>
                <c:pt idx="17">
                  <c:v>79664338.590000018</c:v>
                </c:pt>
                <c:pt idx="18">
                  <c:v>78792072.330000013</c:v>
                </c:pt>
                <c:pt idx="19">
                  <c:v>78792999.780000016</c:v>
                </c:pt>
                <c:pt idx="20">
                  <c:v>78793879.359999999</c:v>
                </c:pt>
                <c:pt idx="21">
                  <c:v>78795852.150000006</c:v>
                </c:pt>
                <c:pt idx="22">
                  <c:v>78797679.700000018</c:v>
                </c:pt>
                <c:pt idx="23">
                  <c:v>78799544.140000001</c:v>
                </c:pt>
                <c:pt idx="24">
                  <c:v>78801459.560000002</c:v>
                </c:pt>
                <c:pt idx="25">
                  <c:v>78803369.920000002</c:v>
                </c:pt>
                <c:pt idx="26">
                  <c:v>78804342.150000006</c:v>
                </c:pt>
                <c:pt idx="27">
                  <c:v>78805282.089999989</c:v>
                </c:pt>
                <c:pt idx="28">
                  <c:v>78807262.150000006</c:v>
                </c:pt>
                <c:pt idx="29">
                  <c:v>78809220.450000003</c:v>
                </c:pt>
                <c:pt idx="30">
                  <c:v>78811418.359999999</c:v>
                </c:pt>
                <c:pt idx="31">
                  <c:v>65269355.759999998</c:v>
                </c:pt>
                <c:pt idx="32">
                  <c:v>65797255</c:v>
                </c:pt>
                <c:pt idx="33">
                  <c:v>65797913.990000002</c:v>
                </c:pt>
                <c:pt idx="34">
                  <c:v>65800910.289999999</c:v>
                </c:pt>
                <c:pt idx="35">
                  <c:v>65801295.530000009</c:v>
                </c:pt>
                <c:pt idx="36">
                  <c:v>65801967.149999999</c:v>
                </c:pt>
                <c:pt idx="37">
                  <c:v>65803083.380000018</c:v>
                </c:pt>
                <c:pt idx="38">
                  <c:v>65803763.200000018</c:v>
                </c:pt>
                <c:pt idx="39">
                  <c:v>65804260.870000005</c:v>
                </c:pt>
                <c:pt idx="40">
                  <c:v>65804494</c:v>
                </c:pt>
                <c:pt idx="41">
                  <c:v>65805007.379999995</c:v>
                </c:pt>
                <c:pt idx="42">
                  <c:v>65805755.189999998</c:v>
                </c:pt>
                <c:pt idx="43">
                  <c:v>65806524</c:v>
                </c:pt>
                <c:pt idx="44">
                  <c:v>65807123.729999997</c:v>
                </c:pt>
                <c:pt idx="45">
                  <c:v>66307762.569999993</c:v>
                </c:pt>
                <c:pt idx="46">
                  <c:v>66308332.430000007</c:v>
                </c:pt>
                <c:pt idx="47">
                  <c:v>66308612.469999999</c:v>
                </c:pt>
                <c:pt idx="48">
                  <c:v>66308639.810000002</c:v>
                </c:pt>
                <c:pt idx="49">
                  <c:v>66309223.689999998</c:v>
                </c:pt>
                <c:pt idx="50">
                  <c:v>66310643.870000005</c:v>
                </c:pt>
                <c:pt idx="51">
                  <c:v>66311349.190000013</c:v>
                </c:pt>
                <c:pt idx="52">
                  <c:v>66312469.380000018</c:v>
                </c:pt>
                <c:pt idx="53">
                  <c:v>66464823.519999981</c:v>
                </c:pt>
                <c:pt idx="54">
                  <c:v>66465500.82</c:v>
                </c:pt>
                <c:pt idx="55">
                  <c:v>66466077.400000006</c:v>
                </c:pt>
                <c:pt idx="56">
                  <c:v>66468110.340000004</c:v>
                </c:pt>
                <c:pt idx="57">
                  <c:v>66468626.080000006</c:v>
                </c:pt>
                <c:pt idx="58">
                  <c:v>66969236.820000008</c:v>
                </c:pt>
                <c:pt idx="59">
                  <c:v>66969931.650000013</c:v>
                </c:pt>
                <c:pt idx="60">
                  <c:v>66975010.289999999</c:v>
                </c:pt>
                <c:pt idx="61">
                  <c:v>63088415.679999992</c:v>
                </c:pt>
                <c:pt idx="62">
                  <c:v>63152808.240000002</c:v>
                </c:pt>
                <c:pt idx="63">
                  <c:v>63220109.159999996</c:v>
                </c:pt>
                <c:pt idx="64">
                  <c:v>63273746.950000003</c:v>
                </c:pt>
                <c:pt idx="65">
                  <c:v>63289275.829999998</c:v>
                </c:pt>
                <c:pt idx="66">
                  <c:v>63296839.830000006</c:v>
                </c:pt>
                <c:pt idx="67">
                  <c:v>65707681.429999992</c:v>
                </c:pt>
                <c:pt idx="68">
                  <c:v>65710296.789999999</c:v>
                </c:pt>
                <c:pt idx="69">
                  <c:v>65722138.159999996</c:v>
                </c:pt>
                <c:pt idx="70">
                  <c:v>65753565.349999994</c:v>
                </c:pt>
                <c:pt idx="71">
                  <c:v>65813179.75</c:v>
                </c:pt>
                <c:pt idx="72">
                  <c:v>65845712.710000001</c:v>
                </c:pt>
                <c:pt idx="73">
                  <c:v>65846336.859999992</c:v>
                </c:pt>
                <c:pt idx="74">
                  <c:v>65852568.240000002</c:v>
                </c:pt>
                <c:pt idx="75">
                  <c:v>65863295.620000005</c:v>
                </c:pt>
                <c:pt idx="76">
                  <c:v>65926520.590000004</c:v>
                </c:pt>
                <c:pt idx="77">
                  <c:v>65932442.040000007</c:v>
                </c:pt>
                <c:pt idx="78">
                  <c:v>65937882.590000004</c:v>
                </c:pt>
                <c:pt idx="79">
                  <c:v>65948872.749999993</c:v>
                </c:pt>
                <c:pt idx="80">
                  <c:v>65957297.309999995</c:v>
                </c:pt>
                <c:pt idx="81">
                  <c:v>64059340.249999993</c:v>
                </c:pt>
                <c:pt idx="82">
                  <c:v>64064802.409999989</c:v>
                </c:pt>
                <c:pt idx="83">
                  <c:v>64064993.189999998</c:v>
                </c:pt>
                <c:pt idx="84">
                  <c:v>64065282.360000007</c:v>
                </c:pt>
                <c:pt idx="85">
                  <c:v>64065641.830000006</c:v>
                </c:pt>
                <c:pt idx="86">
                  <c:v>64061195.549999997</c:v>
                </c:pt>
                <c:pt idx="87">
                  <c:v>64061454.289999999</c:v>
                </c:pt>
                <c:pt idx="88">
                  <c:v>64062086.069999993</c:v>
                </c:pt>
                <c:pt idx="89">
                  <c:v>64062473.32</c:v>
                </c:pt>
                <c:pt idx="90">
                  <c:v>64062860.57</c:v>
                </c:pt>
                <c:pt idx="91">
                  <c:v>64063487.109999999</c:v>
                </c:pt>
                <c:pt idx="92">
                  <c:v>59697963.090000018</c:v>
                </c:pt>
                <c:pt idx="93">
                  <c:v>59695388.829999998</c:v>
                </c:pt>
                <c:pt idx="94">
                  <c:v>59695536.170000002</c:v>
                </c:pt>
                <c:pt idx="95">
                  <c:v>59923708.010000005</c:v>
                </c:pt>
                <c:pt idx="96">
                  <c:v>59923938.040000014</c:v>
                </c:pt>
                <c:pt idx="97">
                  <c:v>59924482.920000009</c:v>
                </c:pt>
                <c:pt idx="98">
                  <c:v>59924975.910000011</c:v>
                </c:pt>
                <c:pt idx="99">
                  <c:v>59925468.909999996</c:v>
                </c:pt>
                <c:pt idx="100">
                  <c:v>59923414.770000003</c:v>
                </c:pt>
                <c:pt idx="101">
                  <c:v>59923907.760000005</c:v>
                </c:pt>
                <c:pt idx="102">
                  <c:v>59924400.740000002</c:v>
                </c:pt>
                <c:pt idx="103">
                  <c:v>59923904.789999999</c:v>
                </c:pt>
                <c:pt idx="104">
                  <c:v>59924092.370000005</c:v>
                </c:pt>
                <c:pt idx="105">
                  <c:v>59923821</c:v>
                </c:pt>
                <c:pt idx="106">
                  <c:v>59918896.310000017</c:v>
                </c:pt>
                <c:pt idx="107">
                  <c:v>59919389.299999997</c:v>
                </c:pt>
                <c:pt idx="108">
                  <c:v>59919882.289999999</c:v>
                </c:pt>
                <c:pt idx="109">
                  <c:v>59841251.890000001</c:v>
                </c:pt>
                <c:pt idx="110">
                  <c:v>59841762.940000005</c:v>
                </c:pt>
                <c:pt idx="111">
                  <c:v>59842273.990000017</c:v>
                </c:pt>
                <c:pt idx="112">
                  <c:v>59842766.970000014</c:v>
                </c:pt>
                <c:pt idx="113">
                  <c:v>59843259.979999997</c:v>
                </c:pt>
                <c:pt idx="114">
                  <c:v>59843752.950000003</c:v>
                </c:pt>
                <c:pt idx="115">
                  <c:v>59844264.010000005</c:v>
                </c:pt>
                <c:pt idx="116">
                  <c:v>59844472.629999995</c:v>
                </c:pt>
                <c:pt idx="117">
                  <c:v>59844928.899999999</c:v>
                </c:pt>
                <c:pt idx="118">
                  <c:v>59843984.18</c:v>
                </c:pt>
                <c:pt idx="119">
                  <c:v>59844353.68</c:v>
                </c:pt>
                <c:pt idx="120">
                  <c:v>59844121.149999999</c:v>
                </c:pt>
                <c:pt idx="121">
                  <c:v>59843177.869999997</c:v>
                </c:pt>
                <c:pt idx="122">
                  <c:v>54672017.190000005</c:v>
                </c:pt>
                <c:pt idx="123">
                  <c:v>55259821.540000007</c:v>
                </c:pt>
                <c:pt idx="124">
                  <c:v>55760275.020000003</c:v>
                </c:pt>
                <c:pt idx="125">
                  <c:v>55760715.409999996</c:v>
                </c:pt>
                <c:pt idx="126">
                  <c:v>55761516.539999999</c:v>
                </c:pt>
                <c:pt idx="127">
                  <c:v>55761687.840000004</c:v>
                </c:pt>
                <c:pt idx="128">
                  <c:v>55760899.390000001</c:v>
                </c:pt>
                <c:pt idx="129">
                  <c:v>55761366.82</c:v>
                </c:pt>
                <c:pt idx="130">
                  <c:v>55762151.090000004</c:v>
                </c:pt>
                <c:pt idx="131">
                  <c:v>55762615.850000001</c:v>
                </c:pt>
                <c:pt idx="132">
                  <c:v>55763080.610000007</c:v>
                </c:pt>
                <c:pt idx="133">
                  <c:v>55763881.740000017</c:v>
                </c:pt>
                <c:pt idx="134">
                  <c:v>55764682.859999999</c:v>
                </c:pt>
                <c:pt idx="135">
                  <c:v>55765483.989999995</c:v>
                </c:pt>
                <c:pt idx="136">
                  <c:v>55766285.110000007</c:v>
                </c:pt>
                <c:pt idx="137">
                  <c:v>55994823.190000013</c:v>
                </c:pt>
                <c:pt idx="138">
                  <c:v>55999747.700000018</c:v>
                </c:pt>
                <c:pt idx="139">
                  <c:v>56000662.860000014</c:v>
                </c:pt>
                <c:pt idx="140">
                  <c:v>56003018.840000004</c:v>
                </c:pt>
                <c:pt idx="141">
                  <c:v>56027743.440000013</c:v>
                </c:pt>
                <c:pt idx="142">
                  <c:v>56038649.200000018</c:v>
                </c:pt>
                <c:pt idx="143">
                  <c:v>56054282.12000002</c:v>
                </c:pt>
                <c:pt idx="144">
                  <c:v>56072662.229999997</c:v>
                </c:pt>
                <c:pt idx="145">
                  <c:v>56083227.840000004</c:v>
                </c:pt>
                <c:pt idx="146">
                  <c:v>56083616.620000005</c:v>
                </c:pt>
                <c:pt idx="147">
                  <c:v>56089753.87000002</c:v>
                </c:pt>
                <c:pt idx="148">
                  <c:v>56106317.770000011</c:v>
                </c:pt>
                <c:pt idx="149">
                  <c:v>56107120.880000018</c:v>
                </c:pt>
                <c:pt idx="150">
                  <c:v>56116415.060000002</c:v>
                </c:pt>
                <c:pt idx="151">
                  <c:v>57838106.590000011</c:v>
                </c:pt>
                <c:pt idx="152">
                  <c:v>57842062.460000016</c:v>
                </c:pt>
                <c:pt idx="153">
                  <c:v>53412452.330000006</c:v>
                </c:pt>
                <c:pt idx="154">
                  <c:v>53412890.960000008</c:v>
                </c:pt>
                <c:pt idx="155">
                  <c:v>53413791.590000004</c:v>
                </c:pt>
                <c:pt idx="156">
                  <c:v>53413815.860000007</c:v>
                </c:pt>
                <c:pt idx="157">
                  <c:v>53418974.18</c:v>
                </c:pt>
                <c:pt idx="158">
                  <c:v>53419853.010000013</c:v>
                </c:pt>
                <c:pt idx="159">
                  <c:v>53420290.090000004</c:v>
                </c:pt>
                <c:pt idx="160">
                  <c:v>53445197.820000008</c:v>
                </c:pt>
                <c:pt idx="161">
                  <c:v>53463350.329999998</c:v>
                </c:pt>
                <c:pt idx="162">
                  <c:v>53477140.610000007</c:v>
                </c:pt>
                <c:pt idx="163">
                  <c:v>53478179.930000007</c:v>
                </c:pt>
                <c:pt idx="164">
                  <c:v>53482941.049999997</c:v>
                </c:pt>
                <c:pt idx="165">
                  <c:v>53505998.270000003</c:v>
                </c:pt>
                <c:pt idx="166">
                  <c:v>53506433.080000006</c:v>
                </c:pt>
                <c:pt idx="167">
                  <c:v>53506867.120000005</c:v>
                </c:pt>
                <c:pt idx="168">
                  <c:v>53507739.080000006</c:v>
                </c:pt>
                <c:pt idx="169">
                  <c:v>53508602.409999996</c:v>
                </c:pt>
                <c:pt idx="170">
                  <c:v>53509471.240000002</c:v>
                </c:pt>
                <c:pt idx="171">
                  <c:v>53510332.140000001</c:v>
                </c:pt>
                <c:pt idx="172">
                  <c:v>53783336.070000015</c:v>
                </c:pt>
                <c:pt idx="173">
                  <c:v>53783826.950000003</c:v>
                </c:pt>
                <c:pt idx="174">
                  <c:v>53784312.07</c:v>
                </c:pt>
                <c:pt idx="175">
                  <c:v>53835219.560000002</c:v>
                </c:pt>
                <c:pt idx="176">
                  <c:v>53836132.040000007</c:v>
                </c:pt>
                <c:pt idx="177">
                  <c:v>53837039.289999999</c:v>
                </c:pt>
                <c:pt idx="178">
                  <c:v>53837946.170000009</c:v>
                </c:pt>
                <c:pt idx="179">
                  <c:v>53838852.450000003</c:v>
                </c:pt>
                <c:pt idx="180">
                  <c:v>53839333.580000006</c:v>
                </c:pt>
                <c:pt idx="181">
                  <c:v>53839814.729999997</c:v>
                </c:pt>
                <c:pt idx="182">
                  <c:v>53840721.010000013</c:v>
                </c:pt>
                <c:pt idx="183">
                  <c:v>53841627.290000007</c:v>
                </c:pt>
                <c:pt idx="184">
                  <c:v>50569437.330000006</c:v>
                </c:pt>
                <c:pt idx="185">
                  <c:v>50570320.350000001</c:v>
                </c:pt>
                <c:pt idx="186">
                  <c:v>51880791.43</c:v>
                </c:pt>
                <c:pt idx="187">
                  <c:v>51881262.960000001</c:v>
                </c:pt>
                <c:pt idx="188">
                  <c:v>51881734.489999995</c:v>
                </c:pt>
                <c:pt idx="189">
                  <c:v>51882617.490000002</c:v>
                </c:pt>
                <c:pt idx="190">
                  <c:v>51883500.519999996</c:v>
                </c:pt>
                <c:pt idx="191">
                  <c:v>51884383.539999999</c:v>
                </c:pt>
                <c:pt idx="192">
                  <c:v>51885266.560000002</c:v>
                </c:pt>
                <c:pt idx="193">
                  <c:v>51886149.560000002</c:v>
                </c:pt>
                <c:pt idx="194">
                  <c:v>51886621.079999998</c:v>
                </c:pt>
                <c:pt idx="195">
                  <c:v>51887092.620000005</c:v>
                </c:pt>
                <c:pt idx="196">
                  <c:v>51887975.630000003</c:v>
                </c:pt>
                <c:pt idx="197">
                  <c:v>51888858.659999996</c:v>
                </c:pt>
                <c:pt idx="198">
                  <c:v>51889741.670000002</c:v>
                </c:pt>
                <c:pt idx="199">
                  <c:v>51890624.690000005</c:v>
                </c:pt>
                <c:pt idx="200">
                  <c:v>52707031.920000009</c:v>
                </c:pt>
                <c:pt idx="201">
                  <c:v>52707503.439999998</c:v>
                </c:pt>
                <c:pt idx="202">
                  <c:v>52707974.970000006</c:v>
                </c:pt>
                <c:pt idx="203">
                  <c:v>52708857.990000002</c:v>
                </c:pt>
                <c:pt idx="204">
                  <c:v>52709741.010000005</c:v>
                </c:pt>
                <c:pt idx="205">
                  <c:v>52710624.019999996</c:v>
                </c:pt>
                <c:pt idx="206">
                  <c:v>52711507.030000001</c:v>
                </c:pt>
                <c:pt idx="207">
                  <c:v>52712402.670000002</c:v>
                </c:pt>
                <c:pt idx="208">
                  <c:v>52712875.460000001</c:v>
                </c:pt>
                <c:pt idx="209">
                  <c:v>52713360.560000002</c:v>
                </c:pt>
                <c:pt idx="210">
                  <c:v>52714316.100000001</c:v>
                </c:pt>
                <c:pt idx="211">
                  <c:v>52715537.450000003</c:v>
                </c:pt>
                <c:pt idx="212">
                  <c:v>49466732.179999992</c:v>
                </c:pt>
                <c:pt idx="213">
                  <c:v>49467554.920000002</c:v>
                </c:pt>
                <c:pt idx="214">
                  <c:v>50699450.970000006</c:v>
                </c:pt>
                <c:pt idx="215">
                  <c:v>50699859.640000001</c:v>
                </c:pt>
                <c:pt idx="216">
                  <c:v>50700260.609999992</c:v>
                </c:pt>
                <c:pt idx="217">
                  <c:v>50701093.93</c:v>
                </c:pt>
                <c:pt idx="218">
                  <c:v>50702106.529999994</c:v>
                </c:pt>
                <c:pt idx="219">
                  <c:v>50702978.469999999</c:v>
                </c:pt>
                <c:pt idx="220">
                  <c:v>50957911.489999995</c:v>
                </c:pt>
                <c:pt idx="221">
                  <c:v>51758165.020000003</c:v>
                </c:pt>
                <c:pt idx="222">
                  <c:v>51843984.800000004</c:v>
                </c:pt>
                <c:pt idx="223">
                  <c:v>52296200.68</c:v>
                </c:pt>
                <c:pt idx="224">
                  <c:v>52571152.93999999</c:v>
                </c:pt>
                <c:pt idx="225">
                  <c:v>52766557.230000004</c:v>
                </c:pt>
                <c:pt idx="226">
                  <c:v>52782385.489999995</c:v>
                </c:pt>
                <c:pt idx="227">
                  <c:v>52838177.5</c:v>
                </c:pt>
                <c:pt idx="228">
                  <c:v>52839859.339999996</c:v>
                </c:pt>
                <c:pt idx="229">
                  <c:v>53451628.749999993</c:v>
                </c:pt>
                <c:pt idx="230">
                  <c:v>53892267.919999994</c:v>
                </c:pt>
                <c:pt idx="231">
                  <c:v>53893345.250000007</c:v>
                </c:pt>
                <c:pt idx="232">
                  <c:v>53894376.740000002</c:v>
                </c:pt>
                <c:pt idx="233">
                  <c:v>55461050.609999999</c:v>
                </c:pt>
                <c:pt idx="234">
                  <c:v>55510412.049999997</c:v>
                </c:pt>
                <c:pt idx="235">
                  <c:v>55888410.460000008</c:v>
                </c:pt>
                <c:pt idx="236">
                  <c:v>55862571.660000004</c:v>
                </c:pt>
                <c:pt idx="237">
                  <c:v>56128930.170000002</c:v>
                </c:pt>
                <c:pt idx="238">
                  <c:v>56519682.549999997</c:v>
                </c:pt>
                <c:pt idx="239">
                  <c:v>56288627.539999999</c:v>
                </c:pt>
                <c:pt idx="240">
                  <c:v>56322644.200000003</c:v>
                </c:pt>
                <c:pt idx="241">
                  <c:v>56323450.43999999</c:v>
                </c:pt>
                <c:pt idx="242">
                  <c:v>56335971.260000005</c:v>
                </c:pt>
                <c:pt idx="243">
                  <c:v>52918286.70000001</c:v>
                </c:pt>
                <c:pt idx="244">
                  <c:v>52988954.219999999</c:v>
                </c:pt>
                <c:pt idx="245">
                  <c:v>53056447.430000015</c:v>
                </c:pt>
                <c:pt idx="246">
                  <c:v>53057428.539999992</c:v>
                </c:pt>
                <c:pt idx="247">
                  <c:v>53058116.45000001</c:v>
                </c:pt>
                <c:pt idx="248">
                  <c:v>53058904.07</c:v>
                </c:pt>
                <c:pt idx="249">
                  <c:v>54233812.500000007</c:v>
                </c:pt>
                <c:pt idx="250">
                  <c:v>54245140.149999999</c:v>
                </c:pt>
                <c:pt idx="251">
                  <c:v>54245715.720000006</c:v>
                </c:pt>
                <c:pt idx="252">
                  <c:v>54246663.82</c:v>
                </c:pt>
                <c:pt idx="253">
                  <c:v>54240082.810000002</c:v>
                </c:pt>
                <c:pt idx="254">
                  <c:v>54237119.120000005</c:v>
                </c:pt>
                <c:pt idx="255">
                  <c:v>54237906.760000005</c:v>
                </c:pt>
                <c:pt idx="256">
                  <c:v>54238694.389999993</c:v>
                </c:pt>
                <c:pt idx="257">
                  <c:v>54239070.220000006</c:v>
                </c:pt>
                <c:pt idx="258">
                  <c:v>54238841.009999998</c:v>
                </c:pt>
                <c:pt idx="259">
                  <c:v>54239628.670000009</c:v>
                </c:pt>
                <c:pt idx="260">
                  <c:v>54233987.219999999</c:v>
                </c:pt>
                <c:pt idx="261">
                  <c:v>54234774.859999999</c:v>
                </c:pt>
                <c:pt idx="262">
                  <c:v>54235562.5</c:v>
                </c:pt>
                <c:pt idx="263">
                  <c:v>55052235.32</c:v>
                </c:pt>
                <c:pt idx="264">
                  <c:v>55052610.829999998</c:v>
                </c:pt>
                <c:pt idx="265">
                  <c:v>55052986.70000001</c:v>
                </c:pt>
                <c:pt idx="266">
                  <c:v>55124836.430000007</c:v>
                </c:pt>
                <c:pt idx="267">
                  <c:v>55235505.700000003</c:v>
                </c:pt>
                <c:pt idx="268">
                  <c:v>55244522.979999997</c:v>
                </c:pt>
                <c:pt idx="269">
                  <c:v>55295431.000000007</c:v>
                </c:pt>
                <c:pt idx="270">
                  <c:v>55318145.840000004</c:v>
                </c:pt>
                <c:pt idx="271">
                  <c:v>55318521.720000006</c:v>
                </c:pt>
                <c:pt idx="272">
                  <c:v>55327154.870000005</c:v>
                </c:pt>
                <c:pt idx="273">
                  <c:v>52780108.480000004</c:v>
                </c:pt>
                <c:pt idx="274">
                  <c:v>52794077.680000007</c:v>
                </c:pt>
                <c:pt idx="275">
                  <c:v>52806731.789999999</c:v>
                </c:pt>
                <c:pt idx="276">
                  <c:v>52807452.74000001</c:v>
                </c:pt>
                <c:pt idx="277">
                  <c:v>55810361.780000001</c:v>
                </c:pt>
                <c:pt idx="278">
                  <c:v>55876756.740000002</c:v>
                </c:pt>
                <c:pt idx="279">
                  <c:v>55976572.49000001</c:v>
                </c:pt>
                <c:pt idx="280">
                  <c:v>56101349.580000006</c:v>
                </c:pt>
                <c:pt idx="281">
                  <c:v>56235117.160000011</c:v>
                </c:pt>
                <c:pt idx="282">
                  <c:v>56416281.349999994</c:v>
                </c:pt>
                <c:pt idx="283">
                  <c:v>56684643.109999999</c:v>
                </c:pt>
                <c:pt idx="284">
                  <c:v>56861740.219999999</c:v>
                </c:pt>
                <c:pt idx="285">
                  <c:v>56937573.159999989</c:v>
                </c:pt>
                <c:pt idx="286">
                  <c:v>56937911.530000009</c:v>
                </c:pt>
                <c:pt idx="287">
                  <c:v>57002795.54999999</c:v>
                </c:pt>
                <c:pt idx="288">
                  <c:v>57003544.290000007</c:v>
                </c:pt>
                <c:pt idx="289">
                  <c:v>57004283.829999991</c:v>
                </c:pt>
                <c:pt idx="290">
                  <c:v>57008210.630000003</c:v>
                </c:pt>
                <c:pt idx="291">
                  <c:v>57463819.969999999</c:v>
                </c:pt>
                <c:pt idx="292">
                  <c:v>57467450.600000016</c:v>
                </c:pt>
                <c:pt idx="293">
                  <c:v>57494604.859999999</c:v>
                </c:pt>
                <c:pt idx="294">
                  <c:v>55925765.230000004</c:v>
                </c:pt>
                <c:pt idx="295">
                  <c:v>56019948.660000004</c:v>
                </c:pt>
                <c:pt idx="296">
                  <c:v>56105484.909999996</c:v>
                </c:pt>
                <c:pt idx="297">
                  <c:v>56188715.420000002</c:v>
                </c:pt>
                <c:pt idx="298">
                  <c:v>56286916.380000003</c:v>
                </c:pt>
                <c:pt idx="299">
                  <c:v>56352944.890000008</c:v>
                </c:pt>
                <c:pt idx="300">
                  <c:v>56353282.469999999</c:v>
                </c:pt>
                <c:pt idx="301">
                  <c:v>56385742.669999994</c:v>
                </c:pt>
                <c:pt idx="302">
                  <c:v>56022831.380000003</c:v>
                </c:pt>
                <c:pt idx="303">
                  <c:v>56123078.789999999</c:v>
                </c:pt>
                <c:pt idx="304">
                  <c:v>52686809.880000003</c:v>
                </c:pt>
                <c:pt idx="305">
                  <c:v>54765852.539999999</c:v>
                </c:pt>
                <c:pt idx="306">
                  <c:v>54781386.270000003</c:v>
                </c:pt>
                <c:pt idx="307">
                  <c:v>54807173.099999994</c:v>
                </c:pt>
                <c:pt idx="308">
                  <c:v>54807941.869999997</c:v>
                </c:pt>
                <c:pt idx="309">
                  <c:v>54808703.810000002</c:v>
                </c:pt>
                <c:pt idx="310">
                  <c:v>54809478.990000002</c:v>
                </c:pt>
                <c:pt idx="311">
                  <c:v>54810392.450000003</c:v>
                </c:pt>
                <c:pt idx="312">
                  <c:v>54811165.039999999</c:v>
                </c:pt>
                <c:pt idx="313">
                  <c:v>54811791.220000006</c:v>
                </c:pt>
                <c:pt idx="314">
                  <c:v>54812106.00999999</c:v>
                </c:pt>
                <c:pt idx="315">
                  <c:v>54812857.649999999</c:v>
                </c:pt>
                <c:pt idx="316">
                  <c:v>54813609.299999997</c:v>
                </c:pt>
                <c:pt idx="317">
                  <c:v>54814360.940000005</c:v>
                </c:pt>
                <c:pt idx="318">
                  <c:v>54815112.579999998</c:v>
                </c:pt>
                <c:pt idx="319">
                  <c:v>54815864.249999993</c:v>
                </c:pt>
                <c:pt idx="320">
                  <c:v>54816161.030000001</c:v>
                </c:pt>
                <c:pt idx="321">
                  <c:v>54816172.200000003</c:v>
                </c:pt>
                <c:pt idx="322">
                  <c:v>54816828.509999998</c:v>
                </c:pt>
                <c:pt idx="323">
                  <c:v>54817081.149999991</c:v>
                </c:pt>
                <c:pt idx="324">
                  <c:v>54816784.68</c:v>
                </c:pt>
                <c:pt idx="325">
                  <c:v>54817956.699999996</c:v>
                </c:pt>
                <c:pt idx="326">
                  <c:v>56597598.489999995</c:v>
                </c:pt>
                <c:pt idx="327">
                  <c:v>56598838.990000002</c:v>
                </c:pt>
                <c:pt idx="328">
                  <c:v>56599197.640000001</c:v>
                </c:pt>
                <c:pt idx="329">
                  <c:v>56606711.490000002</c:v>
                </c:pt>
                <c:pt idx="330">
                  <c:v>56607566.799999997</c:v>
                </c:pt>
                <c:pt idx="331">
                  <c:v>56608422.119999997</c:v>
                </c:pt>
                <c:pt idx="332">
                  <c:v>56609277.43</c:v>
                </c:pt>
                <c:pt idx="333">
                  <c:v>56610132.739999995</c:v>
                </c:pt>
                <c:pt idx="334">
                  <c:v>39390031.839999996</c:v>
                </c:pt>
                <c:pt idx="335">
                  <c:v>39390373.400000006</c:v>
                </c:pt>
                <c:pt idx="336">
                  <c:v>39391045.060000002</c:v>
                </c:pt>
                <c:pt idx="337">
                  <c:v>39391386.609999999</c:v>
                </c:pt>
                <c:pt idx="338">
                  <c:v>39392058.25</c:v>
                </c:pt>
                <c:pt idx="339">
                  <c:v>39392729.910000004</c:v>
                </c:pt>
                <c:pt idx="340">
                  <c:v>40489966.43</c:v>
                </c:pt>
                <c:pt idx="341">
                  <c:v>40490307.960000001</c:v>
                </c:pt>
                <c:pt idx="342">
                  <c:v>40490649.519999996</c:v>
                </c:pt>
                <c:pt idx="343">
                  <c:v>40491321.180000007</c:v>
                </c:pt>
                <c:pt idx="344">
                  <c:v>40491992.829999991</c:v>
                </c:pt>
                <c:pt idx="345">
                  <c:v>40492664.460000008</c:v>
                </c:pt>
                <c:pt idx="346">
                  <c:v>40493336.120000005</c:v>
                </c:pt>
                <c:pt idx="347">
                  <c:v>40494007.759999998</c:v>
                </c:pt>
                <c:pt idx="348">
                  <c:v>40494349.310000002</c:v>
                </c:pt>
                <c:pt idx="349">
                  <c:v>40494690.879999995</c:v>
                </c:pt>
                <c:pt idx="350">
                  <c:v>40495362.520000003</c:v>
                </c:pt>
                <c:pt idx="351">
                  <c:v>40496034.150000006</c:v>
                </c:pt>
                <c:pt idx="352">
                  <c:v>40496705.789999999</c:v>
                </c:pt>
                <c:pt idx="353">
                  <c:v>40497377.450000003</c:v>
                </c:pt>
                <c:pt idx="354">
                  <c:v>42067570.569999993</c:v>
                </c:pt>
                <c:pt idx="355">
                  <c:v>42067707.359999999</c:v>
                </c:pt>
                <c:pt idx="356">
                  <c:v>42067844.149999991</c:v>
                </c:pt>
                <c:pt idx="357">
                  <c:v>42068240.000000007</c:v>
                </c:pt>
                <c:pt idx="358">
                  <c:v>42068635.830000006</c:v>
                </c:pt>
                <c:pt idx="359">
                  <c:v>42069031.690000005</c:v>
                </c:pt>
                <c:pt idx="360">
                  <c:v>42069427.530000001</c:v>
                </c:pt>
                <c:pt idx="361">
                  <c:v>42069823.370000005</c:v>
                </c:pt>
                <c:pt idx="362">
                  <c:v>42069960.149999991</c:v>
                </c:pt>
                <c:pt idx="363">
                  <c:v>42070096.93</c:v>
                </c:pt>
                <c:pt idx="364">
                  <c:v>42070460.100000001</c:v>
                </c:pt>
                <c:pt idx="365">
                  <c:v>37593798.359999999</c:v>
                </c:pt>
                <c:pt idx="366">
                  <c:v>37594102.57</c:v>
                </c:pt>
                <c:pt idx="367">
                  <c:v>38594414.909999996</c:v>
                </c:pt>
                <c:pt idx="368">
                  <c:v>39286743.040000007</c:v>
                </c:pt>
                <c:pt idx="369">
                  <c:v>39286881.399999991</c:v>
                </c:pt>
                <c:pt idx="370">
                  <c:v>39350973.690000005</c:v>
                </c:pt>
                <c:pt idx="371">
                  <c:v>39372774.129999995</c:v>
                </c:pt>
                <c:pt idx="372">
                  <c:v>39379630.57</c:v>
                </c:pt>
                <c:pt idx="373">
                  <c:v>39430181.159999996</c:v>
                </c:pt>
                <c:pt idx="374">
                  <c:v>44146804.339999996</c:v>
                </c:pt>
                <c:pt idx="375">
                  <c:v>46030405.439999998</c:v>
                </c:pt>
                <c:pt idx="376">
                  <c:v>46221655.160000011</c:v>
                </c:pt>
                <c:pt idx="377">
                  <c:v>47106558.520000003</c:v>
                </c:pt>
                <c:pt idx="378">
                  <c:v>47557449.610000007</c:v>
                </c:pt>
                <c:pt idx="379">
                  <c:v>47635243.879999995</c:v>
                </c:pt>
                <c:pt idx="380">
                  <c:v>47752261.030000001</c:v>
                </c:pt>
                <c:pt idx="381">
                  <c:v>49513669.489999995</c:v>
                </c:pt>
                <c:pt idx="382">
                  <c:v>50614890.75</c:v>
                </c:pt>
                <c:pt idx="383">
                  <c:v>50773296.679999992</c:v>
                </c:pt>
                <c:pt idx="384">
                  <c:v>50886916.469999999</c:v>
                </c:pt>
                <c:pt idx="385">
                  <c:v>51580671.890000001</c:v>
                </c:pt>
                <c:pt idx="386">
                  <c:v>51641004.160000004</c:v>
                </c:pt>
                <c:pt idx="387">
                  <c:v>51641353.379999995</c:v>
                </c:pt>
                <c:pt idx="388">
                  <c:v>51662501.740000002</c:v>
                </c:pt>
                <c:pt idx="389">
                  <c:v>51692922.259999998</c:v>
                </c:pt>
                <c:pt idx="390">
                  <c:v>51840280.889999993</c:v>
                </c:pt>
                <c:pt idx="391">
                  <c:v>51936965.989999995</c:v>
                </c:pt>
                <c:pt idx="392">
                  <c:v>51949896.049999997</c:v>
                </c:pt>
                <c:pt idx="393">
                  <c:v>51961426.489999995</c:v>
                </c:pt>
                <c:pt idx="394">
                  <c:v>51976412.089999996</c:v>
                </c:pt>
                <c:pt idx="395">
                  <c:v>51984869.5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62-455D-A48C-BA58B3C59728}"/>
            </c:ext>
          </c:extLst>
        </c:ser>
        <c:ser>
          <c:idx val="1"/>
          <c:order val="1"/>
          <c:tx>
            <c:strRef>
              <c:f>CRRAH_Only!$N$1</c:f>
              <c:strCache>
                <c:ptCount val="1"/>
                <c:pt idx="0">
                  <c:v>Existing_Invoice_Exposure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CRRAH_Only!$A$2:$A$397</c:f>
              <c:numCache>
                <c:formatCode>d\-mmm\-yy</c:formatCode>
                <c:ptCount val="396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  <c:pt idx="61">
                  <c:v>44835</c:v>
                </c:pt>
                <c:pt idx="62">
                  <c:v>44836</c:v>
                </c:pt>
                <c:pt idx="63">
                  <c:v>44837</c:v>
                </c:pt>
                <c:pt idx="64">
                  <c:v>44838</c:v>
                </c:pt>
                <c:pt idx="65">
                  <c:v>44839</c:v>
                </c:pt>
                <c:pt idx="66">
                  <c:v>44840</c:v>
                </c:pt>
                <c:pt idx="67">
                  <c:v>44841</c:v>
                </c:pt>
                <c:pt idx="68">
                  <c:v>44842</c:v>
                </c:pt>
                <c:pt idx="69">
                  <c:v>44843</c:v>
                </c:pt>
                <c:pt idx="70">
                  <c:v>44844</c:v>
                </c:pt>
                <c:pt idx="71">
                  <c:v>44845</c:v>
                </c:pt>
                <c:pt idx="72">
                  <c:v>44846</c:v>
                </c:pt>
                <c:pt idx="73">
                  <c:v>44847</c:v>
                </c:pt>
                <c:pt idx="74">
                  <c:v>44848</c:v>
                </c:pt>
                <c:pt idx="75">
                  <c:v>44849</c:v>
                </c:pt>
                <c:pt idx="76">
                  <c:v>44850</c:v>
                </c:pt>
                <c:pt idx="77">
                  <c:v>44851</c:v>
                </c:pt>
                <c:pt idx="78">
                  <c:v>44852</c:v>
                </c:pt>
                <c:pt idx="79">
                  <c:v>44853</c:v>
                </c:pt>
                <c:pt idx="80">
                  <c:v>44854</c:v>
                </c:pt>
                <c:pt idx="81">
                  <c:v>44855</c:v>
                </c:pt>
                <c:pt idx="82">
                  <c:v>44856</c:v>
                </c:pt>
                <c:pt idx="83">
                  <c:v>44857</c:v>
                </c:pt>
                <c:pt idx="84">
                  <c:v>44858</c:v>
                </c:pt>
                <c:pt idx="85">
                  <c:v>44859</c:v>
                </c:pt>
                <c:pt idx="86">
                  <c:v>44860</c:v>
                </c:pt>
                <c:pt idx="87">
                  <c:v>44861</c:v>
                </c:pt>
                <c:pt idx="88">
                  <c:v>44862</c:v>
                </c:pt>
                <c:pt idx="89">
                  <c:v>44863</c:v>
                </c:pt>
                <c:pt idx="90">
                  <c:v>44864</c:v>
                </c:pt>
                <c:pt idx="91">
                  <c:v>44865</c:v>
                </c:pt>
                <c:pt idx="92">
                  <c:v>44866</c:v>
                </c:pt>
                <c:pt idx="93">
                  <c:v>44867</c:v>
                </c:pt>
                <c:pt idx="94">
                  <c:v>44868</c:v>
                </c:pt>
                <c:pt idx="95">
                  <c:v>44869</c:v>
                </c:pt>
                <c:pt idx="96">
                  <c:v>44870</c:v>
                </c:pt>
                <c:pt idx="97">
                  <c:v>44871</c:v>
                </c:pt>
                <c:pt idx="98">
                  <c:v>44872</c:v>
                </c:pt>
                <c:pt idx="99">
                  <c:v>44873</c:v>
                </c:pt>
                <c:pt idx="100">
                  <c:v>44874</c:v>
                </c:pt>
                <c:pt idx="101">
                  <c:v>44875</c:v>
                </c:pt>
                <c:pt idx="102">
                  <c:v>44876</c:v>
                </c:pt>
                <c:pt idx="103">
                  <c:v>44877</c:v>
                </c:pt>
                <c:pt idx="104">
                  <c:v>44878</c:v>
                </c:pt>
                <c:pt idx="105">
                  <c:v>44879</c:v>
                </c:pt>
                <c:pt idx="106">
                  <c:v>44880</c:v>
                </c:pt>
                <c:pt idx="107">
                  <c:v>44881</c:v>
                </c:pt>
                <c:pt idx="108">
                  <c:v>44882</c:v>
                </c:pt>
                <c:pt idx="109">
                  <c:v>44883</c:v>
                </c:pt>
                <c:pt idx="110">
                  <c:v>44884</c:v>
                </c:pt>
                <c:pt idx="111">
                  <c:v>44885</c:v>
                </c:pt>
                <c:pt idx="112">
                  <c:v>44886</c:v>
                </c:pt>
                <c:pt idx="113">
                  <c:v>44887</c:v>
                </c:pt>
                <c:pt idx="114">
                  <c:v>44888</c:v>
                </c:pt>
                <c:pt idx="115">
                  <c:v>44889</c:v>
                </c:pt>
                <c:pt idx="116">
                  <c:v>44890</c:v>
                </c:pt>
                <c:pt idx="117">
                  <c:v>44891</c:v>
                </c:pt>
                <c:pt idx="118">
                  <c:v>44892</c:v>
                </c:pt>
                <c:pt idx="119">
                  <c:v>44893</c:v>
                </c:pt>
                <c:pt idx="120">
                  <c:v>44894</c:v>
                </c:pt>
                <c:pt idx="121">
                  <c:v>44895</c:v>
                </c:pt>
                <c:pt idx="122">
                  <c:v>44896</c:v>
                </c:pt>
                <c:pt idx="123">
                  <c:v>44897</c:v>
                </c:pt>
                <c:pt idx="124">
                  <c:v>44898</c:v>
                </c:pt>
                <c:pt idx="125">
                  <c:v>44899</c:v>
                </c:pt>
                <c:pt idx="126">
                  <c:v>44900</c:v>
                </c:pt>
                <c:pt idx="127">
                  <c:v>44901</c:v>
                </c:pt>
                <c:pt idx="128">
                  <c:v>44902</c:v>
                </c:pt>
                <c:pt idx="129">
                  <c:v>44903</c:v>
                </c:pt>
                <c:pt idx="130">
                  <c:v>44904</c:v>
                </c:pt>
                <c:pt idx="131">
                  <c:v>44905</c:v>
                </c:pt>
                <c:pt idx="132">
                  <c:v>44906</c:v>
                </c:pt>
                <c:pt idx="133">
                  <c:v>44907</c:v>
                </c:pt>
                <c:pt idx="134">
                  <c:v>44908</c:v>
                </c:pt>
                <c:pt idx="135">
                  <c:v>44909</c:v>
                </c:pt>
                <c:pt idx="136">
                  <c:v>44910</c:v>
                </c:pt>
                <c:pt idx="137">
                  <c:v>44911</c:v>
                </c:pt>
                <c:pt idx="138">
                  <c:v>44912</c:v>
                </c:pt>
                <c:pt idx="139">
                  <c:v>44913</c:v>
                </c:pt>
                <c:pt idx="140">
                  <c:v>44914</c:v>
                </c:pt>
                <c:pt idx="141">
                  <c:v>44915</c:v>
                </c:pt>
                <c:pt idx="142">
                  <c:v>44916</c:v>
                </c:pt>
                <c:pt idx="143">
                  <c:v>44917</c:v>
                </c:pt>
                <c:pt idx="144">
                  <c:v>44918</c:v>
                </c:pt>
                <c:pt idx="145">
                  <c:v>44919</c:v>
                </c:pt>
                <c:pt idx="146">
                  <c:v>44920</c:v>
                </c:pt>
                <c:pt idx="147">
                  <c:v>44921</c:v>
                </c:pt>
                <c:pt idx="148">
                  <c:v>44922</c:v>
                </c:pt>
                <c:pt idx="149">
                  <c:v>44923</c:v>
                </c:pt>
                <c:pt idx="150">
                  <c:v>44924</c:v>
                </c:pt>
                <c:pt idx="151">
                  <c:v>44925</c:v>
                </c:pt>
                <c:pt idx="152">
                  <c:v>44926</c:v>
                </c:pt>
                <c:pt idx="153">
                  <c:v>44927</c:v>
                </c:pt>
                <c:pt idx="154">
                  <c:v>44928</c:v>
                </c:pt>
                <c:pt idx="155">
                  <c:v>44929</c:v>
                </c:pt>
                <c:pt idx="156">
                  <c:v>44930</c:v>
                </c:pt>
                <c:pt idx="157">
                  <c:v>44931</c:v>
                </c:pt>
                <c:pt idx="158">
                  <c:v>44932</c:v>
                </c:pt>
                <c:pt idx="159">
                  <c:v>44933</c:v>
                </c:pt>
                <c:pt idx="160">
                  <c:v>44934</c:v>
                </c:pt>
                <c:pt idx="161">
                  <c:v>44935</c:v>
                </c:pt>
                <c:pt idx="162">
                  <c:v>44936</c:v>
                </c:pt>
                <c:pt idx="163">
                  <c:v>44937</c:v>
                </c:pt>
                <c:pt idx="164">
                  <c:v>44938</c:v>
                </c:pt>
                <c:pt idx="165">
                  <c:v>44939</c:v>
                </c:pt>
                <c:pt idx="166">
                  <c:v>44940</c:v>
                </c:pt>
                <c:pt idx="167">
                  <c:v>44941</c:v>
                </c:pt>
                <c:pt idx="168">
                  <c:v>44942</c:v>
                </c:pt>
                <c:pt idx="169">
                  <c:v>44943</c:v>
                </c:pt>
                <c:pt idx="170">
                  <c:v>44944</c:v>
                </c:pt>
                <c:pt idx="171">
                  <c:v>44945</c:v>
                </c:pt>
                <c:pt idx="172">
                  <c:v>44946</c:v>
                </c:pt>
                <c:pt idx="173">
                  <c:v>44947</c:v>
                </c:pt>
                <c:pt idx="174">
                  <c:v>44948</c:v>
                </c:pt>
                <c:pt idx="175">
                  <c:v>44949</c:v>
                </c:pt>
                <c:pt idx="176">
                  <c:v>44950</c:v>
                </c:pt>
                <c:pt idx="177">
                  <c:v>44951</c:v>
                </c:pt>
                <c:pt idx="178">
                  <c:v>44952</c:v>
                </c:pt>
                <c:pt idx="179">
                  <c:v>44953</c:v>
                </c:pt>
                <c:pt idx="180">
                  <c:v>44954</c:v>
                </c:pt>
                <c:pt idx="181">
                  <c:v>44955</c:v>
                </c:pt>
                <c:pt idx="182">
                  <c:v>44956</c:v>
                </c:pt>
                <c:pt idx="183">
                  <c:v>44957</c:v>
                </c:pt>
                <c:pt idx="184">
                  <c:v>44958</c:v>
                </c:pt>
                <c:pt idx="185">
                  <c:v>44959</c:v>
                </c:pt>
                <c:pt idx="186">
                  <c:v>44960</c:v>
                </c:pt>
                <c:pt idx="187">
                  <c:v>44961</c:v>
                </c:pt>
                <c:pt idx="188">
                  <c:v>44962</c:v>
                </c:pt>
                <c:pt idx="189">
                  <c:v>44963</c:v>
                </c:pt>
                <c:pt idx="190">
                  <c:v>44964</c:v>
                </c:pt>
                <c:pt idx="191">
                  <c:v>44965</c:v>
                </c:pt>
                <c:pt idx="192">
                  <c:v>44966</c:v>
                </c:pt>
                <c:pt idx="193">
                  <c:v>44967</c:v>
                </c:pt>
                <c:pt idx="194">
                  <c:v>44968</c:v>
                </c:pt>
                <c:pt idx="195">
                  <c:v>44969</c:v>
                </c:pt>
                <c:pt idx="196">
                  <c:v>44970</c:v>
                </c:pt>
                <c:pt idx="197">
                  <c:v>44971</c:v>
                </c:pt>
                <c:pt idx="198">
                  <c:v>44972</c:v>
                </c:pt>
                <c:pt idx="199">
                  <c:v>44973</c:v>
                </c:pt>
                <c:pt idx="200">
                  <c:v>44974</c:v>
                </c:pt>
                <c:pt idx="201">
                  <c:v>44975</c:v>
                </c:pt>
                <c:pt idx="202">
                  <c:v>44976</c:v>
                </c:pt>
                <c:pt idx="203">
                  <c:v>44977</c:v>
                </c:pt>
                <c:pt idx="204">
                  <c:v>44978</c:v>
                </c:pt>
                <c:pt idx="205">
                  <c:v>44979</c:v>
                </c:pt>
                <c:pt idx="206">
                  <c:v>44980</c:v>
                </c:pt>
                <c:pt idx="207">
                  <c:v>44981</c:v>
                </c:pt>
                <c:pt idx="208">
                  <c:v>44982</c:v>
                </c:pt>
                <c:pt idx="209">
                  <c:v>44983</c:v>
                </c:pt>
                <c:pt idx="210">
                  <c:v>44984</c:v>
                </c:pt>
                <c:pt idx="211">
                  <c:v>44985</c:v>
                </c:pt>
                <c:pt idx="212">
                  <c:v>44986</c:v>
                </c:pt>
                <c:pt idx="213">
                  <c:v>44987</c:v>
                </c:pt>
                <c:pt idx="214">
                  <c:v>44988</c:v>
                </c:pt>
                <c:pt idx="215">
                  <c:v>44989</c:v>
                </c:pt>
                <c:pt idx="216">
                  <c:v>44990</c:v>
                </c:pt>
                <c:pt idx="217">
                  <c:v>44991</c:v>
                </c:pt>
                <c:pt idx="218">
                  <c:v>44992</c:v>
                </c:pt>
                <c:pt idx="219">
                  <c:v>44993</c:v>
                </c:pt>
                <c:pt idx="220">
                  <c:v>44994</c:v>
                </c:pt>
                <c:pt idx="221">
                  <c:v>44995</c:v>
                </c:pt>
                <c:pt idx="222">
                  <c:v>44996</c:v>
                </c:pt>
                <c:pt idx="223">
                  <c:v>44997</c:v>
                </c:pt>
                <c:pt idx="224">
                  <c:v>44998</c:v>
                </c:pt>
                <c:pt idx="225">
                  <c:v>44999</c:v>
                </c:pt>
                <c:pt idx="226">
                  <c:v>45000</c:v>
                </c:pt>
                <c:pt idx="227">
                  <c:v>45001</c:v>
                </c:pt>
                <c:pt idx="228">
                  <c:v>45002</c:v>
                </c:pt>
                <c:pt idx="229">
                  <c:v>45003</c:v>
                </c:pt>
                <c:pt idx="230">
                  <c:v>45004</c:v>
                </c:pt>
                <c:pt idx="231">
                  <c:v>45005</c:v>
                </c:pt>
                <c:pt idx="232">
                  <c:v>45006</c:v>
                </c:pt>
                <c:pt idx="233">
                  <c:v>45007</c:v>
                </c:pt>
                <c:pt idx="234">
                  <c:v>45008</c:v>
                </c:pt>
                <c:pt idx="235">
                  <c:v>45009</c:v>
                </c:pt>
                <c:pt idx="236">
                  <c:v>45010</c:v>
                </c:pt>
                <c:pt idx="237">
                  <c:v>45011</c:v>
                </c:pt>
                <c:pt idx="238">
                  <c:v>45012</c:v>
                </c:pt>
                <c:pt idx="239">
                  <c:v>45013</c:v>
                </c:pt>
                <c:pt idx="240">
                  <c:v>45014</c:v>
                </c:pt>
                <c:pt idx="241">
                  <c:v>45015</c:v>
                </c:pt>
                <c:pt idx="242">
                  <c:v>45016</c:v>
                </c:pt>
                <c:pt idx="243">
                  <c:v>45017</c:v>
                </c:pt>
                <c:pt idx="244">
                  <c:v>45018</c:v>
                </c:pt>
                <c:pt idx="245">
                  <c:v>45019</c:v>
                </c:pt>
                <c:pt idx="246">
                  <c:v>45020</c:v>
                </c:pt>
                <c:pt idx="247">
                  <c:v>45021</c:v>
                </c:pt>
                <c:pt idx="248">
                  <c:v>45022</c:v>
                </c:pt>
                <c:pt idx="249">
                  <c:v>45023</c:v>
                </c:pt>
                <c:pt idx="250">
                  <c:v>45024</c:v>
                </c:pt>
                <c:pt idx="251">
                  <c:v>45025</c:v>
                </c:pt>
                <c:pt idx="252">
                  <c:v>45026</c:v>
                </c:pt>
                <c:pt idx="253">
                  <c:v>45027</c:v>
                </c:pt>
                <c:pt idx="254">
                  <c:v>45028</c:v>
                </c:pt>
                <c:pt idx="255">
                  <c:v>45029</c:v>
                </c:pt>
                <c:pt idx="256">
                  <c:v>45030</c:v>
                </c:pt>
                <c:pt idx="257">
                  <c:v>45031</c:v>
                </c:pt>
                <c:pt idx="258">
                  <c:v>45032</c:v>
                </c:pt>
                <c:pt idx="259">
                  <c:v>45033</c:v>
                </c:pt>
                <c:pt idx="260">
                  <c:v>45034</c:v>
                </c:pt>
                <c:pt idx="261">
                  <c:v>45035</c:v>
                </c:pt>
                <c:pt idx="262">
                  <c:v>45036</c:v>
                </c:pt>
                <c:pt idx="263">
                  <c:v>45037</c:v>
                </c:pt>
                <c:pt idx="264">
                  <c:v>45038</c:v>
                </c:pt>
                <c:pt idx="265">
                  <c:v>45039</c:v>
                </c:pt>
                <c:pt idx="266">
                  <c:v>45040</c:v>
                </c:pt>
                <c:pt idx="267">
                  <c:v>45041</c:v>
                </c:pt>
                <c:pt idx="268">
                  <c:v>45042</c:v>
                </c:pt>
                <c:pt idx="269">
                  <c:v>45043</c:v>
                </c:pt>
                <c:pt idx="270">
                  <c:v>45044</c:v>
                </c:pt>
                <c:pt idx="271">
                  <c:v>45045</c:v>
                </c:pt>
                <c:pt idx="272">
                  <c:v>45046</c:v>
                </c:pt>
                <c:pt idx="273">
                  <c:v>45047</c:v>
                </c:pt>
                <c:pt idx="274">
                  <c:v>45048</c:v>
                </c:pt>
                <c:pt idx="275">
                  <c:v>45049</c:v>
                </c:pt>
                <c:pt idx="276">
                  <c:v>45050</c:v>
                </c:pt>
                <c:pt idx="277">
                  <c:v>45051</c:v>
                </c:pt>
                <c:pt idx="278">
                  <c:v>45052</c:v>
                </c:pt>
                <c:pt idx="279">
                  <c:v>45053</c:v>
                </c:pt>
                <c:pt idx="280">
                  <c:v>45054</c:v>
                </c:pt>
                <c:pt idx="281">
                  <c:v>45055</c:v>
                </c:pt>
                <c:pt idx="282">
                  <c:v>45056</c:v>
                </c:pt>
                <c:pt idx="283">
                  <c:v>45057</c:v>
                </c:pt>
                <c:pt idx="284">
                  <c:v>45058</c:v>
                </c:pt>
                <c:pt idx="285">
                  <c:v>45059</c:v>
                </c:pt>
                <c:pt idx="286">
                  <c:v>45060</c:v>
                </c:pt>
                <c:pt idx="287">
                  <c:v>45061</c:v>
                </c:pt>
                <c:pt idx="288">
                  <c:v>45062</c:v>
                </c:pt>
                <c:pt idx="289">
                  <c:v>45063</c:v>
                </c:pt>
                <c:pt idx="290">
                  <c:v>45064</c:v>
                </c:pt>
                <c:pt idx="291">
                  <c:v>45065</c:v>
                </c:pt>
                <c:pt idx="292">
                  <c:v>45066</c:v>
                </c:pt>
                <c:pt idx="293">
                  <c:v>45067</c:v>
                </c:pt>
                <c:pt idx="294">
                  <c:v>45068</c:v>
                </c:pt>
                <c:pt idx="295">
                  <c:v>45069</c:v>
                </c:pt>
                <c:pt idx="296">
                  <c:v>45070</c:v>
                </c:pt>
                <c:pt idx="297">
                  <c:v>45071</c:v>
                </c:pt>
                <c:pt idx="298">
                  <c:v>45072</c:v>
                </c:pt>
                <c:pt idx="299">
                  <c:v>45073</c:v>
                </c:pt>
                <c:pt idx="300">
                  <c:v>45074</c:v>
                </c:pt>
                <c:pt idx="301">
                  <c:v>45075</c:v>
                </c:pt>
                <c:pt idx="302">
                  <c:v>45076</c:v>
                </c:pt>
                <c:pt idx="303">
                  <c:v>45077</c:v>
                </c:pt>
                <c:pt idx="304">
                  <c:v>45078</c:v>
                </c:pt>
                <c:pt idx="305">
                  <c:v>45079</c:v>
                </c:pt>
                <c:pt idx="306">
                  <c:v>45080</c:v>
                </c:pt>
                <c:pt idx="307">
                  <c:v>45081</c:v>
                </c:pt>
                <c:pt idx="308">
                  <c:v>45082</c:v>
                </c:pt>
                <c:pt idx="309">
                  <c:v>45083</c:v>
                </c:pt>
                <c:pt idx="310">
                  <c:v>45084</c:v>
                </c:pt>
                <c:pt idx="311">
                  <c:v>45085</c:v>
                </c:pt>
                <c:pt idx="312">
                  <c:v>45086</c:v>
                </c:pt>
                <c:pt idx="313">
                  <c:v>45087</c:v>
                </c:pt>
                <c:pt idx="314">
                  <c:v>45088</c:v>
                </c:pt>
                <c:pt idx="315">
                  <c:v>45089</c:v>
                </c:pt>
                <c:pt idx="316">
                  <c:v>45090</c:v>
                </c:pt>
                <c:pt idx="317">
                  <c:v>45091</c:v>
                </c:pt>
                <c:pt idx="318">
                  <c:v>45092</c:v>
                </c:pt>
                <c:pt idx="319">
                  <c:v>45093</c:v>
                </c:pt>
                <c:pt idx="320">
                  <c:v>45094</c:v>
                </c:pt>
                <c:pt idx="321">
                  <c:v>45095</c:v>
                </c:pt>
                <c:pt idx="322">
                  <c:v>45096</c:v>
                </c:pt>
                <c:pt idx="323">
                  <c:v>45097</c:v>
                </c:pt>
                <c:pt idx="324">
                  <c:v>45098</c:v>
                </c:pt>
                <c:pt idx="325">
                  <c:v>45099</c:v>
                </c:pt>
                <c:pt idx="326">
                  <c:v>45100</c:v>
                </c:pt>
                <c:pt idx="327">
                  <c:v>45101</c:v>
                </c:pt>
                <c:pt idx="328">
                  <c:v>45102</c:v>
                </c:pt>
                <c:pt idx="329">
                  <c:v>45103</c:v>
                </c:pt>
                <c:pt idx="330">
                  <c:v>45104</c:v>
                </c:pt>
                <c:pt idx="331">
                  <c:v>45105</c:v>
                </c:pt>
                <c:pt idx="332">
                  <c:v>45106</c:v>
                </c:pt>
                <c:pt idx="333">
                  <c:v>45107</c:v>
                </c:pt>
                <c:pt idx="334">
                  <c:v>45108</c:v>
                </c:pt>
                <c:pt idx="335">
                  <c:v>45109</c:v>
                </c:pt>
                <c:pt idx="336">
                  <c:v>45110</c:v>
                </c:pt>
                <c:pt idx="337">
                  <c:v>45111</c:v>
                </c:pt>
                <c:pt idx="338">
                  <c:v>45112</c:v>
                </c:pt>
                <c:pt idx="339">
                  <c:v>45113</c:v>
                </c:pt>
                <c:pt idx="340">
                  <c:v>45114</c:v>
                </c:pt>
                <c:pt idx="341">
                  <c:v>45115</c:v>
                </c:pt>
                <c:pt idx="342">
                  <c:v>45116</c:v>
                </c:pt>
                <c:pt idx="343">
                  <c:v>45117</c:v>
                </c:pt>
                <c:pt idx="344">
                  <c:v>45118</c:v>
                </c:pt>
                <c:pt idx="345">
                  <c:v>45119</c:v>
                </c:pt>
                <c:pt idx="346">
                  <c:v>45120</c:v>
                </c:pt>
                <c:pt idx="347">
                  <c:v>45121</c:v>
                </c:pt>
                <c:pt idx="348">
                  <c:v>45122</c:v>
                </c:pt>
                <c:pt idx="349">
                  <c:v>45123</c:v>
                </c:pt>
                <c:pt idx="350">
                  <c:v>45124</c:v>
                </c:pt>
                <c:pt idx="351">
                  <c:v>45125</c:v>
                </c:pt>
                <c:pt idx="352">
                  <c:v>45126</c:v>
                </c:pt>
                <c:pt idx="353">
                  <c:v>45127</c:v>
                </c:pt>
                <c:pt idx="354">
                  <c:v>45128</c:v>
                </c:pt>
                <c:pt idx="355">
                  <c:v>45129</c:v>
                </c:pt>
                <c:pt idx="356">
                  <c:v>45130</c:v>
                </c:pt>
                <c:pt idx="357">
                  <c:v>45131</c:v>
                </c:pt>
                <c:pt idx="358">
                  <c:v>45132</c:v>
                </c:pt>
                <c:pt idx="359">
                  <c:v>45133</c:v>
                </c:pt>
                <c:pt idx="360">
                  <c:v>45134</c:v>
                </c:pt>
                <c:pt idx="361">
                  <c:v>45135</c:v>
                </c:pt>
                <c:pt idx="362">
                  <c:v>45136</c:v>
                </c:pt>
                <c:pt idx="363">
                  <c:v>45137</c:v>
                </c:pt>
                <c:pt idx="364">
                  <c:v>45138</c:v>
                </c:pt>
                <c:pt idx="365">
                  <c:v>45139</c:v>
                </c:pt>
                <c:pt idx="366">
                  <c:v>45140</c:v>
                </c:pt>
                <c:pt idx="367">
                  <c:v>45141</c:v>
                </c:pt>
                <c:pt idx="368">
                  <c:v>45142</c:v>
                </c:pt>
                <c:pt idx="369">
                  <c:v>45143</c:v>
                </c:pt>
                <c:pt idx="370">
                  <c:v>45144</c:v>
                </c:pt>
                <c:pt idx="371">
                  <c:v>45145</c:v>
                </c:pt>
                <c:pt idx="372">
                  <c:v>45146</c:v>
                </c:pt>
                <c:pt idx="373">
                  <c:v>45147</c:v>
                </c:pt>
                <c:pt idx="374">
                  <c:v>45148</c:v>
                </c:pt>
                <c:pt idx="375">
                  <c:v>45149</c:v>
                </c:pt>
                <c:pt idx="376">
                  <c:v>45150</c:v>
                </c:pt>
                <c:pt idx="377">
                  <c:v>45151</c:v>
                </c:pt>
                <c:pt idx="378">
                  <c:v>45152</c:v>
                </c:pt>
                <c:pt idx="379">
                  <c:v>45153</c:v>
                </c:pt>
                <c:pt idx="380">
                  <c:v>45154</c:v>
                </c:pt>
                <c:pt idx="381">
                  <c:v>45155</c:v>
                </c:pt>
                <c:pt idx="382">
                  <c:v>45156</c:v>
                </c:pt>
                <c:pt idx="383">
                  <c:v>45157</c:v>
                </c:pt>
                <c:pt idx="384">
                  <c:v>45158</c:v>
                </c:pt>
                <c:pt idx="385">
                  <c:v>45159</c:v>
                </c:pt>
                <c:pt idx="386">
                  <c:v>45160</c:v>
                </c:pt>
                <c:pt idx="387">
                  <c:v>45161</c:v>
                </c:pt>
                <c:pt idx="388">
                  <c:v>45162</c:v>
                </c:pt>
                <c:pt idx="389">
                  <c:v>45163</c:v>
                </c:pt>
                <c:pt idx="390">
                  <c:v>45164</c:v>
                </c:pt>
                <c:pt idx="391">
                  <c:v>45165</c:v>
                </c:pt>
                <c:pt idx="392">
                  <c:v>45166</c:v>
                </c:pt>
                <c:pt idx="393">
                  <c:v>45167</c:v>
                </c:pt>
                <c:pt idx="394">
                  <c:v>45168</c:v>
                </c:pt>
                <c:pt idx="395">
                  <c:v>45169</c:v>
                </c:pt>
              </c:numCache>
            </c:numRef>
          </c:cat>
          <c:val>
            <c:numRef>
              <c:f>CRRAH_Only!$N$2:$N$397</c:f>
              <c:numCache>
                <c:formatCode>#,##0.00</c:formatCode>
                <c:ptCount val="396"/>
                <c:pt idx="0">
                  <c:v>8960824.5599999968</c:v>
                </c:pt>
                <c:pt idx="1">
                  <c:v>8617713.2399999965</c:v>
                </c:pt>
                <c:pt idx="2">
                  <c:v>8423865.1999999993</c:v>
                </c:pt>
                <c:pt idx="3">
                  <c:v>7630145.5999999987</c:v>
                </c:pt>
                <c:pt idx="4">
                  <c:v>-2312440.8700000006</c:v>
                </c:pt>
                <c:pt idx="5">
                  <c:v>-1681273.9</c:v>
                </c:pt>
                <c:pt idx="6">
                  <c:v>-1920397.26</c:v>
                </c:pt>
                <c:pt idx="7">
                  <c:v>-2147405.52</c:v>
                </c:pt>
                <c:pt idx="8">
                  <c:v>851968.67000000016</c:v>
                </c:pt>
                <c:pt idx="9">
                  <c:v>1536030.15</c:v>
                </c:pt>
                <c:pt idx="10">
                  <c:v>1618503.7600000002</c:v>
                </c:pt>
                <c:pt idx="11">
                  <c:v>1803998.06</c:v>
                </c:pt>
                <c:pt idx="12">
                  <c:v>2089222.2600000007</c:v>
                </c:pt>
                <c:pt idx="13">
                  <c:v>2031303.3199999991</c:v>
                </c:pt>
                <c:pt idx="14">
                  <c:v>1694755.16</c:v>
                </c:pt>
                <c:pt idx="15">
                  <c:v>1310999.1399999999</c:v>
                </c:pt>
                <c:pt idx="16">
                  <c:v>1164471.5700000003</c:v>
                </c:pt>
                <c:pt idx="17">
                  <c:v>1411665.23</c:v>
                </c:pt>
                <c:pt idx="18">
                  <c:v>-526424.76</c:v>
                </c:pt>
                <c:pt idx="19">
                  <c:v>-438971.81</c:v>
                </c:pt>
                <c:pt idx="20">
                  <c:v>-574380.49</c:v>
                </c:pt>
                <c:pt idx="21">
                  <c:v>-743491.66</c:v>
                </c:pt>
                <c:pt idx="22">
                  <c:v>8371302.1999999965</c:v>
                </c:pt>
                <c:pt idx="23">
                  <c:v>8851015.1699999981</c:v>
                </c:pt>
                <c:pt idx="24">
                  <c:v>8941843.4000000022</c:v>
                </c:pt>
                <c:pt idx="25">
                  <c:v>9039888.7400000021</c:v>
                </c:pt>
                <c:pt idx="26">
                  <c:v>9017434.3099999949</c:v>
                </c:pt>
                <c:pt idx="27">
                  <c:v>8940727.9600000009</c:v>
                </c:pt>
                <c:pt idx="28">
                  <c:v>8803011.4800000042</c:v>
                </c:pt>
                <c:pt idx="29">
                  <c:v>8825295.3199999984</c:v>
                </c:pt>
                <c:pt idx="30">
                  <c:v>8986302.4500000011</c:v>
                </c:pt>
                <c:pt idx="31">
                  <c:v>9258997.4600000009</c:v>
                </c:pt>
                <c:pt idx="32">
                  <c:v>105528.12</c:v>
                </c:pt>
                <c:pt idx="33">
                  <c:v>136273.88999999998</c:v>
                </c:pt>
                <c:pt idx="34">
                  <c:v>128316.92</c:v>
                </c:pt>
                <c:pt idx="35">
                  <c:v>117601.25</c:v>
                </c:pt>
                <c:pt idx="36">
                  <c:v>96108.1</c:v>
                </c:pt>
                <c:pt idx="37">
                  <c:v>102562.4</c:v>
                </c:pt>
                <c:pt idx="38">
                  <c:v>120529.15</c:v>
                </c:pt>
                <c:pt idx="39">
                  <c:v>122680.6</c:v>
                </c:pt>
                <c:pt idx="40">
                  <c:v>82284.029999999984</c:v>
                </c:pt>
                <c:pt idx="41">
                  <c:v>30224.95000000003</c:v>
                </c:pt>
                <c:pt idx="42">
                  <c:v>-173319.67999999999</c:v>
                </c:pt>
                <c:pt idx="43">
                  <c:v>2466364.649999999</c:v>
                </c:pt>
                <c:pt idx="44">
                  <c:v>2546951.3600000003</c:v>
                </c:pt>
                <c:pt idx="45">
                  <c:v>2502836.61</c:v>
                </c:pt>
                <c:pt idx="46">
                  <c:v>2404211.0300000012</c:v>
                </c:pt>
                <c:pt idx="47">
                  <c:v>2155758.7200000002</c:v>
                </c:pt>
                <c:pt idx="48">
                  <c:v>1910890.42</c:v>
                </c:pt>
                <c:pt idx="49">
                  <c:v>1648235.1300000006</c:v>
                </c:pt>
                <c:pt idx="50">
                  <c:v>1351058.4699999995</c:v>
                </c:pt>
                <c:pt idx="51">
                  <c:v>1979865.33</c:v>
                </c:pt>
                <c:pt idx="52">
                  <c:v>2079454.38</c:v>
                </c:pt>
                <c:pt idx="53">
                  <c:v>-484630.69000000006</c:v>
                </c:pt>
                <c:pt idx="54">
                  <c:v>-196883.26</c:v>
                </c:pt>
                <c:pt idx="55">
                  <c:v>-287272.90000000002</c:v>
                </c:pt>
                <c:pt idx="56">
                  <c:v>-526156.47</c:v>
                </c:pt>
                <c:pt idx="57">
                  <c:v>10436606.300000001</c:v>
                </c:pt>
                <c:pt idx="58">
                  <c:v>10714210.300000001</c:v>
                </c:pt>
                <c:pt idx="59">
                  <c:v>10765508.679999996</c:v>
                </c:pt>
                <c:pt idx="60">
                  <c:v>10780844.26</c:v>
                </c:pt>
                <c:pt idx="61">
                  <c:v>11003905.260000002</c:v>
                </c:pt>
                <c:pt idx="62">
                  <c:v>10890328.35</c:v>
                </c:pt>
                <c:pt idx="63">
                  <c:v>10606077.5</c:v>
                </c:pt>
                <c:pt idx="64">
                  <c:v>10390275.959999995</c:v>
                </c:pt>
                <c:pt idx="65">
                  <c:v>10742343.32</c:v>
                </c:pt>
                <c:pt idx="66">
                  <c:v>10889431.220000004</c:v>
                </c:pt>
                <c:pt idx="67">
                  <c:v>29217.870000000024</c:v>
                </c:pt>
                <c:pt idx="68">
                  <c:v>160706.16999999998</c:v>
                </c:pt>
                <c:pt idx="69">
                  <c:v>79224.070000000007</c:v>
                </c:pt>
                <c:pt idx="70">
                  <c:v>-147977.26999999993</c:v>
                </c:pt>
                <c:pt idx="71">
                  <c:v>1632286.4100000004</c:v>
                </c:pt>
                <c:pt idx="72">
                  <c:v>1422226.33</c:v>
                </c:pt>
                <c:pt idx="73">
                  <c:v>1437040.04</c:v>
                </c:pt>
                <c:pt idx="74">
                  <c:v>1733849.4300000002</c:v>
                </c:pt>
                <c:pt idx="75">
                  <c:v>2026279.61</c:v>
                </c:pt>
                <c:pt idx="76">
                  <c:v>1849196.62</c:v>
                </c:pt>
                <c:pt idx="77">
                  <c:v>1700613.7999999996</c:v>
                </c:pt>
                <c:pt idx="78">
                  <c:v>1540420.12</c:v>
                </c:pt>
                <c:pt idx="79">
                  <c:v>2082073.87</c:v>
                </c:pt>
                <c:pt idx="80">
                  <c:v>2058867.81</c:v>
                </c:pt>
                <c:pt idx="81">
                  <c:v>-565839.25000000012</c:v>
                </c:pt>
                <c:pt idx="82">
                  <c:v>-1199547.1599999999</c:v>
                </c:pt>
                <c:pt idx="83">
                  <c:v>-2138957.8699999996</c:v>
                </c:pt>
                <c:pt idx="84">
                  <c:v>-2608992.0499999998</c:v>
                </c:pt>
                <c:pt idx="85">
                  <c:v>16484863.579999998</c:v>
                </c:pt>
                <c:pt idx="86">
                  <c:v>18389298.519999996</c:v>
                </c:pt>
                <c:pt idx="87">
                  <c:v>18353486.579999998</c:v>
                </c:pt>
                <c:pt idx="88">
                  <c:v>18201908.120000001</c:v>
                </c:pt>
                <c:pt idx="89">
                  <c:v>18473878.86999999</c:v>
                </c:pt>
                <c:pt idx="90">
                  <c:v>18461580.32</c:v>
                </c:pt>
                <c:pt idx="91">
                  <c:v>18285196.43</c:v>
                </c:pt>
                <c:pt idx="92">
                  <c:v>18473707.279999994</c:v>
                </c:pt>
                <c:pt idx="93">
                  <c:v>18709863.019999996</c:v>
                </c:pt>
                <c:pt idx="94">
                  <c:v>18181128.460000001</c:v>
                </c:pt>
                <c:pt idx="95">
                  <c:v>-1350073.4600000002</c:v>
                </c:pt>
                <c:pt idx="96">
                  <c:v>-1007968.31</c:v>
                </c:pt>
                <c:pt idx="97">
                  <c:v>-1156470.9000000004</c:v>
                </c:pt>
                <c:pt idx="98">
                  <c:v>-1337811.6499999999</c:v>
                </c:pt>
                <c:pt idx="99">
                  <c:v>1234343.0900000001</c:v>
                </c:pt>
                <c:pt idx="100">
                  <c:v>1366760.88</c:v>
                </c:pt>
                <c:pt idx="101">
                  <c:v>1120174.1399999999</c:v>
                </c:pt>
                <c:pt idx="102">
                  <c:v>1096491.7300000002</c:v>
                </c:pt>
                <c:pt idx="103">
                  <c:v>1331325.03</c:v>
                </c:pt>
                <c:pt idx="104">
                  <c:v>1008492.1</c:v>
                </c:pt>
                <c:pt idx="105">
                  <c:v>799645.02</c:v>
                </c:pt>
                <c:pt idx="106">
                  <c:v>819330.68</c:v>
                </c:pt>
                <c:pt idx="107">
                  <c:v>1887995.66</c:v>
                </c:pt>
                <c:pt idx="108">
                  <c:v>1796339.4300000002</c:v>
                </c:pt>
                <c:pt idx="109">
                  <c:v>-646044.13</c:v>
                </c:pt>
                <c:pt idx="110">
                  <c:v>13776489.68</c:v>
                </c:pt>
                <c:pt idx="111">
                  <c:v>13308737.019999998</c:v>
                </c:pt>
                <c:pt idx="112">
                  <c:v>12989019.660000002</c:v>
                </c:pt>
                <c:pt idx="113">
                  <c:v>12953736.6</c:v>
                </c:pt>
                <c:pt idx="114">
                  <c:v>14145566.829999998</c:v>
                </c:pt>
                <c:pt idx="115">
                  <c:v>14023065.160000002</c:v>
                </c:pt>
                <c:pt idx="116">
                  <c:v>13725006.209999995</c:v>
                </c:pt>
                <c:pt idx="117">
                  <c:v>13434972.380000001</c:v>
                </c:pt>
                <c:pt idx="118">
                  <c:v>13228957.949999999</c:v>
                </c:pt>
                <c:pt idx="119">
                  <c:v>12584079.690000003</c:v>
                </c:pt>
                <c:pt idx="120">
                  <c:v>12374282.010000002</c:v>
                </c:pt>
                <c:pt idx="121">
                  <c:v>13593762.579999998</c:v>
                </c:pt>
                <c:pt idx="122">
                  <c:v>13682972.789999999</c:v>
                </c:pt>
                <c:pt idx="123">
                  <c:v>-1139738.06</c:v>
                </c:pt>
                <c:pt idx="124">
                  <c:v>-1065737.57</c:v>
                </c:pt>
                <c:pt idx="125">
                  <c:v>-1298515.6699999997</c:v>
                </c:pt>
                <c:pt idx="126">
                  <c:v>-1847435.54</c:v>
                </c:pt>
                <c:pt idx="127">
                  <c:v>-524477.48999999987</c:v>
                </c:pt>
                <c:pt idx="128">
                  <c:v>442133.47</c:v>
                </c:pt>
                <c:pt idx="129">
                  <c:v>734629.5</c:v>
                </c:pt>
                <c:pt idx="130">
                  <c:v>740825.54</c:v>
                </c:pt>
                <c:pt idx="131">
                  <c:v>863403.61</c:v>
                </c:pt>
                <c:pt idx="132">
                  <c:v>657633.5</c:v>
                </c:pt>
                <c:pt idx="133">
                  <c:v>-11601.309999999959</c:v>
                </c:pt>
                <c:pt idx="134">
                  <c:v>-606607.44000000018</c:v>
                </c:pt>
                <c:pt idx="135">
                  <c:v>-492517.44000000024</c:v>
                </c:pt>
                <c:pt idx="136">
                  <c:v>-17686.419999999933</c:v>
                </c:pt>
                <c:pt idx="137">
                  <c:v>-512310.68</c:v>
                </c:pt>
                <c:pt idx="138">
                  <c:v>-181603.6</c:v>
                </c:pt>
                <c:pt idx="139">
                  <c:v>8291256.9900000002</c:v>
                </c:pt>
                <c:pt idx="140">
                  <c:v>8138679.8700000001</c:v>
                </c:pt>
                <c:pt idx="141">
                  <c:v>8107085.1600000001</c:v>
                </c:pt>
                <c:pt idx="142">
                  <c:v>8539225.9300000016</c:v>
                </c:pt>
                <c:pt idx="143">
                  <c:v>8141487.2300000004</c:v>
                </c:pt>
                <c:pt idx="144">
                  <c:v>7403810.9000000004</c:v>
                </c:pt>
                <c:pt idx="145">
                  <c:v>6205656.9499999983</c:v>
                </c:pt>
                <c:pt idx="146">
                  <c:v>6093627</c:v>
                </c:pt>
                <c:pt idx="147">
                  <c:v>5946914.9800000014</c:v>
                </c:pt>
                <c:pt idx="148">
                  <c:v>5567427.4399999995</c:v>
                </c:pt>
                <c:pt idx="149">
                  <c:v>4972986.9800000014</c:v>
                </c:pt>
                <c:pt idx="150">
                  <c:v>7775371.9699999997</c:v>
                </c:pt>
                <c:pt idx="151">
                  <c:v>-670647.88</c:v>
                </c:pt>
                <c:pt idx="152">
                  <c:v>-199249.19</c:v>
                </c:pt>
                <c:pt idx="153">
                  <c:v>-541021.47</c:v>
                </c:pt>
                <c:pt idx="154">
                  <c:v>-979023.43</c:v>
                </c:pt>
                <c:pt idx="155">
                  <c:v>-1173639.0799999996</c:v>
                </c:pt>
                <c:pt idx="156">
                  <c:v>-1221198.5099999998</c:v>
                </c:pt>
                <c:pt idx="157">
                  <c:v>-342123.58000000007</c:v>
                </c:pt>
                <c:pt idx="158">
                  <c:v>-568333.21</c:v>
                </c:pt>
                <c:pt idx="159">
                  <c:v>-699826.45000000007</c:v>
                </c:pt>
                <c:pt idx="160">
                  <c:v>-1031309.38</c:v>
                </c:pt>
                <c:pt idx="161">
                  <c:v>-345031.72999999992</c:v>
                </c:pt>
                <c:pt idx="162">
                  <c:v>-529758.72999999975</c:v>
                </c:pt>
                <c:pt idx="163">
                  <c:v>-238546.67000000019</c:v>
                </c:pt>
                <c:pt idx="164">
                  <c:v>-454144.09</c:v>
                </c:pt>
                <c:pt idx="165">
                  <c:v>-407024.01000000018</c:v>
                </c:pt>
                <c:pt idx="166">
                  <c:v>-279968.55000000005</c:v>
                </c:pt>
                <c:pt idx="167">
                  <c:v>-795314.92</c:v>
                </c:pt>
                <c:pt idx="168">
                  <c:v>-1140878.52</c:v>
                </c:pt>
                <c:pt idx="169">
                  <c:v>-1394676.6900000004</c:v>
                </c:pt>
                <c:pt idx="170">
                  <c:v>-1133886.0900000001</c:v>
                </c:pt>
                <c:pt idx="171">
                  <c:v>450544.92</c:v>
                </c:pt>
                <c:pt idx="172">
                  <c:v>-755677.2</c:v>
                </c:pt>
                <c:pt idx="173">
                  <c:v>-478341.45</c:v>
                </c:pt>
                <c:pt idx="174">
                  <c:v>-551190.14000000013</c:v>
                </c:pt>
                <c:pt idx="175">
                  <c:v>-1062105.0900000001</c:v>
                </c:pt>
                <c:pt idx="176">
                  <c:v>8013591.5699999984</c:v>
                </c:pt>
                <c:pt idx="177">
                  <c:v>8319864.7800000003</c:v>
                </c:pt>
                <c:pt idx="178">
                  <c:v>8536362.4900000002</c:v>
                </c:pt>
                <c:pt idx="179">
                  <c:v>8776420.3399999999</c:v>
                </c:pt>
                <c:pt idx="180">
                  <c:v>8601988.5500000007</c:v>
                </c:pt>
                <c:pt idx="181">
                  <c:v>8557837.1500000004</c:v>
                </c:pt>
                <c:pt idx="182">
                  <c:v>8224863.3700000001</c:v>
                </c:pt>
                <c:pt idx="183">
                  <c:v>7628899.120000002</c:v>
                </c:pt>
                <c:pt idx="184">
                  <c:v>7917602.8199999984</c:v>
                </c:pt>
                <c:pt idx="185">
                  <c:v>7850144.6800000006</c:v>
                </c:pt>
                <c:pt idx="186">
                  <c:v>-909576.75000000023</c:v>
                </c:pt>
                <c:pt idx="187">
                  <c:v>-531150.68000000005</c:v>
                </c:pt>
                <c:pt idx="188">
                  <c:v>-715373.84000000008</c:v>
                </c:pt>
                <c:pt idx="189">
                  <c:v>-1233015.2000000002</c:v>
                </c:pt>
                <c:pt idx="190">
                  <c:v>-449531.0700000003</c:v>
                </c:pt>
                <c:pt idx="191">
                  <c:v>-78772.219999999958</c:v>
                </c:pt>
                <c:pt idx="192">
                  <c:v>-117128.88</c:v>
                </c:pt>
                <c:pt idx="193">
                  <c:v>-86428.349999999977</c:v>
                </c:pt>
                <c:pt idx="194">
                  <c:v>-52201.530000000028</c:v>
                </c:pt>
                <c:pt idx="195">
                  <c:v>-316870.14000000013</c:v>
                </c:pt>
                <c:pt idx="196">
                  <c:v>-610756.14999999991</c:v>
                </c:pt>
                <c:pt idx="197">
                  <c:v>-697667.95999999985</c:v>
                </c:pt>
                <c:pt idx="198">
                  <c:v>-194518.28999999998</c:v>
                </c:pt>
                <c:pt idx="199">
                  <c:v>-392013.76000000007</c:v>
                </c:pt>
                <c:pt idx="200">
                  <c:v>-1392294.5799999998</c:v>
                </c:pt>
                <c:pt idx="201">
                  <c:v>-1261737.57</c:v>
                </c:pt>
                <c:pt idx="202">
                  <c:v>-1613882.42</c:v>
                </c:pt>
                <c:pt idx="203">
                  <c:v>-2104691.2500000005</c:v>
                </c:pt>
                <c:pt idx="204">
                  <c:v>6437951.6599999992</c:v>
                </c:pt>
                <c:pt idx="205">
                  <c:v>6856534.1300000008</c:v>
                </c:pt>
                <c:pt idx="206">
                  <c:v>6883353.5500000007</c:v>
                </c:pt>
                <c:pt idx="207">
                  <c:v>7132957.7400000012</c:v>
                </c:pt>
                <c:pt idx="208">
                  <c:v>7694005.6399999997</c:v>
                </c:pt>
                <c:pt idx="209">
                  <c:v>7342978.2899999991</c:v>
                </c:pt>
                <c:pt idx="210">
                  <c:v>6919445.0700000012</c:v>
                </c:pt>
                <c:pt idx="211">
                  <c:v>6759609.0199999996</c:v>
                </c:pt>
                <c:pt idx="212">
                  <c:v>7373599.0700000012</c:v>
                </c:pt>
                <c:pt idx="213">
                  <c:v>7296402.1400000006</c:v>
                </c:pt>
                <c:pt idx="214">
                  <c:v>-1158963.79</c:v>
                </c:pt>
                <c:pt idx="215">
                  <c:v>-903053.91000000015</c:v>
                </c:pt>
                <c:pt idx="216">
                  <c:v>-1522032.8000000005</c:v>
                </c:pt>
                <c:pt idx="217">
                  <c:v>-2066585.4700000002</c:v>
                </c:pt>
                <c:pt idx="218">
                  <c:v>-2267513.580000001</c:v>
                </c:pt>
                <c:pt idx="219">
                  <c:v>-1569797.67</c:v>
                </c:pt>
                <c:pt idx="220">
                  <c:v>-2124755.8800000004</c:v>
                </c:pt>
                <c:pt idx="221">
                  <c:v>-2540872.7300000004</c:v>
                </c:pt>
                <c:pt idx="222">
                  <c:v>-2419171.48</c:v>
                </c:pt>
                <c:pt idx="223">
                  <c:v>-2920967.84</c:v>
                </c:pt>
                <c:pt idx="224">
                  <c:v>-3400004.79</c:v>
                </c:pt>
                <c:pt idx="225">
                  <c:v>-988666.86999999988</c:v>
                </c:pt>
                <c:pt idx="226">
                  <c:v>640772.50000000012</c:v>
                </c:pt>
                <c:pt idx="227">
                  <c:v>156032.69000000012</c:v>
                </c:pt>
                <c:pt idx="228">
                  <c:v>-177072.30000000019</c:v>
                </c:pt>
                <c:pt idx="229">
                  <c:v>-112101.68000000081</c:v>
                </c:pt>
                <c:pt idx="230">
                  <c:v>-708238.22000000009</c:v>
                </c:pt>
                <c:pt idx="231">
                  <c:v>-1364880.8200000008</c:v>
                </c:pt>
                <c:pt idx="232">
                  <c:v>-1451844.8299999998</c:v>
                </c:pt>
                <c:pt idx="233">
                  <c:v>-399362.27999999997</c:v>
                </c:pt>
                <c:pt idx="234">
                  <c:v>-464002.24999999983</c:v>
                </c:pt>
                <c:pt idx="235">
                  <c:v>-2251874.34</c:v>
                </c:pt>
                <c:pt idx="236">
                  <c:v>-1740723.75</c:v>
                </c:pt>
                <c:pt idx="237">
                  <c:v>-2205441.12</c:v>
                </c:pt>
                <c:pt idx="238">
                  <c:v>-3013697.9200000018</c:v>
                </c:pt>
                <c:pt idx="239">
                  <c:v>5856032.3699999992</c:v>
                </c:pt>
                <c:pt idx="240">
                  <c:v>6946385.5</c:v>
                </c:pt>
                <c:pt idx="241">
                  <c:v>6966745.0199999977</c:v>
                </c:pt>
                <c:pt idx="242">
                  <c:v>6523164.459999999</c:v>
                </c:pt>
                <c:pt idx="243">
                  <c:v>6524791.7800000021</c:v>
                </c:pt>
                <c:pt idx="244">
                  <c:v>5973846.8999999994</c:v>
                </c:pt>
                <c:pt idx="245">
                  <c:v>5023395.32</c:v>
                </c:pt>
                <c:pt idx="246">
                  <c:v>4928901.1499999994</c:v>
                </c:pt>
                <c:pt idx="247">
                  <c:v>6747154.1700000009</c:v>
                </c:pt>
                <c:pt idx="248">
                  <c:v>7523370.2800000012</c:v>
                </c:pt>
                <c:pt idx="249">
                  <c:v>-898298.80999999994</c:v>
                </c:pt>
                <c:pt idx="250">
                  <c:v>-802491.13000000012</c:v>
                </c:pt>
                <c:pt idx="251">
                  <c:v>-975810.24000000034</c:v>
                </c:pt>
                <c:pt idx="252">
                  <c:v>-1231691.7400000005</c:v>
                </c:pt>
                <c:pt idx="253">
                  <c:v>-929076.01</c:v>
                </c:pt>
                <c:pt idx="254">
                  <c:v>-344557.82</c:v>
                </c:pt>
                <c:pt idx="255">
                  <c:v>-657680.89999999991</c:v>
                </c:pt>
                <c:pt idx="256">
                  <c:v>-1037501.78</c:v>
                </c:pt>
                <c:pt idx="257">
                  <c:v>-997602.39999999991</c:v>
                </c:pt>
                <c:pt idx="258">
                  <c:v>-1509294.15</c:v>
                </c:pt>
                <c:pt idx="259">
                  <c:v>-2067415.05</c:v>
                </c:pt>
                <c:pt idx="260">
                  <c:v>-2138760.83</c:v>
                </c:pt>
                <c:pt idx="261">
                  <c:v>-1211106.46</c:v>
                </c:pt>
                <c:pt idx="262">
                  <c:v>-1474284.3800000004</c:v>
                </c:pt>
                <c:pt idx="263">
                  <c:v>-2114175.6600000006</c:v>
                </c:pt>
                <c:pt idx="264">
                  <c:v>-1905228.8099999996</c:v>
                </c:pt>
                <c:pt idx="265">
                  <c:v>-2909283.79</c:v>
                </c:pt>
                <c:pt idx="266">
                  <c:v>-3664756.4000000004</c:v>
                </c:pt>
                <c:pt idx="267">
                  <c:v>11799950.189999998</c:v>
                </c:pt>
                <c:pt idx="268">
                  <c:v>13748344.490000002</c:v>
                </c:pt>
                <c:pt idx="269">
                  <c:v>14048207.300000003</c:v>
                </c:pt>
                <c:pt idx="270">
                  <c:v>13835822.370000001</c:v>
                </c:pt>
                <c:pt idx="271">
                  <c:v>13787564.240000002</c:v>
                </c:pt>
                <c:pt idx="272">
                  <c:v>13510851.380000006</c:v>
                </c:pt>
                <c:pt idx="273">
                  <c:v>13125887.9</c:v>
                </c:pt>
                <c:pt idx="274">
                  <c:v>13188399.649999999</c:v>
                </c:pt>
                <c:pt idx="275">
                  <c:v>14273041.320000006</c:v>
                </c:pt>
                <c:pt idx="276">
                  <c:v>14389306.020000005</c:v>
                </c:pt>
                <c:pt idx="277">
                  <c:v>-759181.92999999993</c:v>
                </c:pt>
                <c:pt idx="278">
                  <c:v>-1131081.5800000003</c:v>
                </c:pt>
                <c:pt idx="279">
                  <c:v>-1767172.8300000003</c:v>
                </c:pt>
                <c:pt idx="280">
                  <c:v>-2278341.1299999994</c:v>
                </c:pt>
                <c:pt idx="281">
                  <c:v>-1831993.5999999999</c:v>
                </c:pt>
                <c:pt idx="282">
                  <c:v>-286252.46000000008</c:v>
                </c:pt>
                <c:pt idx="283">
                  <c:v>-254512.88000000006</c:v>
                </c:pt>
                <c:pt idx="284">
                  <c:v>-401452.46000000008</c:v>
                </c:pt>
                <c:pt idx="285">
                  <c:v>-546516.56999999995</c:v>
                </c:pt>
                <c:pt idx="286">
                  <c:v>-811764.15</c:v>
                </c:pt>
                <c:pt idx="287">
                  <c:v>-960449.60999999987</c:v>
                </c:pt>
                <c:pt idx="288">
                  <c:v>-635742.04</c:v>
                </c:pt>
                <c:pt idx="289">
                  <c:v>433514.26</c:v>
                </c:pt>
                <c:pt idx="290">
                  <c:v>513274.0299999998</c:v>
                </c:pt>
                <c:pt idx="291">
                  <c:v>-33909.869999999995</c:v>
                </c:pt>
                <c:pt idx="292">
                  <c:v>-9439.4700000000103</c:v>
                </c:pt>
                <c:pt idx="293">
                  <c:v>-24533.91</c:v>
                </c:pt>
                <c:pt idx="294">
                  <c:v>15936529.119999997</c:v>
                </c:pt>
                <c:pt idx="295">
                  <c:v>15863350.060000001</c:v>
                </c:pt>
                <c:pt idx="296">
                  <c:v>15914567.890000004</c:v>
                </c:pt>
                <c:pt idx="297">
                  <c:v>15868447.25</c:v>
                </c:pt>
                <c:pt idx="298">
                  <c:v>15886786.42</c:v>
                </c:pt>
                <c:pt idx="299">
                  <c:v>15986451.330000002</c:v>
                </c:pt>
                <c:pt idx="300">
                  <c:v>16116439.570000004</c:v>
                </c:pt>
                <c:pt idx="301">
                  <c:v>16112475.029999999</c:v>
                </c:pt>
                <c:pt idx="302">
                  <c:v>16092439.409999996</c:v>
                </c:pt>
                <c:pt idx="303">
                  <c:v>16089113.500000002</c:v>
                </c:pt>
                <c:pt idx="304">
                  <c:v>16061973.420000004</c:v>
                </c:pt>
                <c:pt idx="305">
                  <c:v>-20436.610000000008</c:v>
                </c:pt>
                <c:pt idx="306">
                  <c:v>7708.3199999999961</c:v>
                </c:pt>
                <c:pt idx="307">
                  <c:v>-9632.7700000000041</c:v>
                </c:pt>
                <c:pt idx="308">
                  <c:v>-39349.479999999989</c:v>
                </c:pt>
                <c:pt idx="309">
                  <c:v>5327.6400000000085</c:v>
                </c:pt>
                <c:pt idx="310">
                  <c:v>95815.900000000009</c:v>
                </c:pt>
                <c:pt idx="311">
                  <c:v>54366.580000000009</c:v>
                </c:pt>
                <c:pt idx="312">
                  <c:v>-186171.37999999998</c:v>
                </c:pt>
                <c:pt idx="313">
                  <c:v>-302449.33999999997</c:v>
                </c:pt>
                <c:pt idx="314">
                  <c:v>-466943.17</c:v>
                </c:pt>
                <c:pt idx="315">
                  <c:v>-650653.46000000008</c:v>
                </c:pt>
                <c:pt idx="316">
                  <c:v>-114783.89000000007</c:v>
                </c:pt>
                <c:pt idx="317">
                  <c:v>-140304.94999999995</c:v>
                </c:pt>
                <c:pt idx="318">
                  <c:v>-361896.98</c:v>
                </c:pt>
                <c:pt idx="319">
                  <c:v>-392594.73000000004</c:v>
                </c:pt>
                <c:pt idx="320">
                  <c:v>-161553.28999999998</c:v>
                </c:pt>
                <c:pt idx="321">
                  <c:v>-578884.11999999988</c:v>
                </c:pt>
                <c:pt idx="322">
                  <c:v>-1099642.3200000003</c:v>
                </c:pt>
                <c:pt idx="323">
                  <c:v>-1587276.46</c:v>
                </c:pt>
                <c:pt idx="324">
                  <c:v>-1005035.4200000002</c:v>
                </c:pt>
                <c:pt idx="325">
                  <c:v>-740990.08999999985</c:v>
                </c:pt>
                <c:pt idx="326">
                  <c:v>-886530.33</c:v>
                </c:pt>
                <c:pt idx="327">
                  <c:v>-680005.84000000008</c:v>
                </c:pt>
                <c:pt idx="328">
                  <c:v>-1127703.7400000005</c:v>
                </c:pt>
                <c:pt idx="329">
                  <c:v>-1798521.5499999998</c:v>
                </c:pt>
                <c:pt idx="330">
                  <c:v>8905397.5500000045</c:v>
                </c:pt>
                <c:pt idx="331">
                  <c:v>9374691.1700000018</c:v>
                </c:pt>
                <c:pt idx="332">
                  <c:v>9735414.2800000049</c:v>
                </c:pt>
                <c:pt idx="333">
                  <c:v>9983448.070000004</c:v>
                </c:pt>
                <c:pt idx="334">
                  <c:v>10375012.999999998</c:v>
                </c:pt>
                <c:pt idx="335">
                  <c:v>10258700.219999999</c:v>
                </c:pt>
                <c:pt idx="336">
                  <c:v>10131702.640000002</c:v>
                </c:pt>
                <c:pt idx="337">
                  <c:v>10290041.019999998</c:v>
                </c:pt>
                <c:pt idx="338">
                  <c:v>10182733.92</c:v>
                </c:pt>
                <c:pt idx="339">
                  <c:v>10737256.059999999</c:v>
                </c:pt>
                <c:pt idx="340">
                  <c:v>-134728.04</c:v>
                </c:pt>
                <c:pt idx="341">
                  <c:v>-146489.18000000002</c:v>
                </c:pt>
                <c:pt idx="342">
                  <c:v>-286845.22000000003</c:v>
                </c:pt>
                <c:pt idx="343">
                  <c:v>-524467.10999999975</c:v>
                </c:pt>
                <c:pt idx="344">
                  <c:v>-92002.87</c:v>
                </c:pt>
                <c:pt idx="345">
                  <c:v>-233313.31999999998</c:v>
                </c:pt>
                <c:pt idx="346">
                  <c:v>-677411.39</c:v>
                </c:pt>
                <c:pt idx="347">
                  <c:v>-1160169.6000000003</c:v>
                </c:pt>
                <c:pt idx="348">
                  <c:v>-1217181.4699999997</c:v>
                </c:pt>
                <c:pt idx="349">
                  <c:v>-1473180.9200000002</c:v>
                </c:pt>
                <c:pt idx="350">
                  <c:v>-1894268.64</c:v>
                </c:pt>
                <c:pt idx="351">
                  <c:v>-1847426.8700000003</c:v>
                </c:pt>
                <c:pt idx="352">
                  <c:v>-797099.62</c:v>
                </c:pt>
                <c:pt idx="353">
                  <c:v>-940843.1</c:v>
                </c:pt>
                <c:pt idx="354">
                  <c:v>-1309603.77</c:v>
                </c:pt>
                <c:pt idx="355">
                  <c:v>-916831.49000000011</c:v>
                </c:pt>
                <c:pt idx="356">
                  <c:v>-1103831.32</c:v>
                </c:pt>
                <c:pt idx="357">
                  <c:v>-1341619.7600000002</c:v>
                </c:pt>
                <c:pt idx="358">
                  <c:v>5715067.1600000001</c:v>
                </c:pt>
                <c:pt idx="359">
                  <c:v>6157460.1700000009</c:v>
                </c:pt>
                <c:pt idx="360">
                  <c:v>6118146.9999999981</c:v>
                </c:pt>
                <c:pt idx="361">
                  <c:v>6134724.6200000001</c:v>
                </c:pt>
                <c:pt idx="362">
                  <c:v>6752772.7900000038</c:v>
                </c:pt>
                <c:pt idx="363">
                  <c:v>6615253.7000000002</c:v>
                </c:pt>
                <c:pt idx="364">
                  <c:v>6212946.9800000004</c:v>
                </c:pt>
                <c:pt idx="365">
                  <c:v>6226541.3699999982</c:v>
                </c:pt>
                <c:pt idx="366">
                  <c:v>6482324.4899999993</c:v>
                </c:pt>
                <c:pt idx="367">
                  <c:v>6486688.2599999998</c:v>
                </c:pt>
                <c:pt idx="368">
                  <c:v>-514628.98000000016</c:v>
                </c:pt>
                <c:pt idx="369">
                  <c:v>-487984.74000000005</c:v>
                </c:pt>
                <c:pt idx="370">
                  <c:v>-2205483.4899999998</c:v>
                </c:pt>
                <c:pt idx="371">
                  <c:v>-3318443.7800000003</c:v>
                </c:pt>
                <c:pt idx="372">
                  <c:v>-2445750.6000000006</c:v>
                </c:pt>
                <c:pt idx="373">
                  <c:v>-1036139.8799999993</c:v>
                </c:pt>
                <c:pt idx="374">
                  <c:v>-2809339.68</c:v>
                </c:pt>
                <c:pt idx="375">
                  <c:v>-3418665.8099999987</c:v>
                </c:pt>
                <c:pt idx="376">
                  <c:v>-3174570.1500000013</c:v>
                </c:pt>
                <c:pt idx="377">
                  <c:v>-4223844.8499999987</c:v>
                </c:pt>
                <c:pt idx="378">
                  <c:v>-5570012.6299999999</c:v>
                </c:pt>
                <c:pt idx="379">
                  <c:v>-4802376.8900000006</c:v>
                </c:pt>
                <c:pt idx="380">
                  <c:v>-2761943.5799999996</c:v>
                </c:pt>
                <c:pt idx="381">
                  <c:v>-4654468.8500000015</c:v>
                </c:pt>
                <c:pt idx="382">
                  <c:v>-5536636.2800000012</c:v>
                </c:pt>
                <c:pt idx="383">
                  <c:v>-4638392.7500000009</c:v>
                </c:pt>
                <c:pt idx="384">
                  <c:v>-5269580.34</c:v>
                </c:pt>
                <c:pt idx="385">
                  <c:v>-5813575.0999999996</c:v>
                </c:pt>
                <c:pt idx="386">
                  <c:v>1257455.1599999997</c:v>
                </c:pt>
                <c:pt idx="387">
                  <c:v>3267905.129999999</c:v>
                </c:pt>
                <c:pt idx="388">
                  <c:v>2700023.830000001</c:v>
                </c:pt>
                <c:pt idx="389">
                  <c:v>2093131.8000000003</c:v>
                </c:pt>
                <c:pt idx="390">
                  <c:v>1523206.87</c:v>
                </c:pt>
                <c:pt idx="391">
                  <c:v>772580.47</c:v>
                </c:pt>
                <c:pt idx="392">
                  <c:v>422254.24999999983</c:v>
                </c:pt>
                <c:pt idx="393">
                  <c:v>1184378.9300000002</c:v>
                </c:pt>
                <c:pt idx="394">
                  <c:v>3953412.03</c:v>
                </c:pt>
                <c:pt idx="395">
                  <c:v>3937455.0300000003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62-455D-A48C-BA58B3C59728}"/>
            </c:ext>
          </c:extLst>
        </c:ser>
        <c:ser>
          <c:idx val="2"/>
          <c:order val="2"/>
          <c:tx>
            <c:strRef>
              <c:f>CRRAH_Only!$O$1</c:f>
              <c:strCache>
                <c:ptCount val="1"/>
                <c:pt idx="0">
                  <c:v> New_Invoice_Exposure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CRRAH_Only!$A$2:$A$397</c:f>
              <c:numCache>
                <c:formatCode>d\-mmm\-yy</c:formatCode>
                <c:ptCount val="396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  <c:pt idx="61">
                  <c:v>44835</c:v>
                </c:pt>
                <c:pt idx="62">
                  <c:v>44836</c:v>
                </c:pt>
                <c:pt idx="63">
                  <c:v>44837</c:v>
                </c:pt>
                <c:pt idx="64">
                  <c:v>44838</c:v>
                </c:pt>
                <c:pt idx="65">
                  <c:v>44839</c:v>
                </c:pt>
                <c:pt idx="66">
                  <c:v>44840</c:v>
                </c:pt>
                <c:pt idx="67">
                  <c:v>44841</c:v>
                </c:pt>
                <c:pt idx="68">
                  <c:v>44842</c:v>
                </c:pt>
                <c:pt idx="69">
                  <c:v>44843</c:v>
                </c:pt>
                <c:pt idx="70">
                  <c:v>44844</c:v>
                </c:pt>
                <c:pt idx="71">
                  <c:v>44845</c:v>
                </c:pt>
                <c:pt idx="72">
                  <c:v>44846</c:v>
                </c:pt>
                <c:pt idx="73">
                  <c:v>44847</c:v>
                </c:pt>
                <c:pt idx="74">
                  <c:v>44848</c:v>
                </c:pt>
                <c:pt idx="75">
                  <c:v>44849</c:v>
                </c:pt>
                <c:pt idx="76">
                  <c:v>44850</c:v>
                </c:pt>
                <c:pt idx="77">
                  <c:v>44851</c:v>
                </c:pt>
                <c:pt idx="78">
                  <c:v>44852</c:v>
                </c:pt>
                <c:pt idx="79">
                  <c:v>44853</c:v>
                </c:pt>
                <c:pt idx="80">
                  <c:v>44854</c:v>
                </c:pt>
                <c:pt idx="81">
                  <c:v>44855</c:v>
                </c:pt>
                <c:pt idx="82">
                  <c:v>44856</c:v>
                </c:pt>
                <c:pt idx="83">
                  <c:v>44857</c:v>
                </c:pt>
                <c:pt idx="84">
                  <c:v>44858</c:v>
                </c:pt>
                <c:pt idx="85">
                  <c:v>44859</c:v>
                </c:pt>
                <c:pt idx="86">
                  <c:v>44860</c:v>
                </c:pt>
                <c:pt idx="87">
                  <c:v>44861</c:v>
                </c:pt>
                <c:pt idx="88">
                  <c:v>44862</c:v>
                </c:pt>
                <c:pt idx="89">
                  <c:v>44863</c:v>
                </c:pt>
                <c:pt idx="90">
                  <c:v>44864</c:v>
                </c:pt>
                <c:pt idx="91">
                  <c:v>44865</c:v>
                </c:pt>
                <c:pt idx="92">
                  <c:v>44866</c:v>
                </c:pt>
                <c:pt idx="93">
                  <c:v>44867</c:v>
                </c:pt>
                <c:pt idx="94">
                  <c:v>44868</c:v>
                </c:pt>
                <c:pt idx="95">
                  <c:v>44869</c:v>
                </c:pt>
                <c:pt idx="96">
                  <c:v>44870</c:v>
                </c:pt>
                <c:pt idx="97">
                  <c:v>44871</c:v>
                </c:pt>
                <c:pt idx="98">
                  <c:v>44872</c:v>
                </c:pt>
                <c:pt idx="99">
                  <c:v>44873</c:v>
                </c:pt>
                <c:pt idx="100">
                  <c:v>44874</c:v>
                </c:pt>
                <c:pt idx="101">
                  <c:v>44875</c:v>
                </c:pt>
                <c:pt idx="102">
                  <c:v>44876</c:v>
                </c:pt>
                <c:pt idx="103">
                  <c:v>44877</c:v>
                </c:pt>
                <c:pt idx="104">
                  <c:v>44878</c:v>
                </c:pt>
                <c:pt idx="105">
                  <c:v>44879</c:v>
                </c:pt>
                <c:pt idx="106">
                  <c:v>44880</c:v>
                </c:pt>
                <c:pt idx="107">
                  <c:v>44881</c:v>
                </c:pt>
                <c:pt idx="108">
                  <c:v>44882</c:v>
                </c:pt>
                <c:pt idx="109">
                  <c:v>44883</c:v>
                </c:pt>
                <c:pt idx="110">
                  <c:v>44884</c:v>
                </c:pt>
                <c:pt idx="111">
                  <c:v>44885</c:v>
                </c:pt>
                <c:pt idx="112">
                  <c:v>44886</c:v>
                </c:pt>
                <c:pt idx="113">
                  <c:v>44887</c:v>
                </c:pt>
                <c:pt idx="114">
                  <c:v>44888</c:v>
                </c:pt>
                <c:pt idx="115">
                  <c:v>44889</c:v>
                </c:pt>
                <c:pt idx="116">
                  <c:v>44890</c:v>
                </c:pt>
                <c:pt idx="117">
                  <c:v>44891</c:v>
                </c:pt>
                <c:pt idx="118">
                  <c:v>44892</c:v>
                </c:pt>
                <c:pt idx="119">
                  <c:v>44893</c:v>
                </c:pt>
                <c:pt idx="120">
                  <c:v>44894</c:v>
                </c:pt>
                <c:pt idx="121">
                  <c:v>44895</c:v>
                </c:pt>
                <c:pt idx="122">
                  <c:v>44896</c:v>
                </c:pt>
                <c:pt idx="123">
                  <c:v>44897</c:v>
                </c:pt>
                <c:pt idx="124">
                  <c:v>44898</c:v>
                </c:pt>
                <c:pt idx="125">
                  <c:v>44899</c:v>
                </c:pt>
                <c:pt idx="126">
                  <c:v>44900</c:v>
                </c:pt>
                <c:pt idx="127">
                  <c:v>44901</c:v>
                </c:pt>
                <c:pt idx="128">
                  <c:v>44902</c:v>
                </c:pt>
                <c:pt idx="129">
                  <c:v>44903</c:v>
                </c:pt>
                <c:pt idx="130">
                  <c:v>44904</c:v>
                </c:pt>
                <c:pt idx="131">
                  <c:v>44905</c:v>
                </c:pt>
                <c:pt idx="132">
                  <c:v>44906</c:v>
                </c:pt>
                <c:pt idx="133">
                  <c:v>44907</c:v>
                </c:pt>
                <c:pt idx="134">
                  <c:v>44908</c:v>
                </c:pt>
                <c:pt idx="135">
                  <c:v>44909</c:v>
                </c:pt>
                <c:pt idx="136">
                  <c:v>44910</c:v>
                </c:pt>
                <c:pt idx="137">
                  <c:v>44911</c:v>
                </c:pt>
                <c:pt idx="138">
                  <c:v>44912</c:v>
                </c:pt>
                <c:pt idx="139">
                  <c:v>44913</c:v>
                </c:pt>
                <c:pt idx="140">
                  <c:v>44914</c:v>
                </c:pt>
                <c:pt idx="141">
                  <c:v>44915</c:v>
                </c:pt>
                <c:pt idx="142">
                  <c:v>44916</c:v>
                </c:pt>
                <c:pt idx="143">
                  <c:v>44917</c:v>
                </c:pt>
                <c:pt idx="144">
                  <c:v>44918</c:v>
                </c:pt>
                <c:pt idx="145">
                  <c:v>44919</c:v>
                </c:pt>
                <c:pt idx="146">
                  <c:v>44920</c:v>
                </c:pt>
                <c:pt idx="147">
                  <c:v>44921</c:v>
                </c:pt>
                <c:pt idx="148">
                  <c:v>44922</c:v>
                </c:pt>
                <c:pt idx="149">
                  <c:v>44923</c:v>
                </c:pt>
                <c:pt idx="150">
                  <c:v>44924</c:v>
                </c:pt>
                <c:pt idx="151">
                  <c:v>44925</c:v>
                </c:pt>
                <c:pt idx="152">
                  <c:v>44926</c:v>
                </c:pt>
                <c:pt idx="153">
                  <c:v>44927</c:v>
                </c:pt>
                <c:pt idx="154">
                  <c:v>44928</c:v>
                </c:pt>
                <c:pt idx="155">
                  <c:v>44929</c:v>
                </c:pt>
                <c:pt idx="156">
                  <c:v>44930</c:v>
                </c:pt>
                <c:pt idx="157">
                  <c:v>44931</c:v>
                </c:pt>
                <c:pt idx="158">
                  <c:v>44932</c:v>
                </c:pt>
                <c:pt idx="159">
                  <c:v>44933</c:v>
                </c:pt>
                <c:pt idx="160">
                  <c:v>44934</c:v>
                </c:pt>
                <c:pt idx="161">
                  <c:v>44935</c:v>
                </c:pt>
                <c:pt idx="162">
                  <c:v>44936</c:v>
                </c:pt>
                <c:pt idx="163">
                  <c:v>44937</c:v>
                </c:pt>
                <c:pt idx="164">
                  <c:v>44938</c:v>
                </c:pt>
                <c:pt idx="165">
                  <c:v>44939</c:v>
                </c:pt>
                <c:pt idx="166">
                  <c:v>44940</c:v>
                </c:pt>
                <c:pt idx="167">
                  <c:v>44941</c:v>
                </c:pt>
                <c:pt idx="168">
                  <c:v>44942</c:v>
                </c:pt>
                <c:pt idx="169">
                  <c:v>44943</c:v>
                </c:pt>
                <c:pt idx="170">
                  <c:v>44944</c:v>
                </c:pt>
                <c:pt idx="171">
                  <c:v>44945</c:v>
                </c:pt>
                <c:pt idx="172">
                  <c:v>44946</c:v>
                </c:pt>
                <c:pt idx="173">
                  <c:v>44947</c:v>
                </c:pt>
                <c:pt idx="174">
                  <c:v>44948</c:v>
                </c:pt>
                <c:pt idx="175">
                  <c:v>44949</c:v>
                </c:pt>
                <c:pt idx="176">
                  <c:v>44950</c:v>
                </c:pt>
                <c:pt idx="177">
                  <c:v>44951</c:v>
                </c:pt>
                <c:pt idx="178">
                  <c:v>44952</c:v>
                </c:pt>
                <c:pt idx="179">
                  <c:v>44953</c:v>
                </c:pt>
                <c:pt idx="180">
                  <c:v>44954</c:v>
                </c:pt>
                <c:pt idx="181">
                  <c:v>44955</c:v>
                </c:pt>
                <c:pt idx="182">
                  <c:v>44956</c:v>
                </c:pt>
                <c:pt idx="183">
                  <c:v>44957</c:v>
                </c:pt>
                <c:pt idx="184">
                  <c:v>44958</c:v>
                </c:pt>
                <c:pt idx="185">
                  <c:v>44959</c:v>
                </c:pt>
                <c:pt idx="186">
                  <c:v>44960</c:v>
                </c:pt>
                <c:pt idx="187">
                  <c:v>44961</c:v>
                </c:pt>
                <c:pt idx="188">
                  <c:v>44962</c:v>
                </c:pt>
                <c:pt idx="189">
                  <c:v>44963</c:v>
                </c:pt>
                <c:pt idx="190">
                  <c:v>44964</c:v>
                </c:pt>
                <c:pt idx="191">
                  <c:v>44965</c:v>
                </c:pt>
                <c:pt idx="192">
                  <c:v>44966</c:v>
                </c:pt>
                <c:pt idx="193">
                  <c:v>44967</c:v>
                </c:pt>
                <c:pt idx="194">
                  <c:v>44968</c:v>
                </c:pt>
                <c:pt idx="195">
                  <c:v>44969</c:v>
                </c:pt>
                <c:pt idx="196">
                  <c:v>44970</c:v>
                </c:pt>
                <c:pt idx="197">
                  <c:v>44971</c:v>
                </c:pt>
                <c:pt idx="198">
                  <c:v>44972</c:v>
                </c:pt>
                <c:pt idx="199">
                  <c:v>44973</c:v>
                </c:pt>
                <c:pt idx="200">
                  <c:v>44974</c:v>
                </c:pt>
                <c:pt idx="201">
                  <c:v>44975</c:v>
                </c:pt>
                <c:pt idx="202">
                  <c:v>44976</c:v>
                </c:pt>
                <c:pt idx="203">
                  <c:v>44977</c:v>
                </c:pt>
                <c:pt idx="204">
                  <c:v>44978</c:v>
                </c:pt>
                <c:pt idx="205">
                  <c:v>44979</c:v>
                </c:pt>
                <c:pt idx="206">
                  <c:v>44980</c:v>
                </c:pt>
                <c:pt idx="207">
                  <c:v>44981</c:v>
                </c:pt>
                <c:pt idx="208">
                  <c:v>44982</c:v>
                </c:pt>
                <c:pt idx="209">
                  <c:v>44983</c:v>
                </c:pt>
                <c:pt idx="210">
                  <c:v>44984</c:v>
                </c:pt>
                <c:pt idx="211">
                  <c:v>44985</c:v>
                </c:pt>
                <c:pt idx="212">
                  <c:v>44986</c:v>
                </c:pt>
                <c:pt idx="213">
                  <c:v>44987</c:v>
                </c:pt>
                <c:pt idx="214">
                  <c:v>44988</c:v>
                </c:pt>
                <c:pt idx="215">
                  <c:v>44989</c:v>
                </c:pt>
                <c:pt idx="216">
                  <c:v>44990</c:v>
                </c:pt>
                <c:pt idx="217">
                  <c:v>44991</c:v>
                </c:pt>
                <c:pt idx="218">
                  <c:v>44992</c:v>
                </c:pt>
                <c:pt idx="219">
                  <c:v>44993</c:v>
                </c:pt>
                <c:pt idx="220">
                  <c:v>44994</c:v>
                </c:pt>
                <c:pt idx="221">
                  <c:v>44995</c:v>
                </c:pt>
                <c:pt idx="222">
                  <c:v>44996</c:v>
                </c:pt>
                <c:pt idx="223">
                  <c:v>44997</c:v>
                </c:pt>
                <c:pt idx="224">
                  <c:v>44998</c:v>
                </c:pt>
                <c:pt idx="225">
                  <c:v>44999</c:v>
                </c:pt>
                <c:pt idx="226">
                  <c:v>45000</c:v>
                </c:pt>
                <c:pt idx="227">
                  <c:v>45001</c:v>
                </c:pt>
                <c:pt idx="228">
                  <c:v>45002</c:v>
                </c:pt>
                <c:pt idx="229">
                  <c:v>45003</c:v>
                </c:pt>
                <c:pt idx="230">
                  <c:v>45004</c:v>
                </c:pt>
                <c:pt idx="231">
                  <c:v>45005</c:v>
                </c:pt>
                <c:pt idx="232">
                  <c:v>45006</c:v>
                </c:pt>
                <c:pt idx="233">
                  <c:v>45007</c:v>
                </c:pt>
                <c:pt idx="234">
                  <c:v>45008</c:v>
                </c:pt>
                <c:pt idx="235">
                  <c:v>45009</c:v>
                </c:pt>
                <c:pt idx="236">
                  <c:v>45010</c:v>
                </c:pt>
                <c:pt idx="237">
                  <c:v>45011</c:v>
                </c:pt>
                <c:pt idx="238">
                  <c:v>45012</c:v>
                </c:pt>
                <c:pt idx="239">
                  <c:v>45013</c:v>
                </c:pt>
                <c:pt idx="240">
                  <c:v>45014</c:v>
                </c:pt>
                <c:pt idx="241">
                  <c:v>45015</c:v>
                </c:pt>
                <c:pt idx="242">
                  <c:v>45016</c:v>
                </c:pt>
                <c:pt idx="243">
                  <c:v>45017</c:v>
                </c:pt>
                <c:pt idx="244">
                  <c:v>45018</c:v>
                </c:pt>
                <c:pt idx="245">
                  <c:v>45019</c:v>
                </c:pt>
                <c:pt idx="246">
                  <c:v>45020</c:v>
                </c:pt>
                <c:pt idx="247">
                  <c:v>45021</c:v>
                </c:pt>
                <c:pt idx="248">
                  <c:v>45022</c:v>
                </c:pt>
                <c:pt idx="249">
                  <c:v>45023</c:v>
                </c:pt>
                <c:pt idx="250">
                  <c:v>45024</c:v>
                </c:pt>
                <c:pt idx="251">
                  <c:v>45025</c:v>
                </c:pt>
                <c:pt idx="252">
                  <c:v>45026</c:v>
                </c:pt>
                <c:pt idx="253">
                  <c:v>45027</c:v>
                </c:pt>
                <c:pt idx="254">
                  <c:v>45028</c:v>
                </c:pt>
                <c:pt idx="255">
                  <c:v>45029</c:v>
                </c:pt>
                <c:pt idx="256">
                  <c:v>45030</c:v>
                </c:pt>
                <c:pt idx="257">
                  <c:v>45031</c:v>
                </c:pt>
                <c:pt idx="258">
                  <c:v>45032</c:v>
                </c:pt>
                <c:pt idx="259">
                  <c:v>45033</c:v>
                </c:pt>
                <c:pt idx="260">
                  <c:v>45034</c:v>
                </c:pt>
                <c:pt idx="261">
                  <c:v>45035</c:v>
                </c:pt>
                <c:pt idx="262">
                  <c:v>45036</c:v>
                </c:pt>
                <c:pt idx="263">
                  <c:v>45037</c:v>
                </c:pt>
                <c:pt idx="264">
                  <c:v>45038</c:v>
                </c:pt>
                <c:pt idx="265">
                  <c:v>45039</c:v>
                </c:pt>
                <c:pt idx="266">
                  <c:v>45040</c:v>
                </c:pt>
                <c:pt idx="267">
                  <c:v>45041</c:v>
                </c:pt>
                <c:pt idx="268">
                  <c:v>45042</c:v>
                </c:pt>
                <c:pt idx="269">
                  <c:v>45043</c:v>
                </c:pt>
                <c:pt idx="270">
                  <c:v>45044</c:v>
                </c:pt>
                <c:pt idx="271">
                  <c:v>45045</c:v>
                </c:pt>
                <c:pt idx="272">
                  <c:v>45046</c:v>
                </c:pt>
                <c:pt idx="273">
                  <c:v>45047</c:v>
                </c:pt>
                <c:pt idx="274">
                  <c:v>45048</c:v>
                </c:pt>
                <c:pt idx="275">
                  <c:v>45049</c:v>
                </c:pt>
                <c:pt idx="276">
                  <c:v>45050</c:v>
                </c:pt>
                <c:pt idx="277">
                  <c:v>45051</c:v>
                </c:pt>
                <c:pt idx="278">
                  <c:v>45052</c:v>
                </c:pt>
                <c:pt idx="279">
                  <c:v>45053</c:v>
                </c:pt>
                <c:pt idx="280">
                  <c:v>45054</c:v>
                </c:pt>
                <c:pt idx="281">
                  <c:v>45055</c:v>
                </c:pt>
                <c:pt idx="282">
                  <c:v>45056</c:v>
                </c:pt>
                <c:pt idx="283">
                  <c:v>45057</c:v>
                </c:pt>
                <c:pt idx="284">
                  <c:v>45058</c:v>
                </c:pt>
                <c:pt idx="285">
                  <c:v>45059</c:v>
                </c:pt>
                <c:pt idx="286">
                  <c:v>45060</c:v>
                </c:pt>
                <c:pt idx="287">
                  <c:v>45061</c:v>
                </c:pt>
                <c:pt idx="288">
                  <c:v>45062</c:v>
                </c:pt>
                <c:pt idx="289">
                  <c:v>45063</c:v>
                </c:pt>
                <c:pt idx="290">
                  <c:v>45064</c:v>
                </c:pt>
                <c:pt idx="291">
                  <c:v>45065</c:v>
                </c:pt>
                <c:pt idx="292">
                  <c:v>45066</c:v>
                </c:pt>
                <c:pt idx="293">
                  <c:v>45067</c:v>
                </c:pt>
                <c:pt idx="294">
                  <c:v>45068</c:v>
                </c:pt>
                <c:pt idx="295">
                  <c:v>45069</c:v>
                </c:pt>
                <c:pt idx="296">
                  <c:v>45070</c:v>
                </c:pt>
                <c:pt idx="297">
                  <c:v>45071</c:v>
                </c:pt>
                <c:pt idx="298">
                  <c:v>45072</c:v>
                </c:pt>
                <c:pt idx="299">
                  <c:v>45073</c:v>
                </c:pt>
                <c:pt idx="300">
                  <c:v>45074</c:v>
                </c:pt>
                <c:pt idx="301">
                  <c:v>45075</c:v>
                </c:pt>
                <c:pt idx="302">
                  <c:v>45076</c:v>
                </c:pt>
                <c:pt idx="303">
                  <c:v>45077</c:v>
                </c:pt>
                <c:pt idx="304">
                  <c:v>45078</c:v>
                </c:pt>
                <c:pt idx="305">
                  <c:v>45079</c:v>
                </c:pt>
                <c:pt idx="306">
                  <c:v>45080</c:v>
                </c:pt>
                <c:pt idx="307">
                  <c:v>45081</c:v>
                </c:pt>
                <c:pt idx="308">
                  <c:v>45082</c:v>
                </c:pt>
                <c:pt idx="309">
                  <c:v>45083</c:v>
                </c:pt>
                <c:pt idx="310">
                  <c:v>45084</c:v>
                </c:pt>
                <c:pt idx="311">
                  <c:v>45085</c:v>
                </c:pt>
                <c:pt idx="312">
                  <c:v>45086</c:v>
                </c:pt>
                <c:pt idx="313">
                  <c:v>45087</c:v>
                </c:pt>
                <c:pt idx="314">
                  <c:v>45088</c:v>
                </c:pt>
                <c:pt idx="315">
                  <c:v>45089</c:v>
                </c:pt>
                <c:pt idx="316">
                  <c:v>45090</c:v>
                </c:pt>
                <c:pt idx="317">
                  <c:v>45091</c:v>
                </c:pt>
                <c:pt idx="318">
                  <c:v>45092</c:v>
                </c:pt>
                <c:pt idx="319">
                  <c:v>45093</c:v>
                </c:pt>
                <c:pt idx="320">
                  <c:v>45094</c:v>
                </c:pt>
                <c:pt idx="321">
                  <c:v>45095</c:v>
                </c:pt>
                <c:pt idx="322">
                  <c:v>45096</c:v>
                </c:pt>
                <c:pt idx="323">
                  <c:v>45097</c:v>
                </c:pt>
                <c:pt idx="324">
                  <c:v>45098</c:v>
                </c:pt>
                <c:pt idx="325">
                  <c:v>45099</c:v>
                </c:pt>
                <c:pt idx="326">
                  <c:v>45100</c:v>
                </c:pt>
                <c:pt idx="327">
                  <c:v>45101</c:v>
                </c:pt>
                <c:pt idx="328">
                  <c:v>45102</c:v>
                </c:pt>
                <c:pt idx="329">
                  <c:v>45103</c:v>
                </c:pt>
                <c:pt idx="330">
                  <c:v>45104</c:v>
                </c:pt>
                <c:pt idx="331">
                  <c:v>45105</c:v>
                </c:pt>
                <c:pt idx="332">
                  <c:v>45106</c:v>
                </c:pt>
                <c:pt idx="333">
                  <c:v>45107</c:v>
                </c:pt>
                <c:pt idx="334">
                  <c:v>45108</c:v>
                </c:pt>
                <c:pt idx="335">
                  <c:v>45109</c:v>
                </c:pt>
                <c:pt idx="336">
                  <c:v>45110</c:v>
                </c:pt>
                <c:pt idx="337">
                  <c:v>45111</c:v>
                </c:pt>
                <c:pt idx="338">
                  <c:v>45112</c:v>
                </c:pt>
                <c:pt idx="339">
                  <c:v>45113</c:v>
                </c:pt>
                <c:pt idx="340">
                  <c:v>45114</c:v>
                </c:pt>
                <c:pt idx="341">
                  <c:v>45115</c:v>
                </c:pt>
                <c:pt idx="342">
                  <c:v>45116</c:v>
                </c:pt>
                <c:pt idx="343">
                  <c:v>45117</c:v>
                </c:pt>
                <c:pt idx="344">
                  <c:v>45118</c:v>
                </c:pt>
                <c:pt idx="345">
                  <c:v>45119</c:v>
                </c:pt>
                <c:pt idx="346">
                  <c:v>45120</c:v>
                </c:pt>
                <c:pt idx="347">
                  <c:v>45121</c:v>
                </c:pt>
                <c:pt idx="348">
                  <c:v>45122</c:v>
                </c:pt>
                <c:pt idx="349">
                  <c:v>45123</c:v>
                </c:pt>
                <c:pt idx="350">
                  <c:v>45124</c:v>
                </c:pt>
                <c:pt idx="351">
                  <c:v>45125</c:v>
                </c:pt>
                <c:pt idx="352">
                  <c:v>45126</c:v>
                </c:pt>
                <c:pt idx="353">
                  <c:v>45127</c:v>
                </c:pt>
                <c:pt idx="354">
                  <c:v>45128</c:v>
                </c:pt>
                <c:pt idx="355">
                  <c:v>45129</c:v>
                </c:pt>
                <c:pt idx="356">
                  <c:v>45130</c:v>
                </c:pt>
                <c:pt idx="357">
                  <c:v>45131</c:v>
                </c:pt>
                <c:pt idx="358">
                  <c:v>45132</c:v>
                </c:pt>
                <c:pt idx="359">
                  <c:v>45133</c:v>
                </c:pt>
                <c:pt idx="360">
                  <c:v>45134</c:v>
                </c:pt>
                <c:pt idx="361">
                  <c:v>45135</c:v>
                </c:pt>
                <c:pt idx="362">
                  <c:v>45136</c:v>
                </c:pt>
                <c:pt idx="363">
                  <c:v>45137</c:v>
                </c:pt>
                <c:pt idx="364">
                  <c:v>45138</c:v>
                </c:pt>
                <c:pt idx="365">
                  <c:v>45139</c:v>
                </c:pt>
                <c:pt idx="366">
                  <c:v>45140</c:v>
                </c:pt>
                <c:pt idx="367">
                  <c:v>45141</c:v>
                </c:pt>
                <c:pt idx="368">
                  <c:v>45142</c:v>
                </c:pt>
                <c:pt idx="369">
                  <c:v>45143</c:v>
                </c:pt>
                <c:pt idx="370">
                  <c:v>45144</c:v>
                </c:pt>
                <c:pt idx="371">
                  <c:v>45145</c:v>
                </c:pt>
                <c:pt idx="372">
                  <c:v>45146</c:v>
                </c:pt>
                <c:pt idx="373">
                  <c:v>45147</c:v>
                </c:pt>
                <c:pt idx="374">
                  <c:v>45148</c:v>
                </c:pt>
                <c:pt idx="375">
                  <c:v>45149</c:v>
                </c:pt>
                <c:pt idx="376">
                  <c:v>45150</c:v>
                </c:pt>
                <c:pt idx="377">
                  <c:v>45151</c:v>
                </c:pt>
                <c:pt idx="378">
                  <c:v>45152</c:v>
                </c:pt>
                <c:pt idx="379">
                  <c:v>45153</c:v>
                </c:pt>
                <c:pt idx="380">
                  <c:v>45154</c:v>
                </c:pt>
                <c:pt idx="381">
                  <c:v>45155</c:v>
                </c:pt>
                <c:pt idx="382">
                  <c:v>45156</c:v>
                </c:pt>
                <c:pt idx="383">
                  <c:v>45157</c:v>
                </c:pt>
                <c:pt idx="384">
                  <c:v>45158</c:v>
                </c:pt>
                <c:pt idx="385">
                  <c:v>45159</c:v>
                </c:pt>
                <c:pt idx="386">
                  <c:v>45160</c:v>
                </c:pt>
                <c:pt idx="387">
                  <c:v>45161</c:v>
                </c:pt>
                <c:pt idx="388">
                  <c:v>45162</c:v>
                </c:pt>
                <c:pt idx="389">
                  <c:v>45163</c:v>
                </c:pt>
                <c:pt idx="390">
                  <c:v>45164</c:v>
                </c:pt>
                <c:pt idx="391">
                  <c:v>45165</c:v>
                </c:pt>
                <c:pt idx="392">
                  <c:v>45166</c:v>
                </c:pt>
                <c:pt idx="393">
                  <c:v>45167</c:v>
                </c:pt>
                <c:pt idx="394">
                  <c:v>45168</c:v>
                </c:pt>
                <c:pt idx="395">
                  <c:v>45169</c:v>
                </c:pt>
              </c:numCache>
            </c:numRef>
          </c:cat>
          <c:val>
            <c:numRef>
              <c:f>CRRAH_Only!$O$2:$O$397</c:f>
              <c:numCache>
                <c:formatCode>_(* #,##0.00_);_(* \(#,##0.00\);_(* "-"??_);_(@_)</c:formatCode>
                <c:ptCount val="396"/>
                <c:pt idx="0">
                  <c:v>-6452028.8200000012</c:v>
                </c:pt>
                <c:pt idx="1">
                  <c:v>-6427445.9100000001</c:v>
                </c:pt>
                <c:pt idx="2">
                  <c:v>-5683935.6200000001</c:v>
                </c:pt>
                <c:pt idx="3">
                  <c:v>-5525561.0099999998</c:v>
                </c:pt>
                <c:pt idx="4">
                  <c:v>-5464159.1099999994</c:v>
                </c:pt>
                <c:pt idx="5">
                  <c:v>-5717459.1499999985</c:v>
                </c:pt>
                <c:pt idx="6">
                  <c:v>-6156702.4000000013</c:v>
                </c:pt>
                <c:pt idx="7">
                  <c:v>-6156702.3999999994</c:v>
                </c:pt>
                <c:pt idx="8">
                  <c:v>-6152543.6100000003</c:v>
                </c:pt>
                <c:pt idx="9">
                  <c:v>-5528555.870000001</c:v>
                </c:pt>
                <c:pt idx="10">
                  <c:v>-5161231.0200000005</c:v>
                </c:pt>
                <c:pt idx="11">
                  <c:v>-4679449.5900000008</c:v>
                </c:pt>
                <c:pt idx="12">
                  <c:v>-4513770.5999999996</c:v>
                </c:pt>
                <c:pt idx="13">
                  <c:v>-4629920.2599999988</c:v>
                </c:pt>
                <c:pt idx="14">
                  <c:v>-4629920.2600000007</c:v>
                </c:pt>
                <c:pt idx="15">
                  <c:v>-3622992.6700000009</c:v>
                </c:pt>
                <c:pt idx="16">
                  <c:v>-2735499.9299999997</c:v>
                </c:pt>
                <c:pt idx="17">
                  <c:v>-2550192.2200000011</c:v>
                </c:pt>
                <c:pt idx="18">
                  <c:v>-2385783.2599999998</c:v>
                </c:pt>
                <c:pt idx="19">
                  <c:v>-2407466.5799999991</c:v>
                </c:pt>
                <c:pt idx="20">
                  <c:v>-2451077.9099999997</c:v>
                </c:pt>
                <c:pt idx="21">
                  <c:v>-2451077.9099999992</c:v>
                </c:pt>
                <c:pt idx="22">
                  <c:v>-2367558.4299999997</c:v>
                </c:pt>
                <c:pt idx="23">
                  <c:v>-2216621.9600000009</c:v>
                </c:pt>
                <c:pt idx="24">
                  <c:v>-1939667.89</c:v>
                </c:pt>
                <c:pt idx="25">
                  <c:v>-1500424.64</c:v>
                </c:pt>
                <c:pt idx="26">
                  <c:v>-1425593.25</c:v>
                </c:pt>
                <c:pt idx="27">
                  <c:v>-1445061.5599999994</c:v>
                </c:pt>
                <c:pt idx="28">
                  <c:v>-1475921.88</c:v>
                </c:pt>
                <c:pt idx="29">
                  <c:v>-1413208.3000000003</c:v>
                </c:pt>
                <c:pt idx="30">
                  <c:v>-956304.4800000001</c:v>
                </c:pt>
                <c:pt idx="31">
                  <c:v>-852355.54999999981</c:v>
                </c:pt>
                <c:pt idx="32">
                  <c:v>-907086.01</c:v>
                </c:pt>
                <c:pt idx="33">
                  <c:v>-969954.78</c:v>
                </c:pt>
                <c:pt idx="34">
                  <c:v>-1057384.7</c:v>
                </c:pt>
                <c:pt idx="35">
                  <c:v>-1057384.7</c:v>
                </c:pt>
                <c:pt idx="36">
                  <c:v>-996248.21</c:v>
                </c:pt>
                <c:pt idx="37">
                  <c:v>-817863.83999999973</c:v>
                </c:pt>
                <c:pt idx="38">
                  <c:v>-698487.1399999999</c:v>
                </c:pt>
                <c:pt idx="39">
                  <c:v>-728733.54999999993</c:v>
                </c:pt>
                <c:pt idx="40">
                  <c:v>-1817132.0799999998</c:v>
                </c:pt>
                <c:pt idx="41">
                  <c:v>-2186291.6699999995</c:v>
                </c:pt>
                <c:pt idx="42">
                  <c:v>-2186291.67</c:v>
                </c:pt>
                <c:pt idx="43">
                  <c:v>-2424880.5299999998</c:v>
                </c:pt>
                <c:pt idx="44">
                  <c:v>-2380534.02</c:v>
                </c:pt>
                <c:pt idx="45">
                  <c:v>-2250805.4400000004</c:v>
                </c:pt>
                <c:pt idx="46">
                  <c:v>-2380838.25</c:v>
                </c:pt>
                <c:pt idx="47">
                  <c:v>-3069540.2100000004</c:v>
                </c:pt>
                <c:pt idx="48">
                  <c:v>-3234435.74</c:v>
                </c:pt>
                <c:pt idx="49">
                  <c:v>-3234435.7399999988</c:v>
                </c:pt>
                <c:pt idx="50">
                  <c:v>-3415339.89</c:v>
                </c:pt>
                <c:pt idx="51">
                  <c:v>-3244459.7700000005</c:v>
                </c:pt>
                <c:pt idx="52">
                  <c:v>-3210755.49</c:v>
                </c:pt>
                <c:pt idx="53">
                  <c:v>-3244594.2999999993</c:v>
                </c:pt>
                <c:pt idx="54">
                  <c:v>-3768820.4299999997</c:v>
                </c:pt>
                <c:pt idx="55">
                  <c:v>-4070793.0099999993</c:v>
                </c:pt>
                <c:pt idx="56">
                  <c:v>-4070793.01</c:v>
                </c:pt>
                <c:pt idx="57">
                  <c:v>-4118362.4200000013</c:v>
                </c:pt>
                <c:pt idx="58">
                  <c:v>-3252997.2800000003</c:v>
                </c:pt>
                <c:pt idx="59">
                  <c:v>-2995761.23</c:v>
                </c:pt>
                <c:pt idx="60">
                  <c:v>-2692112.83</c:v>
                </c:pt>
                <c:pt idx="61">
                  <c:v>-2873383.06</c:v>
                </c:pt>
                <c:pt idx="62">
                  <c:v>-3403354.0199999996</c:v>
                </c:pt>
                <c:pt idx="63">
                  <c:v>-3403354.02</c:v>
                </c:pt>
                <c:pt idx="64">
                  <c:v>-3677493.3200000008</c:v>
                </c:pt>
                <c:pt idx="65">
                  <c:v>-3171690.89</c:v>
                </c:pt>
                <c:pt idx="66">
                  <c:v>-2957931.04</c:v>
                </c:pt>
                <c:pt idx="67">
                  <c:v>-2945043.31</c:v>
                </c:pt>
                <c:pt idx="68">
                  <c:v>-3514280.1999999997</c:v>
                </c:pt>
                <c:pt idx="69">
                  <c:v>-3772448.8500000006</c:v>
                </c:pt>
                <c:pt idx="70">
                  <c:v>-3772448.8500000006</c:v>
                </c:pt>
                <c:pt idx="71">
                  <c:v>-3774331.6100000008</c:v>
                </c:pt>
                <c:pt idx="72">
                  <c:v>-3339993.32</c:v>
                </c:pt>
                <c:pt idx="73">
                  <c:v>-3162675.560000001</c:v>
                </c:pt>
                <c:pt idx="74">
                  <c:v>-3013960.3499999996</c:v>
                </c:pt>
                <c:pt idx="75">
                  <c:v>-5552315.2600000007</c:v>
                </c:pt>
                <c:pt idx="76">
                  <c:v>-5769706.0899999989</c:v>
                </c:pt>
                <c:pt idx="77">
                  <c:v>-5769706.0900000017</c:v>
                </c:pt>
                <c:pt idx="78">
                  <c:v>-5986411.7199999997</c:v>
                </c:pt>
                <c:pt idx="79">
                  <c:v>-5761779.4200000027</c:v>
                </c:pt>
                <c:pt idx="80">
                  <c:v>-5566552.6300000008</c:v>
                </c:pt>
                <c:pt idx="81">
                  <c:v>-5519549.7399999974</c:v>
                </c:pt>
                <c:pt idx="82">
                  <c:v>-5816723.6200000001</c:v>
                </c:pt>
                <c:pt idx="83">
                  <c:v>-6076651.9700000007</c:v>
                </c:pt>
                <c:pt idx="84">
                  <c:v>-6076651.9699999988</c:v>
                </c:pt>
                <c:pt idx="85">
                  <c:v>-6267881.8000000007</c:v>
                </c:pt>
                <c:pt idx="86">
                  <c:v>-5624959.4000000004</c:v>
                </c:pt>
                <c:pt idx="87">
                  <c:v>-5486451.6300000008</c:v>
                </c:pt>
                <c:pt idx="88">
                  <c:v>-5867493.4300000016</c:v>
                </c:pt>
                <c:pt idx="89">
                  <c:v>-6982998.7200000007</c:v>
                </c:pt>
                <c:pt idx="90">
                  <c:v>-7442818.7299999995</c:v>
                </c:pt>
                <c:pt idx="91">
                  <c:v>-7442818.7299999977</c:v>
                </c:pt>
                <c:pt idx="92">
                  <c:v>-7923730.2800000012</c:v>
                </c:pt>
                <c:pt idx="93">
                  <c:v>-5716861.5699999984</c:v>
                </c:pt>
                <c:pt idx="94">
                  <c:v>-5263948.2199999988</c:v>
                </c:pt>
                <c:pt idx="95">
                  <c:v>-5391338.9500000002</c:v>
                </c:pt>
                <c:pt idx="96">
                  <c:v>-6446990.1100000013</c:v>
                </c:pt>
                <c:pt idx="97">
                  <c:v>-6671228.0199999996</c:v>
                </c:pt>
                <c:pt idx="98">
                  <c:v>-6671228.0200000005</c:v>
                </c:pt>
                <c:pt idx="99">
                  <c:v>-6367142.3400000008</c:v>
                </c:pt>
                <c:pt idx="100">
                  <c:v>-5777149.0699999984</c:v>
                </c:pt>
                <c:pt idx="101">
                  <c:v>-5646328.0399999991</c:v>
                </c:pt>
                <c:pt idx="102">
                  <c:v>-5628020.7400000012</c:v>
                </c:pt>
                <c:pt idx="103">
                  <c:v>-6873811.8400000026</c:v>
                </c:pt>
                <c:pt idx="104">
                  <c:v>-6873811.8400000017</c:v>
                </c:pt>
                <c:pt idx="105">
                  <c:v>-6873811.8400000008</c:v>
                </c:pt>
                <c:pt idx="106">
                  <c:v>-6234601.3899999997</c:v>
                </c:pt>
                <c:pt idx="107">
                  <c:v>-5120916.01</c:v>
                </c:pt>
                <c:pt idx="108">
                  <c:v>-5282086.34</c:v>
                </c:pt>
                <c:pt idx="109">
                  <c:v>-6922361.7400000002</c:v>
                </c:pt>
                <c:pt idx="110">
                  <c:v>-7255894.6200000001</c:v>
                </c:pt>
                <c:pt idx="111">
                  <c:v>-7255894.620000001</c:v>
                </c:pt>
                <c:pt idx="112">
                  <c:v>-7255894.620000001</c:v>
                </c:pt>
                <c:pt idx="113">
                  <c:v>-6911113.0600000005</c:v>
                </c:pt>
                <c:pt idx="114">
                  <c:v>-6260113.5500000017</c:v>
                </c:pt>
                <c:pt idx="115">
                  <c:v>-7508907.0800000038</c:v>
                </c:pt>
                <c:pt idx="116">
                  <c:v>-7284669.1699999999</c:v>
                </c:pt>
                <c:pt idx="117">
                  <c:v>-7611980.0800000001</c:v>
                </c:pt>
                <c:pt idx="118">
                  <c:v>-7941968.4700000007</c:v>
                </c:pt>
                <c:pt idx="119">
                  <c:v>-7941968.4700000016</c:v>
                </c:pt>
                <c:pt idx="120">
                  <c:v>-7924256.790000001</c:v>
                </c:pt>
                <c:pt idx="121">
                  <c:v>-6627266.4799999995</c:v>
                </c:pt>
                <c:pt idx="122">
                  <c:v>-6335228.0600000015</c:v>
                </c:pt>
                <c:pt idx="123">
                  <c:v>-6544331.3599999966</c:v>
                </c:pt>
                <c:pt idx="124">
                  <c:v>-7640681.9200000009</c:v>
                </c:pt>
                <c:pt idx="125">
                  <c:v>-8387532.5900000008</c:v>
                </c:pt>
                <c:pt idx="126">
                  <c:v>-8387532.5899999999</c:v>
                </c:pt>
                <c:pt idx="127">
                  <c:v>-8440464.4400000013</c:v>
                </c:pt>
                <c:pt idx="128">
                  <c:v>-6956346.6700000018</c:v>
                </c:pt>
                <c:pt idx="129">
                  <c:v>-6340369.0299999993</c:v>
                </c:pt>
                <c:pt idx="130">
                  <c:v>-5791771.7799999993</c:v>
                </c:pt>
                <c:pt idx="131">
                  <c:v>-6286471.4399999985</c:v>
                </c:pt>
                <c:pt idx="132">
                  <c:v>-6468736.4399999995</c:v>
                </c:pt>
                <c:pt idx="133">
                  <c:v>-6468736.4399999976</c:v>
                </c:pt>
                <c:pt idx="134">
                  <c:v>-5947835.7700000005</c:v>
                </c:pt>
                <c:pt idx="135">
                  <c:v>-4533074.4399999995</c:v>
                </c:pt>
                <c:pt idx="136">
                  <c:v>-4026881.14</c:v>
                </c:pt>
                <c:pt idx="137">
                  <c:v>-3876956.370000001</c:v>
                </c:pt>
                <c:pt idx="138">
                  <c:v>-6976304.5700000003</c:v>
                </c:pt>
                <c:pt idx="139">
                  <c:v>-7505035.790000001</c:v>
                </c:pt>
                <c:pt idx="140">
                  <c:v>-7505035.790000001</c:v>
                </c:pt>
                <c:pt idx="141">
                  <c:v>-7295932.4899999993</c:v>
                </c:pt>
                <c:pt idx="142">
                  <c:v>-6842792.3700000001</c:v>
                </c:pt>
                <c:pt idx="143">
                  <c:v>-6374655.030000004</c:v>
                </c:pt>
                <c:pt idx="144">
                  <c:v>-6808507.8799999999</c:v>
                </c:pt>
                <c:pt idx="145">
                  <c:v>-6661342.879999999</c:v>
                </c:pt>
                <c:pt idx="146">
                  <c:v>-6900780.0700000003</c:v>
                </c:pt>
                <c:pt idx="147">
                  <c:v>-6900780.0700000003</c:v>
                </c:pt>
                <c:pt idx="148">
                  <c:v>-6744252.0699999984</c:v>
                </c:pt>
                <c:pt idx="149">
                  <c:v>-6124517.54</c:v>
                </c:pt>
                <c:pt idx="150">
                  <c:v>-6271473.75</c:v>
                </c:pt>
                <c:pt idx="151">
                  <c:v>-7165690.330000001</c:v>
                </c:pt>
                <c:pt idx="152">
                  <c:v>-7991399.370000002</c:v>
                </c:pt>
                <c:pt idx="153">
                  <c:v>-8556543.9900000002</c:v>
                </c:pt>
                <c:pt idx="154">
                  <c:v>-8556543.9900000002</c:v>
                </c:pt>
                <c:pt idx="155">
                  <c:v>-8556543.9900000002</c:v>
                </c:pt>
                <c:pt idx="156">
                  <c:v>-8376480.3700000001</c:v>
                </c:pt>
                <c:pt idx="157">
                  <c:v>-5425927.7799999984</c:v>
                </c:pt>
                <c:pt idx="158">
                  <c:v>-5053222.8000000007</c:v>
                </c:pt>
                <c:pt idx="159">
                  <c:v>-6871403.0599999987</c:v>
                </c:pt>
                <c:pt idx="160">
                  <c:v>-7088651.3699999992</c:v>
                </c:pt>
                <c:pt idx="161">
                  <c:v>-7480743.5</c:v>
                </c:pt>
                <c:pt idx="162">
                  <c:v>-7480743.4999999991</c:v>
                </c:pt>
                <c:pt idx="163">
                  <c:v>-7305670.4000000022</c:v>
                </c:pt>
                <c:pt idx="164">
                  <c:v>-6259203.8300000001</c:v>
                </c:pt>
                <c:pt idx="165">
                  <c:v>-6640802.9900000002</c:v>
                </c:pt>
                <c:pt idx="166">
                  <c:v>-7371715.8499999996</c:v>
                </c:pt>
                <c:pt idx="167">
                  <c:v>-7628342.4699999988</c:v>
                </c:pt>
                <c:pt idx="168">
                  <c:v>-7628342.4700000007</c:v>
                </c:pt>
                <c:pt idx="169">
                  <c:v>-7343844.580000001</c:v>
                </c:pt>
                <c:pt idx="170">
                  <c:v>-6267363.0000000009</c:v>
                </c:pt>
                <c:pt idx="171">
                  <c:v>-5862003.6699999981</c:v>
                </c:pt>
                <c:pt idx="172">
                  <c:v>-5717712.9400000004</c:v>
                </c:pt>
                <c:pt idx="173">
                  <c:v>-6390121.3499999987</c:v>
                </c:pt>
                <c:pt idx="174">
                  <c:v>-7246355.8399999999</c:v>
                </c:pt>
                <c:pt idx="175">
                  <c:v>-7246355.8400000008</c:v>
                </c:pt>
                <c:pt idx="176">
                  <c:v>-7859367.5200000005</c:v>
                </c:pt>
                <c:pt idx="177">
                  <c:v>-7226096.54</c:v>
                </c:pt>
                <c:pt idx="178">
                  <c:v>-5512456.040000001</c:v>
                </c:pt>
                <c:pt idx="179">
                  <c:v>-5599073.2599999979</c:v>
                </c:pt>
                <c:pt idx="180">
                  <c:v>-6504029.0700000003</c:v>
                </c:pt>
                <c:pt idx="181">
                  <c:v>-6993567.21</c:v>
                </c:pt>
                <c:pt idx="182">
                  <c:v>-6993567.2100000018</c:v>
                </c:pt>
                <c:pt idx="183">
                  <c:v>-7123294.1900000023</c:v>
                </c:pt>
                <c:pt idx="184">
                  <c:v>-6564250.3899999997</c:v>
                </c:pt>
                <c:pt idx="185">
                  <c:v>-6078805.4699999997</c:v>
                </c:pt>
                <c:pt idx="186">
                  <c:v>-5934616.9299999997</c:v>
                </c:pt>
                <c:pt idx="187">
                  <c:v>-6899437.0800000001</c:v>
                </c:pt>
                <c:pt idx="188">
                  <c:v>-7316917.8499999996</c:v>
                </c:pt>
                <c:pt idx="189">
                  <c:v>-7316917.8499999996</c:v>
                </c:pt>
                <c:pt idx="190">
                  <c:v>-7503567.54</c:v>
                </c:pt>
                <c:pt idx="191">
                  <c:v>-6573845.0800000001</c:v>
                </c:pt>
                <c:pt idx="192">
                  <c:v>-6266014.5099999998</c:v>
                </c:pt>
                <c:pt idx="193">
                  <c:v>-5885513.6900000004</c:v>
                </c:pt>
                <c:pt idx="194">
                  <c:v>-6944107.25</c:v>
                </c:pt>
                <c:pt idx="195">
                  <c:v>-7539787.8099999996</c:v>
                </c:pt>
                <c:pt idx="196">
                  <c:v>-7539787.8099999996</c:v>
                </c:pt>
                <c:pt idx="197">
                  <c:v>-8018896.0300000003</c:v>
                </c:pt>
                <c:pt idx="198">
                  <c:v>-7231224.6200000001</c:v>
                </c:pt>
                <c:pt idx="199">
                  <c:v>-6721848.0899999999</c:v>
                </c:pt>
                <c:pt idx="200">
                  <c:v>-6639141.6299999999</c:v>
                </c:pt>
                <c:pt idx="201">
                  <c:v>-7871304.5</c:v>
                </c:pt>
                <c:pt idx="202">
                  <c:v>-8395709.4499999993</c:v>
                </c:pt>
                <c:pt idx="203">
                  <c:v>-8395709.4499999993</c:v>
                </c:pt>
                <c:pt idx="204">
                  <c:v>-8615751.9299999997</c:v>
                </c:pt>
                <c:pt idx="205">
                  <c:v>-7685856.1100000003</c:v>
                </c:pt>
                <c:pt idx="206">
                  <c:v>-7394305.1600000001</c:v>
                </c:pt>
                <c:pt idx="207">
                  <c:v>-7420446.3499999996</c:v>
                </c:pt>
                <c:pt idx="208">
                  <c:v>-9386130.4299999997</c:v>
                </c:pt>
                <c:pt idx="209">
                  <c:v>-9904530.4900000002</c:v>
                </c:pt>
                <c:pt idx="210">
                  <c:v>-9904530.4900000002</c:v>
                </c:pt>
                <c:pt idx="211">
                  <c:v>-10226387.640000001</c:v>
                </c:pt>
                <c:pt idx="212">
                  <c:v>-9021877.9600000009</c:v>
                </c:pt>
                <c:pt idx="213">
                  <c:v>-8554782.4000000004</c:v>
                </c:pt>
                <c:pt idx="214">
                  <c:v>-8894990.3199999984</c:v>
                </c:pt>
                <c:pt idx="215">
                  <c:v>-13019408.459999997</c:v>
                </c:pt>
                <c:pt idx="216">
                  <c:v>-13373582.810000004</c:v>
                </c:pt>
                <c:pt idx="217">
                  <c:v>-13373582.810000004</c:v>
                </c:pt>
                <c:pt idx="218">
                  <c:v>-13631361.68</c:v>
                </c:pt>
                <c:pt idx="219">
                  <c:v>-12493651.660000002</c:v>
                </c:pt>
                <c:pt idx="220">
                  <c:v>-12135234.880000003</c:v>
                </c:pt>
                <c:pt idx="221">
                  <c:v>-12479540.310000001</c:v>
                </c:pt>
                <c:pt idx="222">
                  <c:v>-14599877.229999999</c:v>
                </c:pt>
                <c:pt idx="223">
                  <c:v>-15411912.269999998</c:v>
                </c:pt>
                <c:pt idx="224">
                  <c:v>-15411912.269999998</c:v>
                </c:pt>
                <c:pt idx="225">
                  <c:v>-15985034.460000003</c:v>
                </c:pt>
                <c:pt idx="226">
                  <c:v>-14071996.73</c:v>
                </c:pt>
                <c:pt idx="227">
                  <c:v>-13556641.710000003</c:v>
                </c:pt>
                <c:pt idx="228">
                  <c:v>-13745048.860000003</c:v>
                </c:pt>
                <c:pt idx="229">
                  <c:v>-15394837.309999999</c:v>
                </c:pt>
                <c:pt idx="230">
                  <c:v>-15913179.100000005</c:v>
                </c:pt>
                <c:pt idx="231">
                  <c:v>-15913179.100000001</c:v>
                </c:pt>
                <c:pt idx="232">
                  <c:v>-15567580.120000001</c:v>
                </c:pt>
                <c:pt idx="233">
                  <c:v>-13324532.459999999</c:v>
                </c:pt>
                <c:pt idx="234">
                  <c:v>-10660188.229999999</c:v>
                </c:pt>
                <c:pt idx="235">
                  <c:v>-11045680.970000003</c:v>
                </c:pt>
                <c:pt idx="236">
                  <c:v>-13452779.810000004</c:v>
                </c:pt>
                <c:pt idx="237">
                  <c:v>-14451808.98</c:v>
                </c:pt>
                <c:pt idx="238">
                  <c:v>-14451808.980000002</c:v>
                </c:pt>
                <c:pt idx="239">
                  <c:v>-14059058.460000001</c:v>
                </c:pt>
                <c:pt idx="240">
                  <c:v>-12024719.52</c:v>
                </c:pt>
                <c:pt idx="241">
                  <c:v>-11377962.469999997</c:v>
                </c:pt>
                <c:pt idx="242">
                  <c:v>-10723247.099999998</c:v>
                </c:pt>
                <c:pt idx="243">
                  <c:v>-10809410.949999997</c:v>
                </c:pt>
                <c:pt idx="244">
                  <c:v>-10991867.199999999</c:v>
                </c:pt>
                <c:pt idx="245">
                  <c:v>-10991867.199999999</c:v>
                </c:pt>
                <c:pt idx="246">
                  <c:v>-10662154.480000002</c:v>
                </c:pt>
                <c:pt idx="247">
                  <c:v>-8945210.3899999987</c:v>
                </c:pt>
                <c:pt idx="248">
                  <c:v>-8214775.21</c:v>
                </c:pt>
                <c:pt idx="249">
                  <c:v>-8227381.6399999997</c:v>
                </c:pt>
                <c:pt idx="250">
                  <c:v>-9582328.9399999976</c:v>
                </c:pt>
                <c:pt idx="251">
                  <c:v>-10121681.389999999</c:v>
                </c:pt>
                <c:pt idx="252">
                  <c:v>-10121681.390000001</c:v>
                </c:pt>
                <c:pt idx="253">
                  <c:v>-9976438.4000000004</c:v>
                </c:pt>
                <c:pt idx="254">
                  <c:v>-7769855.0999999996</c:v>
                </c:pt>
                <c:pt idx="255">
                  <c:v>-6904729.0100000016</c:v>
                </c:pt>
                <c:pt idx="256">
                  <c:v>-6530816.459999999</c:v>
                </c:pt>
                <c:pt idx="257">
                  <c:v>-8452542.6300000008</c:v>
                </c:pt>
                <c:pt idx="258">
                  <c:v>-8722288.3399999999</c:v>
                </c:pt>
                <c:pt idx="259">
                  <c:v>-8722288.3400000017</c:v>
                </c:pt>
                <c:pt idx="260">
                  <c:v>-8875480.0599999968</c:v>
                </c:pt>
                <c:pt idx="261">
                  <c:v>-7999463.2100000009</c:v>
                </c:pt>
                <c:pt idx="262">
                  <c:v>-7772572.0599999968</c:v>
                </c:pt>
                <c:pt idx="263">
                  <c:v>-7970625.1500000004</c:v>
                </c:pt>
                <c:pt idx="264">
                  <c:v>-9254342.1199999992</c:v>
                </c:pt>
                <c:pt idx="265">
                  <c:v>-9595934.8100000005</c:v>
                </c:pt>
                <c:pt idx="266">
                  <c:v>-9595934.8099999987</c:v>
                </c:pt>
                <c:pt idx="267">
                  <c:v>-9368145.7199999988</c:v>
                </c:pt>
                <c:pt idx="268">
                  <c:v>-7923123.9800000004</c:v>
                </c:pt>
                <c:pt idx="269">
                  <c:v>-7422908.919999999</c:v>
                </c:pt>
                <c:pt idx="270">
                  <c:v>-8083357.5900000008</c:v>
                </c:pt>
                <c:pt idx="271">
                  <c:v>-9737065.6600000001</c:v>
                </c:pt>
                <c:pt idx="272">
                  <c:v>-9945826.5699999984</c:v>
                </c:pt>
                <c:pt idx="273">
                  <c:v>-9945826.5700000003</c:v>
                </c:pt>
                <c:pt idx="274">
                  <c:v>-9570975.7799999993</c:v>
                </c:pt>
                <c:pt idx="275">
                  <c:v>-7712775.25</c:v>
                </c:pt>
                <c:pt idx="276">
                  <c:v>-7173289.75</c:v>
                </c:pt>
                <c:pt idx="277">
                  <c:v>-7335262.3700000001</c:v>
                </c:pt>
                <c:pt idx="278">
                  <c:v>-8229329.7400000002</c:v>
                </c:pt>
                <c:pt idx="279">
                  <c:v>-8319273.7199999997</c:v>
                </c:pt>
                <c:pt idx="280">
                  <c:v>-8319273.7199999997</c:v>
                </c:pt>
                <c:pt idx="281">
                  <c:v>-7986887.21</c:v>
                </c:pt>
                <c:pt idx="282">
                  <c:v>-6656838.54</c:v>
                </c:pt>
                <c:pt idx="283">
                  <c:v>-6326075.75</c:v>
                </c:pt>
                <c:pt idx="284">
                  <c:v>-6023700.9699999997</c:v>
                </c:pt>
                <c:pt idx="285">
                  <c:v>-5966540.9900000002</c:v>
                </c:pt>
                <c:pt idx="286">
                  <c:v>-6028054.6900000004</c:v>
                </c:pt>
                <c:pt idx="287">
                  <c:v>-6028054.6900000004</c:v>
                </c:pt>
                <c:pt idx="288">
                  <c:v>-4940217.5</c:v>
                </c:pt>
                <c:pt idx="289">
                  <c:v>-3186752.38</c:v>
                </c:pt>
                <c:pt idx="290">
                  <c:v>-2692085.33</c:v>
                </c:pt>
                <c:pt idx="291">
                  <c:v>-2483324.42</c:v>
                </c:pt>
                <c:pt idx="292">
                  <c:v>-2407084.2799999998</c:v>
                </c:pt>
                <c:pt idx="293">
                  <c:v>-2592488.02</c:v>
                </c:pt>
                <c:pt idx="294">
                  <c:v>-2647136.44</c:v>
                </c:pt>
                <c:pt idx="295">
                  <c:v>-2215418.11</c:v>
                </c:pt>
                <c:pt idx="296">
                  <c:v>-1132978.77</c:v>
                </c:pt>
                <c:pt idx="297">
                  <c:v>-1082518.21</c:v>
                </c:pt>
                <c:pt idx="298">
                  <c:v>-1324613.53</c:v>
                </c:pt>
                <c:pt idx="299">
                  <c:v>-1313152.56</c:v>
                </c:pt>
                <c:pt idx="300">
                  <c:v>-1335281.03</c:v>
                </c:pt>
                <c:pt idx="301">
                  <c:v>-1335281.03</c:v>
                </c:pt>
                <c:pt idx="302">
                  <c:v>-1296063.1200000001</c:v>
                </c:pt>
                <c:pt idx="303">
                  <c:v>-1103608.19</c:v>
                </c:pt>
                <c:pt idx="304">
                  <c:v>-1050063.97</c:v>
                </c:pt>
                <c:pt idx="305">
                  <c:v>-1048960.19</c:v>
                </c:pt>
                <c:pt idx="306">
                  <c:v>-1554098.1299999997</c:v>
                </c:pt>
                <c:pt idx="307">
                  <c:v>-1849754.17</c:v>
                </c:pt>
                <c:pt idx="308">
                  <c:v>-1849754.1700000004</c:v>
                </c:pt>
                <c:pt idx="309">
                  <c:v>-2303710.0699999998</c:v>
                </c:pt>
                <c:pt idx="310">
                  <c:v>-2221496.69</c:v>
                </c:pt>
                <c:pt idx="311">
                  <c:v>-2129684.38</c:v>
                </c:pt>
                <c:pt idx="312">
                  <c:v>-2323395.3699999996</c:v>
                </c:pt>
                <c:pt idx="313">
                  <c:v>-3783356.1799999997</c:v>
                </c:pt>
                <c:pt idx="314">
                  <c:v>-4666920.3900000015</c:v>
                </c:pt>
                <c:pt idx="315">
                  <c:v>-4666920.3899999987</c:v>
                </c:pt>
                <c:pt idx="316">
                  <c:v>-5028308.05</c:v>
                </c:pt>
                <c:pt idx="317">
                  <c:v>-4696268.7499999972</c:v>
                </c:pt>
                <c:pt idx="318">
                  <c:v>-4673290.4199999971</c:v>
                </c:pt>
                <c:pt idx="319">
                  <c:v>-4908797.2699999968</c:v>
                </c:pt>
                <c:pt idx="320">
                  <c:v>-6488677.9600000009</c:v>
                </c:pt>
                <c:pt idx="321">
                  <c:v>-7022562.7200000007</c:v>
                </c:pt>
                <c:pt idx="322">
                  <c:v>-7022562.7200000025</c:v>
                </c:pt>
                <c:pt idx="323">
                  <c:v>-7432575.6199999982</c:v>
                </c:pt>
                <c:pt idx="324">
                  <c:v>-6991857.5299999993</c:v>
                </c:pt>
                <c:pt idx="325">
                  <c:v>-6815473.75</c:v>
                </c:pt>
                <c:pt idx="326">
                  <c:v>-6819240.4199999999</c:v>
                </c:pt>
                <c:pt idx="327">
                  <c:v>-6997042.8200000003</c:v>
                </c:pt>
                <c:pt idx="328">
                  <c:v>-7236163.46</c:v>
                </c:pt>
                <c:pt idx="329">
                  <c:v>-7236163.459999999</c:v>
                </c:pt>
                <c:pt idx="330">
                  <c:v>-6959053.4999999991</c:v>
                </c:pt>
                <c:pt idx="331">
                  <c:v>-5962537.7199999997</c:v>
                </c:pt>
                <c:pt idx="332">
                  <c:v>-5506920.9899999993</c:v>
                </c:pt>
                <c:pt idx="333">
                  <c:v>-5048187.76</c:v>
                </c:pt>
                <c:pt idx="334">
                  <c:v>-4952722.93</c:v>
                </c:pt>
                <c:pt idx="335">
                  <c:v>-5394150.8300000001</c:v>
                </c:pt>
                <c:pt idx="336">
                  <c:v>-5394150.8300000001</c:v>
                </c:pt>
                <c:pt idx="337">
                  <c:v>-5154976.7000000011</c:v>
                </c:pt>
                <c:pt idx="338">
                  <c:v>-4268625.83</c:v>
                </c:pt>
                <c:pt idx="339">
                  <c:v>-3657231.75</c:v>
                </c:pt>
                <c:pt idx="340">
                  <c:v>-3798099.48</c:v>
                </c:pt>
                <c:pt idx="341">
                  <c:v>-5311657.08</c:v>
                </c:pt>
                <c:pt idx="342">
                  <c:v>-5919077.7000000011</c:v>
                </c:pt>
                <c:pt idx="343">
                  <c:v>-5919077.7000000011</c:v>
                </c:pt>
                <c:pt idx="344">
                  <c:v>-6159844.6899999976</c:v>
                </c:pt>
                <c:pt idx="345">
                  <c:v>-6159844.6899999985</c:v>
                </c:pt>
                <c:pt idx="346">
                  <c:v>-5540309.6600000001</c:v>
                </c:pt>
                <c:pt idx="347">
                  <c:v>-5823697.3300000019</c:v>
                </c:pt>
                <c:pt idx="348">
                  <c:v>-6678594.8399999999</c:v>
                </c:pt>
                <c:pt idx="349">
                  <c:v>-6955979.6099999994</c:v>
                </c:pt>
                <c:pt idx="350">
                  <c:v>-6955979.6099999975</c:v>
                </c:pt>
                <c:pt idx="351">
                  <c:v>-7179395.1800000016</c:v>
                </c:pt>
                <c:pt idx="352">
                  <c:v>-6751536.4800000014</c:v>
                </c:pt>
                <c:pt idx="353">
                  <c:v>-6751536.4800000014</c:v>
                </c:pt>
                <c:pt idx="354">
                  <c:v>-6519396.1600000011</c:v>
                </c:pt>
                <c:pt idx="355">
                  <c:v>-7032866.79</c:v>
                </c:pt>
                <c:pt idx="356">
                  <c:v>-7306182.4100000001</c:v>
                </c:pt>
                <c:pt idx="357">
                  <c:v>-7306182.4100000001</c:v>
                </c:pt>
                <c:pt idx="358">
                  <c:v>-6921771.9800000023</c:v>
                </c:pt>
                <c:pt idx="359">
                  <c:v>-5339941.6700000009</c:v>
                </c:pt>
                <c:pt idx="360">
                  <c:v>-4943214.6700000009</c:v>
                </c:pt>
                <c:pt idx="361">
                  <c:v>-4711298.3100000015</c:v>
                </c:pt>
                <c:pt idx="362">
                  <c:v>-8103903.3100000005</c:v>
                </c:pt>
                <c:pt idx="363">
                  <c:v>-8762328.5799999982</c:v>
                </c:pt>
                <c:pt idx="364">
                  <c:v>-8762328.5799999982</c:v>
                </c:pt>
                <c:pt idx="365">
                  <c:v>-9464230</c:v>
                </c:pt>
                <c:pt idx="366">
                  <c:v>-8731746.4000000004</c:v>
                </c:pt>
                <c:pt idx="367">
                  <c:v>-8507612.6600000039</c:v>
                </c:pt>
                <c:pt idx="368">
                  <c:v>-11067009.879999999</c:v>
                </c:pt>
                <c:pt idx="369">
                  <c:v>-15199862.010000002</c:v>
                </c:pt>
                <c:pt idx="370">
                  <c:v>-17145638.630000003</c:v>
                </c:pt>
                <c:pt idx="371">
                  <c:v>-17145638.630000003</c:v>
                </c:pt>
                <c:pt idx="372">
                  <c:v>-18250588.09</c:v>
                </c:pt>
                <c:pt idx="373">
                  <c:v>-17684074.890000004</c:v>
                </c:pt>
                <c:pt idx="374">
                  <c:v>-17295689.560000002</c:v>
                </c:pt>
                <c:pt idx="375">
                  <c:v>-19933365.759999998</c:v>
                </c:pt>
                <c:pt idx="376">
                  <c:v>-22636137.780000001</c:v>
                </c:pt>
                <c:pt idx="377">
                  <c:v>-23273349.859999996</c:v>
                </c:pt>
                <c:pt idx="378">
                  <c:v>-23273349.859999999</c:v>
                </c:pt>
                <c:pt idx="379">
                  <c:v>-23436752.559999995</c:v>
                </c:pt>
                <c:pt idx="380">
                  <c:v>-20634174.530000001</c:v>
                </c:pt>
                <c:pt idx="381">
                  <c:v>-19522425.820000004</c:v>
                </c:pt>
                <c:pt idx="382">
                  <c:v>-19876733.399999999</c:v>
                </c:pt>
                <c:pt idx="383">
                  <c:v>-22148775.93</c:v>
                </c:pt>
                <c:pt idx="384">
                  <c:v>-22368056.82</c:v>
                </c:pt>
                <c:pt idx="385">
                  <c:v>-22368056.82</c:v>
                </c:pt>
                <c:pt idx="386">
                  <c:v>-19881347.740000002</c:v>
                </c:pt>
                <c:pt idx="387">
                  <c:v>-16509022.930000002</c:v>
                </c:pt>
                <c:pt idx="388">
                  <c:v>-15461918.919999998</c:v>
                </c:pt>
                <c:pt idx="389">
                  <c:v>-13516142.299999997</c:v>
                </c:pt>
                <c:pt idx="390">
                  <c:v>-14002560.279999999</c:v>
                </c:pt>
                <c:pt idx="391">
                  <c:v>-14731426.010000002</c:v>
                </c:pt>
                <c:pt idx="392">
                  <c:v>-15413376.74</c:v>
                </c:pt>
                <c:pt idx="393">
                  <c:v>-12502384.920000002</c:v>
                </c:pt>
                <c:pt idx="394">
                  <c:v>-9970952.5800000001</c:v>
                </c:pt>
                <c:pt idx="395">
                  <c:v>-10438636.660000002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62-455D-A48C-BA58B3C59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98641590262296"/>
          <c:y val="0.87422814497721502"/>
          <c:w val="0.52274513762702735"/>
          <c:h val="8.4929800530344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6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75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6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6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74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0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72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2438400"/>
            <a:ext cx="564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6770"/>
                </a:solidFill>
                <a:cs typeface="Times New Roman" panose="02020603050405020304" pitchFamily="18" charset="0"/>
              </a:rPr>
              <a:t>Credit Exposure Update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3276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Market Credit Work Group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ERCOT Public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October 2023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August 2022 -  August 2023 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730141"/>
            <a:ext cx="4714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*TPEA exceeds invoice exposure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*TPEA adjusted to exclude short pay entities eliminating data skew</a:t>
            </a:r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26E3E8B-6010-800F-1BD6-4DB94143C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168088"/>
              </p:ext>
            </p:extLst>
          </p:nvPr>
        </p:nvGraphicFramePr>
        <p:xfrm>
          <a:off x="495300" y="4524026"/>
          <a:ext cx="815340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224961877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28286173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val="55604886"/>
                    </a:ext>
                  </a:extLst>
                </a:gridCol>
              </a:tblGrid>
              <a:tr h="165037">
                <a:tc>
                  <a:txBody>
                    <a:bodyPr/>
                    <a:lstStyle/>
                    <a:p>
                      <a:r>
                        <a:rPr lang="en-US" sz="900" dirty="0"/>
                        <a:t>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Historical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54974"/>
                  </a:ext>
                </a:extLst>
              </a:tr>
              <a:tr h="189473">
                <a:tc>
                  <a:txBody>
                    <a:bodyPr/>
                    <a:lstStyle/>
                    <a:p>
                      <a:r>
                        <a:rPr lang="en-US" sz="900" dirty="0"/>
                        <a:t>Existing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RTLCNS + UDAA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M1 Days (including current day)  Forward Charge Invoice Amounts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75608"/>
                  </a:ext>
                </a:extLst>
              </a:tr>
              <a:tr h="636089">
                <a:tc>
                  <a:txBody>
                    <a:bodyPr/>
                    <a:lstStyle/>
                    <a:p>
                      <a:r>
                        <a:rPr lang="en-US" sz="900" dirty="0"/>
                        <a:t>New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 Days Back Net Invoice Amounts (Charges &amp; Credits)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M1 Days (including current day)  Forward Net Invoice Amounts (Charges &amp; Credits);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Excluding: 1) Securitization Invoices; 2) CRR Auction Invoices; 3) Subchapter N Funds Distribution 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49271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16E1A59-7B93-41F8-9ACC-BC61AE25E0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736899"/>
              </p:ext>
            </p:extLst>
          </p:nvPr>
        </p:nvGraphicFramePr>
        <p:xfrm>
          <a:off x="495300" y="1219200"/>
          <a:ext cx="8153400" cy="305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555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67274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August 2022 -  August 2023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5485379"/>
            <a:ext cx="3108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*TPEA generally exceeds invoice exposure</a:t>
            </a: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57885C-C0E8-AEBC-3628-E87D4EA65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373795"/>
              </p:ext>
            </p:extLst>
          </p:nvPr>
        </p:nvGraphicFramePr>
        <p:xfrm>
          <a:off x="519546" y="4159296"/>
          <a:ext cx="815340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224961877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28286173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val="55604886"/>
                    </a:ext>
                  </a:extLst>
                </a:gridCol>
              </a:tblGrid>
              <a:tr h="165037">
                <a:tc>
                  <a:txBody>
                    <a:bodyPr/>
                    <a:lstStyle/>
                    <a:p>
                      <a:r>
                        <a:rPr lang="en-US" sz="900" dirty="0"/>
                        <a:t>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Historical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54974"/>
                  </a:ext>
                </a:extLst>
              </a:tr>
              <a:tr h="189473">
                <a:tc>
                  <a:txBody>
                    <a:bodyPr/>
                    <a:lstStyle/>
                    <a:p>
                      <a:r>
                        <a:rPr lang="en-US" sz="900" dirty="0"/>
                        <a:t>Existing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RTLCNS + UDAA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M1 Days (including current day) Forward Charge Invoice Amounts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75608"/>
                  </a:ext>
                </a:extLst>
              </a:tr>
              <a:tr h="636089">
                <a:tc>
                  <a:txBody>
                    <a:bodyPr/>
                    <a:lstStyle/>
                    <a:p>
                      <a:r>
                        <a:rPr lang="en-US" sz="900" dirty="0"/>
                        <a:t>New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 Days Back Net Invoice Amounts (Charges &amp; Credits)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M1 Days (including current day)  Forward Net Invoice Amounts (Charges &amp; Credits);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Excluding: 1) Securitization Invoices; 2) CRR Auction Invoices; 3) Subchapter N Funds Distribution 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49271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A0AAABA-DD7D-4C09-969A-46CB776C17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405058"/>
              </p:ext>
            </p:extLst>
          </p:nvPr>
        </p:nvGraphicFramePr>
        <p:xfrm>
          <a:off x="519547" y="1295400"/>
          <a:ext cx="8153400" cy="25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093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August 2022 -  August 2023 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5437971"/>
            <a:ext cx="4836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Invoice exposure generally exceeds TPEA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TPEA adjusted to exclude short pay entities eliminating data skew </a:t>
            </a:r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91221B2-FE49-3408-EF37-5D62C7A88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48308"/>
              </p:ext>
            </p:extLst>
          </p:nvPr>
        </p:nvGraphicFramePr>
        <p:xfrm>
          <a:off x="519546" y="4159296"/>
          <a:ext cx="815340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224961877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28286173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val="55604886"/>
                    </a:ext>
                  </a:extLst>
                </a:gridCol>
              </a:tblGrid>
              <a:tr h="165037">
                <a:tc>
                  <a:txBody>
                    <a:bodyPr/>
                    <a:lstStyle/>
                    <a:p>
                      <a:r>
                        <a:rPr lang="en-US" sz="900" dirty="0"/>
                        <a:t>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Historical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54974"/>
                  </a:ext>
                </a:extLst>
              </a:tr>
              <a:tr h="189473">
                <a:tc>
                  <a:txBody>
                    <a:bodyPr/>
                    <a:lstStyle/>
                    <a:p>
                      <a:r>
                        <a:rPr lang="en-US" sz="900" dirty="0"/>
                        <a:t>Existing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RTLCNS + UDAA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M1 Days (including current day) Forward Charge Invoice Amounts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75608"/>
                  </a:ext>
                </a:extLst>
              </a:tr>
              <a:tr h="636089">
                <a:tc>
                  <a:txBody>
                    <a:bodyPr/>
                    <a:lstStyle/>
                    <a:p>
                      <a:r>
                        <a:rPr lang="en-US" sz="900" dirty="0"/>
                        <a:t>New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 Days Back Net Invoice Amounts (Charges &amp; Credits)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M1 Days (including current day) Forward Net Invoice Amounts (Charges &amp; Credits);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Excluding: 1) Securitization Invoices; 2) CRR Auction Invoices; 3) Subchapter N Funds Distribution 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49271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7D38FFB-D4CC-4BED-96EC-3FFE207373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467693"/>
              </p:ext>
            </p:extLst>
          </p:nvPr>
        </p:nvGraphicFramePr>
        <p:xfrm>
          <a:off x="519546" y="1143000"/>
          <a:ext cx="8153400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3395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August 2022 -  August 2023 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835" y="5638800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 TPEA generally exceeds Invoice exposure </a:t>
            </a: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7540B6-0235-C24B-AD87-6281E6FBE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425860"/>
              </p:ext>
            </p:extLst>
          </p:nvPr>
        </p:nvGraphicFramePr>
        <p:xfrm>
          <a:off x="609600" y="4341622"/>
          <a:ext cx="815340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224961877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28286173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val="55604886"/>
                    </a:ext>
                  </a:extLst>
                </a:gridCol>
              </a:tblGrid>
              <a:tr h="165037">
                <a:tc>
                  <a:txBody>
                    <a:bodyPr/>
                    <a:lstStyle/>
                    <a:p>
                      <a:r>
                        <a:rPr lang="en-US" sz="900" dirty="0"/>
                        <a:t>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Historical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54974"/>
                  </a:ext>
                </a:extLst>
              </a:tr>
              <a:tr h="189473">
                <a:tc>
                  <a:txBody>
                    <a:bodyPr/>
                    <a:lstStyle/>
                    <a:p>
                      <a:r>
                        <a:rPr lang="en-US" sz="900" dirty="0"/>
                        <a:t>Existing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RTLCNS + UDAA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M1 Days (including current day)  Forward Charge Invoice Amounts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75608"/>
                  </a:ext>
                </a:extLst>
              </a:tr>
              <a:tr h="636089">
                <a:tc>
                  <a:txBody>
                    <a:bodyPr/>
                    <a:lstStyle/>
                    <a:p>
                      <a:r>
                        <a:rPr lang="en-US" sz="900" dirty="0"/>
                        <a:t>New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 Days Back Net Invoice Amounts (Charges &amp; Credits)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M1 Days (including current day) Forward Net Invoice Amounts (Charges &amp; Credits);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Excluding: 1) Securitization Invoices; 2) CRR Auction Invoices; 3) Subchapter N Funds Distribution 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49271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17B1A64-8802-434F-9DFE-8603D598E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686878"/>
              </p:ext>
            </p:extLst>
          </p:nvPr>
        </p:nvGraphicFramePr>
        <p:xfrm>
          <a:off x="552836" y="1219200"/>
          <a:ext cx="8153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848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42118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TPES Coverage of Settlements August 2022 -  August 2023 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638800"/>
            <a:ext cx="2904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*TPES exceeds actual/invoice exposure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230388-AAD6-835E-12ED-0806CDA38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949201"/>
              </p:ext>
            </p:extLst>
          </p:nvPr>
        </p:nvGraphicFramePr>
        <p:xfrm>
          <a:off x="519546" y="4159296"/>
          <a:ext cx="815340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224961877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28286173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val="55604886"/>
                    </a:ext>
                  </a:extLst>
                </a:gridCol>
              </a:tblGrid>
              <a:tr h="165037">
                <a:tc>
                  <a:txBody>
                    <a:bodyPr/>
                    <a:lstStyle/>
                    <a:p>
                      <a:r>
                        <a:rPr lang="en-US" sz="900" dirty="0"/>
                        <a:t>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Historical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54974"/>
                  </a:ext>
                </a:extLst>
              </a:tr>
              <a:tr h="189473">
                <a:tc>
                  <a:txBody>
                    <a:bodyPr/>
                    <a:lstStyle/>
                    <a:p>
                      <a:r>
                        <a:rPr lang="en-US" sz="900" dirty="0"/>
                        <a:t>Existing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RTLCNS + UDAA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M1 Days (including current day) Forward Charge Invoice Amounts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75608"/>
                  </a:ext>
                </a:extLst>
              </a:tr>
              <a:tr h="636089">
                <a:tc>
                  <a:txBody>
                    <a:bodyPr/>
                    <a:lstStyle/>
                    <a:p>
                      <a:r>
                        <a:rPr lang="en-US" sz="900" dirty="0"/>
                        <a:t>New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 Days Back Net Invoice Amounts (Charges &amp; Credits)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M1 Days (including current day) Forward  Net Invoice Amounts (Charges &amp; Credits);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Excluding: 1) Securitization Invoices; 2) CRR Auction Invoices; 3) Subchapter N Funds Distribution 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49271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5914054-3E05-43E8-AB3E-4E341C629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190308"/>
              </p:ext>
            </p:extLst>
          </p:nvPr>
        </p:nvGraphicFramePr>
        <p:xfrm>
          <a:off x="519546" y="1219200"/>
          <a:ext cx="8153400" cy="269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0189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00AEC7"/>
                </a:solidFill>
              </a:rPr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1500"/>
          </a:xfrm>
        </p:spPr>
        <p:txBody>
          <a:bodyPr/>
          <a:lstStyle/>
          <a:p>
            <a:r>
              <a:rPr lang="en-US" sz="1800" dirty="0">
                <a:latin typeface="+mn-lt"/>
                <a:cs typeface="Times New Roman" panose="02020603050405020304" pitchFamily="18" charset="0"/>
              </a:rPr>
              <a:t>Monthly Highlights </a:t>
            </a:r>
            <a:r>
              <a:rPr lang="en-US" sz="1800" dirty="0">
                <a:cs typeface="Times New Roman" panose="02020603050405020304" pitchFamily="18" charset="0"/>
              </a:rPr>
              <a:t>August 2023 – September 2023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1382"/>
            <a:ext cx="8686800" cy="5204618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Market-wide average Total Potential Exposure (TPE) decreased from $3.66 billion in August 2023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       to $2.50 billion in September 2023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TPE decreased mainly due to lower Real-Time and Day-Ahead Settlement Point prices</a:t>
            </a:r>
          </a:p>
          <a:p>
            <a:pPr marL="344488" lvl="2" indent="-344488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Discretionary Collateral is defined as Secured Collateral in excess of TPE,CRR Locked ACL and DAM Exposure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Average Discretionary Collateral increased from $4.91 billion in August 2023 to $5.04 billion in September 2023 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The increase in Discretionary Collateral is largely due to increase in Secured Collateral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No unusual collateral call activity</a:t>
            </a:r>
          </a:p>
          <a:p>
            <a:pPr marL="0" indent="0">
              <a:spcAft>
                <a:spcPts val="600"/>
              </a:spcAft>
              <a:buNone/>
            </a:pP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8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22319"/>
          </a:xfrm>
        </p:spPr>
        <p:txBody>
          <a:bodyPr/>
          <a:lstStyle/>
          <a:p>
            <a:pPr algn="just"/>
            <a:r>
              <a:rPr lang="en-US" sz="1600" dirty="0">
                <a:cs typeface="Times New Roman" panose="02020603050405020304" pitchFamily="18" charset="0"/>
              </a:rPr>
              <a:t>TPE and Forward Adjustment Factors September 2022 -  September 2023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715000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*TPE adjusted to exclude short pay entities eliminating data skew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E60AA-DE26-9FE0-C8E8-958BEAD10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67" y="1650400"/>
            <a:ext cx="8309933" cy="375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8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TPE/Real-Time &amp; Day-Ahead Daily Average Settlement Point Prices for HB_NORTH September 2022 -  September 2023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715000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entities eliminating data skew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AE409-8394-BC5C-E1D9-8A58B0E7E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66" y="1600200"/>
            <a:ext cx="794311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5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10600" cy="594518"/>
          </a:xfrm>
        </p:spPr>
        <p:txBody>
          <a:bodyPr/>
          <a:lstStyle/>
          <a:p>
            <a:r>
              <a:rPr lang="en-US" sz="1600" dirty="0"/>
              <a:t>Available Credit by Type Compared to Total Potential Exposure (TPE) </a:t>
            </a:r>
            <a:br>
              <a:rPr lang="en-US" sz="1600" dirty="0"/>
            </a:br>
            <a:r>
              <a:rPr lang="en-US" sz="1600" dirty="0">
                <a:cs typeface="Times New Roman" panose="02020603050405020304" pitchFamily="18" charset="0"/>
              </a:rPr>
              <a:t>Sep 2022- Sep 2023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4825" y="5319157"/>
            <a:ext cx="833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Numbers are as of month-end except for Max TPE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Max TPE is the highest TPE for the corresponding month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TPE less Defaulted Amounts: TPE – Short-Paid Invoices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9F41B-78A9-0937-274F-DC5257BD9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" y="1219200"/>
            <a:ext cx="8184905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Discretionary Collateral August 2023 - September 2023</a:t>
            </a:r>
            <a:endParaRPr lang="en-US" sz="1800" b="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5598887"/>
            <a:ext cx="792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5B6770"/>
                </a:solidFill>
                <a:cs typeface="Times New Roman" panose="02020603050405020304" pitchFamily="18" charset="0"/>
              </a:rPr>
              <a:t>* Discretionary collateral doesn’t include Unsecured Credit Limit or parent guarantees</a:t>
            </a:r>
          </a:p>
          <a:p>
            <a:r>
              <a:rPr lang="en-US" sz="120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entities eliminating data skew </a:t>
            </a:r>
          </a:p>
          <a:p>
            <a:endParaRPr lang="en-US" sz="1400"/>
          </a:p>
          <a:p>
            <a:endParaRPr lang="en-US" sz="14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4225E8C-611E-4D55-A22A-DCA62BC2EE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825500"/>
              </p:ext>
            </p:extLst>
          </p:nvPr>
        </p:nvGraphicFramePr>
        <p:xfrm>
          <a:off x="647700" y="990600"/>
          <a:ext cx="74295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928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Discretionary Collateral by Market Segment September 2021 - September 2023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5715000"/>
            <a:ext cx="8001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Discretionary Collateral adjusted to exclude short pay amounts eliminating data skew 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45E4B6-0790-4670-B7EE-67906F931F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978209"/>
              </p:ext>
            </p:extLst>
          </p:nvPr>
        </p:nvGraphicFramePr>
        <p:xfrm>
          <a:off x="609600" y="1295400"/>
          <a:ext cx="7848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509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and Discretionary Collateral by Market Segment  -  September 2023*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9950" y="795253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Load and Generation entities accounted for the largest portion of discretionary collateral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421" y="5791944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*Discretionary collateral doesn’t include Unsecured Credit Limit or parent guarantees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amounts eliminating data skew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2BD769-8357-414A-AF69-7C2B4FE7A0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043269"/>
              </p:ext>
            </p:extLst>
          </p:nvPr>
        </p:nvGraphicFramePr>
        <p:xfrm>
          <a:off x="685800" y="1386682"/>
          <a:ext cx="7876550" cy="387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083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TPEA Coverage of Settlements August 2022 -  August 2023 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300" y="5334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B677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TPEA closely approximates actual/invoice exposure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TPEA adjusted to exclude short pay entities eliminating data skew </a:t>
            </a: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33832F-97AD-AEA2-D4D4-02EF027DA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810650"/>
              </p:ext>
            </p:extLst>
          </p:nvPr>
        </p:nvGraphicFramePr>
        <p:xfrm>
          <a:off x="519546" y="4159296"/>
          <a:ext cx="815340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224961877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28286173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val="55604886"/>
                    </a:ext>
                  </a:extLst>
                </a:gridCol>
              </a:tblGrid>
              <a:tr h="165037">
                <a:tc>
                  <a:txBody>
                    <a:bodyPr/>
                    <a:lstStyle/>
                    <a:p>
                      <a:r>
                        <a:rPr lang="en-US" sz="900" dirty="0"/>
                        <a:t>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Historical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54974"/>
                  </a:ext>
                </a:extLst>
              </a:tr>
              <a:tr h="189473">
                <a:tc>
                  <a:txBody>
                    <a:bodyPr/>
                    <a:lstStyle/>
                    <a:p>
                      <a:r>
                        <a:rPr lang="en-US" sz="900" dirty="0"/>
                        <a:t>Existing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RTLCNS + UDAA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M1 Days (including current day) Forward Charge Invoice Amounts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75608"/>
                  </a:ext>
                </a:extLst>
              </a:tr>
              <a:tr h="636089">
                <a:tc>
                  <a:txBody>
                    <a:bodyPr/>
                    <a:lstStyle/>
                    <a:p>
                      <a:r>
                        <a:rPr lang="en-US" sz="900" dirty="0"/>
                        <a:t>New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 Days Back Net Invoice Amounts (Charges &amp; Credits)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M1 Days (including current day) Forward Net Invoice Amounts (Charges &amp; Credits);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Excluding: 1) Securitization Invoices; 2) CRR Auction Invoices; and 3) Subchapter N Funds Distribution 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49271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C44022D-AD7F-4C2A-8B77-E91752144D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078012"/>
              </p:ext>
            </p:extLst>
          </p:nvPr>
        </p:nvGraphicFramePr>
        <p:xfrm>
          <a:off x="380999" y="990600"/>
          <a:ext cx="8291947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515261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microsoft.com/office/2006/documentManagement/types"/>
    <ds:schemaRef ds:uri="http://www.w3.org/XML/1998/namespace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160323</TotalTime>
  <Words>888</Words>
  <Application>Microsoft Office PowerPoint</Application>
  <PresentationFormat>On-screen Show (4:3)</PresentationFormat>
  <Paragraphs>154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1_Custom Design</vt:lpstr>
      <vt:lpstr>Office Theme</vt:lpstr>
      <vt:lpstr>Custom Design</vt:lpstr>
      <vt:lpstr>PowerPoint Presentation</vt:lpstr>
      <vt:lpstr>Monthly Highlights August 2023 – September 2023</vt:lpstr>
      <vt:lpstr>TPE and Forward Adjustment Factors September 2022 -  September 2023</vt:lpstr>
      <vt:lpstr>TPE/Real-Time &amp; Day-Ahead Daily Average Settlement Point Prices for HB_NORTH September 2022 -  September 2023</vt:lpstr>
      <vt:lpstr>Available Credit by Type Compared to Total Potential Exposure (TPE)  Sep 2022- Sep 2023</vt:lpstr>
      <vt:lpstr>Discretionary Collateral August 2023 - September 2023</vt:lpstr>
      <vt:lpstr>Discretionary Collateral by Market Segment September 2021 - September 2023</vt:lpstr>
      <vt:lpstr>TPE and Discretionary Collateral by Market Segment  -  September 2023*</vt:lpstr>
      <vt:lpstr>TPEA Coverage of Settlements August 2022 -  August 2023 </vt:lpstr>
      <vt:lpstr>TPEA Coverage of Settlements August 2022 -  August 2023 </vt:lpstr>
      <vt:lpstr>TPEA Coverage of Settlements August 2022 -  August 2023 </vt:lpstr>
      <vt:lpstr>TPEA Coverage of Settlements August 2022 -  August 2023 </vt:lpstr>
      <vt:lpstr>TPEA Coverage of Settlements August 2022 -  August 2023 </vt:lpstr>
      <vt:lpstr>TPES Coverage of Settlements August 2022 -  August 2023 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Zapanta, Zaldy</cp:lastModifiedBy>
  <cp:revision>1064</cp:revision>
  <cp:lastPrinted>2019-06-18T19:02:16Z</cp:lastPrinted>
  <dcterms:created xsi:type="dcterms:W3CDTF">2016-01-21T15:20:31Z</dcterms:created>
  <dcterms:modified xsi:type="dcterms:W3CDTF">2023-10-19T12:36:21Z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2023-08-11T03:22:48Z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8f01147a-d64c-431b-8326-71285533d140</vt:lpwstr>
  </property>
  <property fmtid="{D5CDD505-2E9C-101B-9397-08002B2CF9AE}" pid="9" name="MSIP_Label_7084cbda-52b8-46fb-a7b7-cb5bd465ed85_ContentBits">
    <vt:lpwstr>0</vt:lpwstr>
  </property>
</Properties>
</file>